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comments/modernComment_261_5B7E79B1.xml" ContentType="application/vnd.ms-powerpoint.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5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4"/>
  </p:sldMasterIdLst>
  <p:notesMasterIdLst>
    <p:notesMasterId r:id="rId190"/>
  </p:notesMasterIdLst>
  <p:sldIdLst>
    <p:sldId id="403" r:id="rId5"/>
    <p:sldId id="417" r:id="rId6"/>
    <p:sldId id="418" r:id="rId7"/>
    <p:sldId id="412" r:id="rId8"/>
    <p:sldId id="415" r:id="rId9"/>
    <p:sldId id="411" r:id="rId10"/>
    <p:sldId id="416" r:id="rId11"/>
    <p:sldId id="428" r:id="rId12"/>
    <p:sldId id="427" r:id="rId13"/>
    <p:sldId id="448" r:id="rId14"/>
    <p:sldId id="447" r:id="rId15"/>
    <p:sldId id="450" r:id="rId16"/>
    <p:sldId id="449" r:id="rId17"/>
    <p:sldId id="593" r:id="rId18"/>
    <p:sldId id="451" r:id="rId19"/>
    <p:sldId id="594" r:id="rId20"/>
    <p:sldId id="595" r:id="rId21"/>
    <p:sldId id="601" r:id="rId22"/>
    <p:sldId id="596" r:id="rId23"/>
    <p:sldId id="597" r:id="rId24"/>
    <p:sldId id="467" r:id="rId25"/>
    <p:sldId id="468" r:id="rId26"/>
    <p:sldId id="469" r:id="rId27"/>
    <p:sldId id="470" r:id="rId28"/>
    <p:sldId id="471" r:id="rId29"/>
    <p:sldId id="472" r:id="rId30"/>
    <p:sldId id="479" r:id="rId31"/>
    <p:sldId id="545" r:id="rId32"/>
    <p:sldId id="481" r:id="rId33"/>
    <p:sldId id="419" r:id="rId34"/>
    <p:sldId id="439" r:id="rId35"/>
    <p:sldId id="463" r:id="rId36"/>
    <p:sldId id="609" r:id="rId37"/>
    <p:sldId id="465" r:id="rId38"/>
    <p:sldId id="429" r:id="rId39"/>
    <p:sldId id="431" r:id="rId40"/>
    <p:sldId id="610" r:id="rId41"/>
    <p:sldId id="495" r:id="rId42"/>
    <p:sldId id="546" r:id="rId43"/>
    <p:sldId id="475" r:id="rId44"/>
    <p:sldId id="420" r:id="rId45"/>
    <p:sldId id="582" r:id="rId46"/>
    <p:sldId id="432" r:id="rId47"/>
    <p:sldId id="598" r:id="rId48"/>
    <p:sldId id="599" r:id="rId49"/>
    <p:sldId id="483" r:id="rId50"/>
    <p:sldId id="506" r:id="rId51"/>
    <p:sldId id="507" r:id="rId52"/>
    <p:sldId id="554" r:id="rId53"/>
    <p:sldId id="484" r:id="rId54"/>
    <p:sldId id="485" r:id="rId55"/>
    <p:sldId id="587" r:id="rId56"/>
    <p:sldId id="486" r:id="rId57"/>
    <p:sldId id="600" r:id="rId58"/>
    <p:sldId id="487" r:id="rId59"/>
    <p:sldId id="583" r:id="rId60"/>
    <p:sldId id="489" r:id="rId61"/>
    <p:sldId id="488" r:id="rId62"/>
    <p:sldId id="497" r:id="rId63"/>
    <p:sldId id="498" r:id="rId64"/>
    <p:sldId id="499" r:id="rId65"/>
    <p:sldId id="505" r:id="rId66"/>
    <p:sldId id="584" r:id="rId67"/>
    <p:sldId id="559" r:id="rId68"/>
    <p:sldId id="504" r:id="rId69"/>
    <p:sldId id="585" r:id="rId70"/>
    <p:sldId id="560" r:id="rId71"/>
    <p:sldId id="544" r:id="rId72"/>
    <p:sldId id="508" r:id="rId73"/>
    <p:sldId id="509" r:id="rId74"/>
    <p:sldId id="490" r:id="rId75"/>
    <p:sldId id="510" r:id="rId76"/>
    <p:sldId id="561" r:id="rId77"/>
    <p:sldId id="515" r:id="rId78"/>
    <p:sldId id="516" r:id="rId79"/>
    <p:sldId id="566" r:id="rId80"/>
    <p:sldId id="567" r:id="rId81"/>
    <p:sldId id="568" r:id="rId82"/>
    <p:sldId id="586" r:id="rId83"/>
    <p:sldId id="491" r:id="rId84"/>
    <p:sldId id="602" r:id="rId85"/>
    <p:sldId id="492" r:id="rId86"/>
    <p:sldId id="482" r:id="rId87"/>
    <p:sldId id="501" r:id="rId88"/>
    <p:sldId id="502" r:id="rId89"/>
    <p:sldId id="564" r:id="rId90"/>
    <p:sldId id="547" r:id="rId91"/>
    <p:sldId id="503" r:id="rId92"/>
    <p:sldId id="424" r:id="rId93"/>
    <p:sldId id="435" r:id="rId94"/>
    <p:sldId id="436" r:id="rId95"/>
    <p:sldId id="514" r:id="rId96"/>
    <p:sldId id="533" r:id="rId97"/>
    <p:sldId id="522" r:id="rId98"/>
    <p:sldId id="517" r:id="rId99"/>
    <p:sldId id="518" r:id="rId100"/>
    <p:sldId id="526" r:id="rId101"/>
    <p:sldId id="519" r:id="rId102"/>
    <p:sldId id="520" r:id="rId103"/>
    <p:sldId id="531" r:id="rId104"/>
    <p:sldId id="521" r:id="rId105"/>
    <p:sldId id="524" r:id="rId106"/>
    <p:sldId id="523" r:id="rId107"/>
    <p:sldId id="550" r:id="rId108"/>
    <p:sldId id="551" r:id="rId109"/>
    <p:sldId id="422" r:id="rId110"/>
    <p:sldId id="577" r:id="rId111"/>
    <p:sldId id="477" r:id="rId112"/>
    <p:sldId id="460" r:id="rId113"/>
    <p:sldId id="525" r:id="rId114"/>
    <p:sldId id="513" r:id="rId115"/>
    <p:sldId id="257" r:id="rId116"/>
    <p:sldId id="578" r:id="rId117"/>
    <p:sldId id="512" r:id="rId118"/>
    <p:sldId id="528" r:id="rId119"/>
    <p:sldId id="579" r:id="rId120"/>
    <p:sldId id="527" r:id="rId121"/>
    <p:sldId id="529" r:id="rId122"/>
    <p:sldId id="458" r:id="rId123"/>
    <p:sldId id="530" r:id="rId124"/>
    <p:sldId id="580" r:id="rId125"/>
    <p:sldId id="581" r:id="rId126"/>
    <p:sldId id="534" r:id="rId127"/>
    <p:sldId id="535" r:id="rId128"/>
    <p:sldId id="478" r:id="rId129"/>
    <p:sldId id="461" r:id="rId130"/>
    <p:sldId id="442" r:id="rId131"/>
    <p:sldId id="555" r:id="rId132"/>
    <p:sldId id="532" r:id="rId133"/>
    <p:sldId id="423" r:id="rId134"/>
    <p:sldId id="540" r:id="rId135"/>
    <p:sldId id="457" r:id="rId136"/>
    <p:sldId id="571" r:id="rId137"/>
    <p:sldId id="493" r:id="rId138"/>
    <p:sldId id="541" r:id="rId139"/>
    <p:sldId id="542" r:id="rId140"/>
    <p:sldId id="496" r:id="rId141"/>
    <p:sldId id="456" r:id="rId142"/>
    <p:sldId id="572" r:id="rId143"/>
    <p:sldId id="573" r:id="rId144"/>
    <p:sldId id="538" r:id="rId145"/>
    <p:sldId id="543" r:id="rId146"/>
    <p:sldId id="570" r:id="rId147"/>
    <p:sldId id="569" r:id="rId148"/>
    <p:sldId id="539" r:id="rId149"/>
    <p:sldId id="462" r:id="rId150"/>
    <p:sldId id="454" r:id="rId151"/>
    <p:sldId id="562" r:id="rId152"/>
    <p:sldId id="574" r:id="rId153"/>
    <p:sldId id="576" r:id="rId154"/>
    <p:sldId id="575" r:id="rId155"/>
    <p:sldId id="565" r:id="rId156"/>
    <p:sldId id="453" r:id="rId157"/>
    <p:sldId id="556" r:id="rId158"/>
    <p:sldId id="557" r:id="rId159"/>
    <p:sldId id="608" r:id="rId160"/>
    <p:sldId id="607" r:id="rId161"/>
    <p:sldId id="606" r:id="rId162"/>
    <p:sldId id="620" r:id="rId163"/>
    <p:sldId id="621" r:id="rId164"/>
    <p:sldId id="605" r:id="rId165"/>
    <p:sldId id="604" r:id="rId166"/>
    <p:sldId id="603" r:id="rId167"/>
    <p:sldId id="425" r:id="rId168"/>
    <p:sldId id="444" r:id="rId169"/>
    <p:sldId id="622" r:id="rId170"/>
    <p:sldId id="614" r:id="rId171"/>
    <p:sldId id="611" r:id="rId172"/>
    <p:sldId id="612" r:id="rId173"/>
    <p:sldId id="613" r:id="rId174"/>
    <p:sldId id="445" r:id="rId175"/>
    <p:sldId id="615" r:id="rId176"/>
    <p:sldId id="625" r:id="rId177"/>
    <p:sldId id="616" r:id="rId178"/>
    <p:sldId id="618" r:id="rId179"/>
    <p:sldId id="617" r:id="rId180"/>
    <p:sldId id="624" r:id="rId181"/>
    <p:sldId id="623" r:id="rId182"/>
    <p:sldId id="590" r:id="rId183"/>
    <p:sldId id="589" r:id="rId184"/>
    <p:sldId id="591" r:id="rId185"/>
    <p:sldId id="619" r:id="rId186"/>
    <p:sldId id="592" r:id="rId187"/>
    <p:sldId id="446" r:id="rId188"/>
    <p:sldId id="409" r:id="rId18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9BFB521-9E47-A7D0-AB91-DB65312B6FBA}" name="Linda Taylor" initials="LT" userId="AIX8KoBvJJ/wcDM9YR2JVLkpI0NCSgpyXFKErKbyouQ=" providerId="None"/>
  <p188:author id="{B92A7D2C-6A78-94D9-EFCB-AE0B28AEEEA6}" name="Jacqueline Deelstra" initials="JD" userId="VcS4nnxbw31FUbAoKVNlt+ZQ1O/JzKJxcudImjDqpdA=" providerId="None"/>
  <p188:author id="{01FB6998-0DC7-E32D-7AD8-5FBE3C33E7EE}" name="Clarisa Brown" initials="CB" userId="dqeMH13R/AMSdgmMGu8BZA+9akt8/G5Nk0+hNiZM8dA=" providerId="None"/>
  <p188:author id="{19F21A99-7BDE-0E92-78B8-9A8FD3735500}" name="Kendi Mburu" initials="KM" userId="rxHi7HCzFQl/bSZ0BDXlWJoNgl3k3wIM9HpVBsgThK0=" providerId="None"/>
  <p188:author id="{C8DB50AD-FCA5-A00A-46FF-63212732BF3B}" name="Rhonwyn Cornell" initials="RC" userId="ByhnFKeI2540Orq1i5V9O+KjC8rLNd0OKah/z9oq+FM="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0000"/>
    <a:srgbClr val="E97136"/>
    <a:srgbClr val="4EA72F"/>
    <a:srgbClr val="0C77AD"/>
    <a:srgbClr val="FFFFFF"/>
    <a:srgbClr val="25AAEB"/>
    <a:srgbClr val="1A3055"/>
    <a:srgbClr val="A7D38A"/>
    <a:srgbClr val="1E4B74"/>
    <a:srgbClr val="11AB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5313C2-653A-444F-A43D-B030D3AE7AB0}" v="36" dt="2025-09-24T17:28:21.615"/>
    <p1510:client id="{5DC3B6C9-60CC-4708-95C5-3B156543CEBC}" v="5" dt="2025-09-22T18:08:52.672"/>
    <p1510:client id="{F16AB56A-0A1B-4A98-8804-9E2CC371777D}" v="44" dt="2025-09-22T18:25:19.2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493" autoAdjust="0"/>
  </p:normalViewPr>
  <p:slideViewPr>
    <p:cSldViewPr snapToGrid="0">
      <p:cViewPr varScale="1">
        <p:scale>
          <a:sx n="89" d="100"/>
          <a:sy n="89" d="100"/>
        </p:scale>
        <p:origin x="138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91" Type="http://schemas.openxmlformats.org/officeDocument/2006/relationships/presProps" Target="presProps.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92" Type="http://schemas.openxmlformats.org/officeDocument/2006/relationships/viewProps" Target="viewProps.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82" Type="http://schemas.openxmlformats.org/officeDocument/2006/relationships/slide" Target="slides/slide178.xml"/><Relationship Id="rId6" Type="http://schemas.openxmlformats.org/officeDocument/2006/relationships/slide" Target="slides/slide2.xml"/><Relationship Id="rId23" Type="http://schemas.openxmlformats.org/officeDocument/2006/relationships/slide" Target="slides/slide19.xml"/><Relationship Id="rId119" Type="http://schemas.openxmlformats.org/officeDocument/2006/relationships/slide" Target="slides/slide115.xml"/><Relationship Id="rId44" Type="http://schemas.openxmlformats.org/officeDocument/2006/relationships/slide" Target="slides/slide40.xml"/><Relationship Id="rId65" Type="http://schemas.openxmlformats.org/officeDocument/2006/relationships/slide" Target="slides/slide61.xml"/><Relationship Id="rId86" Type="http://schemas.openxmlformats.org/officeDocument/2006/relationships/slide" Target="slides/slide82.xml"/><Relationship Id="rId130" Type="http://schemas.openxmlformats.org/officeDocument/2006/relationships/slide" Target="slides/slide126.xml"/><Relationship Id="rId151" Type="http://schemas.openxmlformats.org/officeDocument/2006/relationships/slide" Target="slides/slide147.xml"/><Relationship Id="rId172" Type="http://schemas.openxmlformats.org/officeDocument/2006/relationships/slide" Target="slides/slide168.xml"/><Relationship Id="rId193" Type="http://schemas.openxmlformats.org/officeDocument/2006/relationships/theme" Target="theme/theme1.xml"/><Relationship Id="rId13" Type="http://schemas.openxmlformats.org/officeDocument/2006/relationships/slide" Target="slides/slide9.xml"/><Relationship Id="rId109" Type="http://schemas.openxmlformats.org/officeDocument/2006/relationships/slide" Target="slides/slide105.xml"/><Relationship Id="rId34" Type="http://schemas.openxmlformats.org/officeDocument/2006/relationships/slide" Target="slides/slide30.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20" Type="http://schemas.openxmlformats.org/officeDocument/2006/relationships/slide" Target="slides/slide116.xml"/><Relationship Id="rId141" Type="http://schemas.openxmlformats.org/officeDocument/2006/relationships/slide" Target="slides/slide137.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183" Type="http://schemas.openxmlformats.org/officeDocument/2006/relationships/slide" Target="slides/slide179.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4"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189" Type="http://schemas.openxmlformats.org/officeDocument/2006/relationships/slide" Target="slides/slide185.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95" Type="http://schemas.microsoft.com/office/2016/11/relationships/changesInfo" Target="changesInfos/changesInfo1.xml"/><Relationship Id="rId190" Type="http://schemas.openxmlformats.org/officeDocument/2006/relationships/notesMaster" Target="notesMasters/notesMaster1.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slide" Target="slides/slide181.xml"/><Relationship Id="rId4" Type="http://schemas.openxmlformats.org/officeDocument/2006/relationships/slideMaster" Target="slideMasters/slideMaster1.xml"/><Relationship Id="rId9" Type="http://schemas.openxmlformats.org/officeDocument/2006/relationships/slide" Target="slides/slide5.xml"/><Relationship Id="rId180" Type="http://schemas.openxmlformats.org/officeDocument/2006/relationships/slide" Target="slides/slide176.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96" Type="http://schemas.microsoft.com/office/2015/10/relationships/revisionInfo" Target="revisionInfo.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slide" Target="slides/slide182.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97" Type="http://schemas.microsoft.com/office/2018/10/relationships/authors" Target="authors.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slide" Target="slides/slide183.xml"/><Relationship Id="rId1" Type="http://schemas.openxmlformats.org/officeDocument/2006/relationships/customXml" Target="../customXml/item1.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 Id="rId18" Type="http://schemas.openxmlformats.org/officeDocument/2006/relationships/slide" Target="slides/slide14.xml"/><Relationship Id="rId39" Type="http://schemas.openxmlformats.org/officeDocument/2006/relationships/slide" Target="slides/slide35.xml"/><Relationship Id="rId50" Type="http://schemas.openxmlformats.org/officeDocument/2006/relationships/slide" Target="slides/slide46.xml"/><Relationship Id="rId104" Type="http://schemas.openxmlformats.org/officeDocument/2006/relationships/slide" Target="slides/slide100.xml"/><Relationship Id="rId125" Type="http://schemas.openxmlformats.org/officeDocument/2006/relationships/slide" Target="slides/slide121.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queline Deelstra" userId="VcS4nnxbw31FUbAoKVNlt+ZQ1O/JzKJxcudImjDqpdA=" providerId="None" clId="Web-{E69979A2-CF15-440A-A8DB-30E909F699D4}"/>
    <pc:docChg chg="modSld">
      <pc:chgData name="Jacqueline Deelstra" userId="VcS4nnxbw31FUbAoKVNlt+ZQ1O/JzKJxcudImjDqpdA=" providerId="None" clId="Web-{E69979A2-CF15-440A-A8DB-30E909F699D4}" dt="2025-09-19T22:34:49.275" v="231" actId="20577"/>
      <pc:docMkLst>
        <pc:docMk/>
      </pc:docMkLst>
      <pc:sldChg chg="modSp">
        <pc:chgData name="Jacqueline Deelstra" userId="VcS4nnxbw31FUbAoKVNlt+ZQ1O/JzKJxcudImjDqpdA=" providerId="None" clId="Web-{E69979A2-CF15-440A-A8DB-30E909F699D4}" dt="2025-09-19T22:31:18.820" v="204" actId="20577"/>
        <pc:sldMkLst>
          <pc:docMk/>
          <pc:sldMk cId="1623124663" sldId="453"/>
        </pc:sldMkLst>
        <pc:spChg chg="mod">
          <ac:chgData name="Jacqueline Deelstra" userId="VcS4nnxbw31FUbAoKVNlt+ZQ1O/JzKJxcudImjDqpdA=" providerId="None" clId="Web-{E69979A2-CF15-440A-A8DB-30E909F699D4}" dt="2025-09-19T22:31:18.820" v="204" actId="20577"/>
          <ac:spMkLst>
            <pc:docMk/>
            <pc:sldMk cId="1623124663" sldId="453"/>
            <ac:spMk id="5" creationId="{DF668963-53A1-C022-B054-13EE5C4216A7}"/>
          </ac:spMkLst>
        </pc:spChg>
      </pc:sldChg>
      <pc:sldChg chg="modSp">
        <pc:chgData name="Jacqueline Deelstra" userId="VcS4nnxbw31FUbAoKVNlt+ZQ1O/JzKJxcudImjDqpdA=" providerId="None" clId="Web-{E69979A2-CF15-440A-A8DB-30E909F699D4}" dt="2025-09-19T22:26:57.143" v="148" actId="20577"/>
        <pc:sldMkLst>
          <pc:docMk/>
          <pc:sldMk cId="2236238106" sldId="454"/>
        </pc:sldMkLst>
        <pc:spChg chg="mod">
          <ac:chgData name="Jacqueline Deelstra" userId="VcS4nnxbw31FUbAoKVNlt+ZQ1O/JzKJxcudImjDqpdA=" providerId="None" clId="Web-{E69979A2-CF15-440A-A8DB-30E909F699D4}" dt="2025-09-19T22:26:57.143" v="148" actId="20577"/>
          <ac:spMkLst>
            <pc:docMk/>
            <pc:sldMk cId="2236238106" sldId="454"/>
            <ac:spMk id="3" creationId="{48628235-0677-1C17-78D2-57012F652703}"/>
          </ac:spMkLst>
        </pc:spChg>
        <pc:graphicFrameChg chg="modGraphic">
          <ac:chgData name="Jacqueline Deelstra" userId="VcS4nnxbw31FUbAoKVNlt+ZQ1O/JzKJxcudImjDqpdA=" providerId="None" clId="Web-{E69979A2-CF15-440A-A8DB-30E909F699D4}" dt="2025-09-19T22:26:42.377" v="142" actId="20577"/>
          <ac:graphicFrameMkLst>
            <pc:docMk/>
            <pc:sldMk cId="2236238106" sldId="454"/>
            <ac:graphicFrameMk id="12" creationId="{7736A33A-2264-E600-1620-DD94BCEC8E40}"/>
          </ac:graphicFrameMkLst>
        </pc:graphicFrameChg>
      </pc:sldChg>
      <pc:sldChg chg="modSp">
        <pc:chgData name="Jacqueline Deelstra" userId="VcS4nnxbw31FUbAoKVNlt+ZQ1O/JzKJxcudImjDqpdA=" providerId="None" clId="Web-{E69979A2-CF15-440A-A8DB-30E909F699D4}" dt="2025-09-19T22:17:28.045" v="24" actId="20577"/>
        <pc:sldMkLst>
          <pc:docMk/>
          <pc:sldMk cId="2640172400" sldId="456"/>
        </pc:sldMkLst>
        <pc:spChg chg="mod">
          <ac:chgData name="Jacqueline Deelstra" userId="VcS4nnxbw31FUbAoKVNlt+ZQ1O/JzKJxcudImjDqpdA=" providerId="None" clId="Web-{E69979A2-CF15-440A-A8DB-30E909F699D4}" dt="2025-09-19T22:16:55.373" v="22" actId="20577"/>
          <ac:spMkLst>
            <pc:docMk/>
            <pc:sldMk cId="2640172400" sldId="456"/>
            <ac:spMk id="3" creationId="{48628235-0677-1C17-78D2-57012F652703}"/>
          </ac:spMkLst>
        </pc:spChg>
        <pc:spChg chg="mod">
          <ac:chgData name="Jacqueline Deelstra" userId="VcS4nnxbw31FUbAoKVNlt+ZQ1O/JzKJxcudImjDqpdA=" providerId="None" clId="Web-{E69979A2-CF15-440A-A8DB-30E909F699D4}" dt="2025-09-19T22:17:28.045" v="24" actId="20577"/>
          <ac:spMkLst>
            <pc:docMk/>
            <pc:sldMk cId="2640172400" sldId="456"/>
            <ac:spMk id="5" creationId="{56AF2D29-94C4-5895-B675-46D4B5F2BA76}"/>
          </ac:spMkLst>
        </pc:spChg>
      </pc:sldChg>
      <pc:sldChg chg="modSp">
        <pc:chgData name="Jacqueline Deelstra" userId="VcS4nnxbw31FUbAoKVNlt+ZQ1O/JzKJxcudImjDqpdA=" providerId="None" clId="Web-{E69979A2-CF15-440A-A8DB-30E909F699D4}" dt="2025-09-19T22:25:48.142" v="128" actId="20577"/>
        <pc:sldMkLst>
          <pc:docMk/>
          <pc:sldMk cId="1891871716" sldId="462"/>
        </pc:sldMkLst>
        <pc:spChg chg="mod">
          <ac:chgData name="Jacqueline Deelstra" userId="VcS4nnxbw31FUbAoKVNlt+ZQ1O/JzKJxcudImjDqpdA=" providerId="None" clId="Web-{E69979A2-CF15-440A-A8DB-30E909F699D4}" dt="2025-09-19T22:25:48.142" v="128" actId="20577"/>
          <ac:spMkLst>
            <pc:docMk/>
            <pc:sldMk cId="1891871716" sldId="462"/>
            <ac:spMk id="3" creationId="{48628235-0677-1C17-78D2-57012F652703}"/>
          </ac:spMkLst>
        </pc:spChg>
      </pc:sldChg>
      <pc:sldChg chg="modSp">
        <pc:chgData name="Jacqueline Deelstra" userId="VcS4nnxbw31FUbAoKVNlt+ZQ1O/JzKJxcudImjDqpdA=" providerId="None" clId="Web-{E69979A2-CF15-440A-A8DB-30E909F699D4}" dt="2025-09-19T22:16:30.950" v="14" actId="20577"/>
        <pc:sldMkLst>
          <pc:docMk/>
          <pc:sldMk cId="1521264937" sldId="496"/>
        </pc:sldMkLst>
        <pc:spChg chg="mod">
          <ac:chgData name="Jacqueline Deelstra" userId="VcS4nnxbw31FUbAoKVNlt+ZQ1O/JzKJxcudImjDqpdA=" providerId="None" clId="Web-{E69979A2-CF15-440A-A8DB-30E909F699D4}" dt="2025-09-19T22:16:30.950" v="14" actId="20577"/>
          <ac:spMkLst>
            <pc:docMk/>
            <pc:sldMk cId="1521264937" sldId="496"/>
            <ac:spMk id="3" creationId="{48628235-0677-1C17-78D2-57012F652703}"/>
          </ac:spMkLst>
        </pc:spChg>
      </pc:sldChg>
      <pc:sldChg chg="modSp">
        <pc:chgData name="Jacqueline Deelstra" userId="VcS4nnxbw31FUbAoKVNlt+ZQ1O/JzKJxcudImjDqpdA=" providerId="None" clId="Web-{E69979A2-CF15-440A-A8DB-30E909F699D4}" dt="2025-09-19T22:18:29.171" v="37" actId="20577"/>
        <pc:sldMkLst>
          <pc:docMk/>
          <pc:sldMk cId="3335837790" sldId="538"/>
        </pc:sldMkLst>
        <pc:spChg chg="mod">
          <ac:chgData name="Jacqueline Deelstra" userId="VcS4nnxbw31FUbAoKVNlt+ZQ1O/JzKJxcudImjDqpdA=" providerId="None" clId="Web-{E69979A2-CF15-440A-A8DB-30E909F699D4}" dt="2025-09-19T22:18:29.171" v="37" actId="20577"/>
          <ac:spMkLst>
            <pc:docMk/>
            <pc:sldMk cId="3335837790" sldId="538"/>
            <ac:spMk id="5" creationId="{37C56B4E-7E62-E6C3-2F30-34211EA62AED}"/>
          </ac:spMkLst>
        </pc:spChg>
      </pc:sldChg>
      <pc:sldChg chg="modSp">
        <pc:chgData name="Jacqueline Deelstra" userId="VcS4nnxbw31FUbAoKVNlt+ZQ1O/JzKJxcudImjDqpdA=" providerId="None" clId="Web-{E69979A2-CF15-440A-A8DB-30E909F699D4}" dt="2025-09-19T22:22:23.369" v="103" actId="20577"/>
        <pc:sldMkLst>
          <pc:docMk/>
          <pc:sldMk cId="4057046011" sldId="543"/>
        </pc:sldMkLst>
        <pc:spChg chg="mod">
          <ac:chgData name="Jacqueline Deelstra" userId="VcS4nnxbw31FUbAoKVNlt+ZQ1O/JzKJxcudImjDqpdA=" providerId="None" clId="Web-{E69979A2-CF15-440A-A8DB-30E909F699D4}" dt="2025-09-19T22:22:23.369" v="103" actId="20577"/>
          <ac:spMkLst>
            <pc:docMk/>
            <pc:sldMk cId="4057046011" sldId="543"/>
            <ac:spMk id="5" creationId="{37C56B4E-7E62-E6C3-2F30-34211EA62AED}"/>
          </ac:spMkLst>
        </pc:spChg>
      </pc:sldChg>
      <pc:sldChg chg="modSp">
        <pc:chgData name="Jacqueline Deelstra" userId="VcS4nnxbw31FUbAoKVNlt+ZQ1O/JzKJxcudImjDqpdA=" providerId="None" clId="Web-{E69979A2-CF15-440A-A8DB-30E909F699D4}" dt="2025-09-19T22:31:39.820" v="207" actId="20577"/>
        <pc:sldMkLst>
          <pc:docMk/>
          <pc:sldMk cId="1604087812" sldId="557"/>
        </pc:sldMkLst>
        <pc:spChg chg="mod">
          <ac:chgData name="Jacqueline Deelstra" userId="VcS4nnxbw31FUbAoKVNlt+ZQ1O/JzKJxcudImjDqpdA=" providerId="None" clId="Web-{E69979A2-CF15-440A-A8DB-30E909F699D4}" dt="2025-09-19T22:31:39.820" v="207" actId="20577"/>
          <ac:spMkLst>
            <pc:docMk/>
            <pc:sldMk cId="1604087812" sldId="557"/>
            <ac:spMk id="2" creationId="{C1452629-389B-41BC-9E8F-1CCD9E5B5641}"/>
          </ac:spMkLst>
        </pc:spChg>
      </pc:sldChg>
      <pc:sldChg chg="modSp">
        <pc:chgData name="Jacqueline Deelstra" userId="VcS4nnxbw31FUbAoKVNlt+ZQ1O/JzKJxcudImjDqpdA=" providerId="None" clId="Web-{E69979A2-CF15-440A-A8DB-30E909F699D4}" dt="2025-09-19T22:27:56.848" v="183" actId="20577"/>
        <pc:sldMkLst>
          <pc:docMk/>
          <pc:sldMk cId="4001460679" sldId="562"/>
        </pc:sldMkLst>
        <pc:spChg chg="mod">
          <ac:chgData name="Jacqueline Deelstra" userId="VcS4nnxbw31FUbAoKVNlt+ZQ1O/JzKJxcudImjDqpdA=" providerId="None" clId="Web-{E69979A2-CF15-440A-A8DB-30E909F699D4}" dt="2025-09-19T22:27:56.848" v="183" actId="20577"/>
          <ac:spMkLst>
            <pc:docMk/>
            <pc:sldMk cId="4001460679" sldId="562"/>
            <ac:spMk id="3" creationId="{48628235-0677-1C17-78D2-57012F652703}"/>
          </ac:spMkLst>
        </pc:spChg>
      </pc:sldChg>
      <pc:sldChg chg="modSp">
        <pc:chgData name="Jacqueline Deelstra" userId="VcS4nnxbw31FUbAoKVNlt+ZQ1O/JzKJxcudImjDqpdA=" providerId="None" clId="Web-{E69979A2-CF15-440A-A8DB-30E909F699D4}" dt="2025-09-19T22:23:25.699" v="114" actId="20577"/>
        <pc:sldMkLst>
          <pc:docMk/>
          <pc:sldMk cId="1871641242" sldId="570"/>
        </pc:sldMkLst>
        <pc:spChg chg="mod">
          <ac:chgData name="Jacqueline Deelstra" userId="VcS4nnxbw31FUbAoKVNlt+ZQ1O/JzKJxcudImjDqpdA=" providerId="None" clId="Web-{E69979A2-CF15-440A-A8DB-30E909F699D4}" dt="2025-09-19T22:23:25.699" v="114" actId="20577"/>
          <ac:spMkLst>
            <pc:docMk/>
            <pc:sldMk cId="1871641242" sldId="570"/>
            <ac:spMk id="4" creationId="{E0BCD5CE-6417-2B90-E462-27E4C3FE225E}"/>
          </ac:spMkLst>
        </pc:spChg>
      </pc:sldChg>
      <pc:sldChg chg="modSp">
        <pc:chgData name="Jacqueline Deelstra" userId="VcS4nnxbw31FUbAoKVNlt+ZQ1O/JzKJxcudImjDqpdA=" providerId="None" clId="Web-{E69979A2-CF15-440A-A8DB-30E909F699D4}" dt="2025-09-19T22:18:00.483" v="28" actId="14100"/>
        <pc:sldMkLst>
          <pc:docMk/>
          <pc:sldMk cId="4294723518" sldId="573"/>
        </pc:sldMkLst>
        <pc:spChg chg="mod">
          <ac:chgData name="Jacqueline Deelstra" userId="VcS4nnxbw31FUbAoKVNlt+ZQ1O/JzKJxcudImjDqpdA=" providerId="None" clId="Web-{E69979A2-CF15-440A-A8DB-30E909F699D4}" dt="2025-09-19T22:18:00.483" v="28" actId="14100"/>
          <ac:spMkLst>
            <pc:docMk/>
            <pc:sldMk cId="4294723518" sldId="573"/>
            <ac:spMk id="2" creationId="{936DCC6A-3166-A0E7-4618-F50724FD0713}"/>
          </ac:spMkLst>
        </pc:spChg>
      </pc:sldChg>
      <pc:sldChg chg="modSp">
        <pc:chgData name="Jacqueline Deelstra" userId="VcS4nnxbw31FUbAoKVNlt+ZQ1O/JzKJxcudImjDqpdA=" providerId="None" clId="Web-{E69979A2-CF15-440A-A8DB-30E909F699D4}" dt="2025-09-19T22:29:28.146" v="201" actId="20577"/>
        <pc:sldMkLst>
          <pc:docMk/>
          <pc:sldMk cId="587681284" sldId="576"/>
        </pc:sldMkLst>
        <pc:spChg chg="mod">
          <ac:chgData name="Jacqueline Deelstra" userId="VcS4nnxbw31FUbAoKVNlt+ZQ1O/JzKJxcudImjDqpdA=" providerId="None" clId="Web-{E69979A2-CF15-440A-A8DB-30E909F699D4}" dt="2025-09-19T22:29:28.146" v="201" actId="20577"/>
          <ac:spMkLst>
            <pc:docMk/>
            <pc:sldMk cId="587681284" sldId="576"/>
            <ac:spMk id="3" creationId="{48628235-0677-1C17-78D2-57012F652703}"/>
          </ac:spMkLst>
        </pc:spChg>
      </pc:sldChg>
      <pc:sldChg chg="modSp">
        <pc:chgData name="Jacqueline Deelstra" userId="VcS4nnxbw31FUbAoKVNlt+ZQ1O/JzKJxcudImjDqpdA=" providerId="None" clId="Web-{E69979A2-CF15-440A-A8DB-30E909F699D4}" dt="2025-09-19T22:34:49.275" v="231" actId="20577"/>
        <pc:sldMkLst>
          <pc:docMk/>
          <pc:sldMk cId="1628455563" sldId="605"/>
        </pc:sldMkLst>
        <pc:spChg chg="mod">
          <ac:chgData name="Jacqueline Deelstra" userId="VcS4nnxbw31FUbAoKVNlt+ZQ1O/JzKJxcudImjDqpdA=" providerId="None" clId="Web-{E69979A2-CF15-440A-A8DB-30E909F699D4}" dt="2025-09-19T22:34:49.275" v="231" actId="20577"/>
          <ac:spMkLst>
            <pc:docMk/>
            <pc:sldMk cId="1628455563" sldId="605"/>
            <ac:spMk id="3" creationId="{056178E1-C637-185E-9653-C0A3C241F604}"/>
          </ac:spMkLst>
        </pc:spChg>
      </pc:sldChg>
      <pc:sldChg chg="modSp">
        <pc:chgData name="Jacqueline Deelstra" userId="VcS4nnxbw31FUbAoKVNlt+ZQ1O/JzKJxcudImjDqpdA=" providerId="None" clId="Web-{E69979A2-CF15-440A-A8DB-30E909F699D4}" dt="2025-09-19T22:33:55.399" v="229" actId="20577"/>
        <pc:sldMkLst>
          <pc:docMk/>
          <pc:sldMk cId="1090783753" sldId="606"/>
        </pc:sldMkLst>
        <pc:spChg chg="mod">
          <ac:chgData name="Jacqueline Deelstra" userId="VcS4nnxbw31FUbAoKVNlt+ZQ1O/JzKJxcudImjDqpdA=" providerId="None" clId="Web-{E69979A2-CF15-440A-A8DB-30E909F699D4}" dt="2025-09-19T22:33:55.399" v="229" actId="20577"/>
          <ac:spMkLst>
            <pc:docMk/>
            <pc:sldMk cId="1090783753" sldId="606"/>
            <ac:spMk id="3" creationId="{48628235-0677-1C17-78D2-57012F652703}"/>
          </ac:spMkLst>
        </pc:spChg>
      </pc:sldChg>
      <pc:sldChg chg="modSp">
        <pc:chgData name="Jacqueline Deelstra" userId="VcS4nnxbw31FUbAoKVNlt+ZQ1O/JzKJxcudImjDqpdA=" providerId="None" clId="Web-{E69979A2-CF15-440A-A8DB-30E909F699D4}" dt="2025-09-19T22:33:00.415" v="220" actId="20577"/>
        <pc:sldMkLst>
          <pc:docMk/>
          <pc:sldMk cId="2109522611" sldId="607"/>
        </pc:sldMkLst>
        <pc:spChg chg="mod">
          <ac:chgData name="Jacqueline Deelstra" userId="VcS4nnxbw31FUbAoKVNlt+ZQ1O/JzKJxcudImjDqpdA=" providerId="None" clId="Web-{E69979A2-CF15-440A-A8DB-30E909F699D4}" dt="2025-09-19T22:33:00.415" v="220" actId="20577"/>
          <ac:spMkLst>
            <pc:docMk/>
            <pc:sldMk cId="2109522611" sldId="607"/>
            <ac:spMk id="3" creationId="{48628235-0677-1C17-78D2-57012F652703}"/>
          </ac:spMkLst>
        </pc:spChg>
      </pc:sldChg>
      <pc:sldChg chg="modSp">
        <pc:chgData name="Jacqueline Deelstra" userId="VcS4nnxbw31FUbAoKVNlt+ZQ1O/JzKJxcudImjDqpdA=" providerId="None" clId="Web-{E69979A2-CF15-440A-A8DB-30E909F699D4}" dt="2025-09-19T22:32:21.133" v="214" actId="20577"/>
        <pc:sldMkLst>
          <pc:docMk/>
          <pc:sldMk cId="1371764450" sldId="608"/>
        </pc:sldMkLst>
        <pc:spChg chg="mod">
          <ac:chgData name="Jacqueline Deelstra" userId="VcS4nnxbw31FUbAoKVNlt+ZQ1O/JzKJxcudImjDqpdA=" providerId="None" clId="Web-{E69979A2-CF15-440A-A8DB-30E909F699D4}" dt="2025-09-19T22:32:21.133" v="214" actId="20577"/>
          <ac:spMkLst>
            <pc:docMk/>
            <pc:sldMk cId="1371764450" sldId="608"/>
            <ac:spMk id="3" creationId="{041C8E9B-A186-4288-99C4-F30967392EA1}"/>
          </ac:spMkLst>
        </pc:spChg>
      </pc:sldChg>
    </pc:docChg>
  </pc:docChgLst>
  <pc:docChgLst>
    <pc:chgData name="Jacqueline Deelstra" userId="VcS4nnxbw31FUbAoKVNlt+ZQ1O/JzKJxcudImjDqpdA=" providerId="None" clId="Web-{3F5313C2-653A-444F-A43D-B030D3AE7AB0}"/>
    <pc:docChg chg="modSld">
      <pc:chgData name="Jacqueline Deelstra" userId="VcS4nnxbw31FUbAoKVNlt+ZQ1O/JzKJxcudImjDqpdA=" providerId="None" clId="Web-{3F5313C2-653A-444F-A43D-B030D3AE7AB0}" dt="2025-09-24T17:28:21.615" v="21" actId="20577"/>
      <pc:docMkLst>
        <pc:docMk/>
      </pc:docMkLst>
      <pc:sldChg chg="modSp">
        <pc:chgData name="Jacqueline Deelstra" userId="VcS4nnxbw31FUbAoKVNlt+ZQ1O/JzKJxcudImjDqpdA=" providerId="None" clId="Web-{3F5313C2-653A-444F-A43D-B030D3AE7AB0}" dt="2025-09-24T17:28:21.615" v="21" actId="20577"/>
        <pc:sldMkLst>
          <pc:docMk/>
          <pc:sldMk cId="2640172400" sldId="456"/>
        </pc:sldMkLst>
        <pc:spChg chg="mod">
          <ac:chgData name="Jacqueline Deelstra" userId="VcS4nnxbw31FUbAoKVNlt+ZQ1O/JzKJxcudImjDqpdA=" providerId="None" clId="Web-{3F5313C2-653A-444F-A43D-B030D3AE7AB0}" dt="2025-09-24T17:28:21.615" v="21" actId="20577"/>
          <ac:spMkLst>
            <pc:docMk/>
            <pc:sldMk cId="2640172400" sldId="456"/>
            <ac:spMk id="3" creationId="{48628235-0677-1C17-78D2-57012F652703}"/>
          </ac:spMkLst>
        </pc:spChg>
      </pc:sldChg>
      <pc:sldChg chg="modSp">
        <pc:chgData name="Jacqueline Deelstra" userId="VcS4nnxbw31FUbAoKVNlt+ZQ1O/JzKJxcudImjDqpdA=" providerId="None" clId="Web-{3F5313C2-653A-444F-A43D-B030D3AE7AB0}" dt="2025-09-24T17:20:42.706" v="6" actId="20577"/>
        <pc:sldMkLst>
          <pc:docMk/>
          <pc:sldMk cId="3161690183" sldId="505"/>
        </pc:sldMkLst>
        <pc:spChg chg="mod">
          <ac:chgData name="Jacqueline Deelstra" userId="VcS4nnxbw31FUbAoKVNlt+ZQ1O/JzKJxcudImjDqpdA=" providerId="None" clId="Web-{3F5313C2-653A-444F-A43D-B030D3AE7AB0}" dt="2025-09-24T17:20:42.706" v="6" actId="20577"/>
          <ac:spMkLst>
            <pc:docMk/>
            <pc:sldMk cId="3161690183" sldId="505"/>
            <ac:spMk id="6" creationId="{70BDD217-3E37-8676-0B42-5ACB2FE54A55}"/>
          </ac:spMkLst>
        </pc:spChg>
      </pc:sldChg>
      <pc:sldChg chg="modSp">
        <pc:chgData name="Jacqueline Deelstra" userId="VcS4nnxbw31FUbAoKVNlt+ZQ1O/JzKJxcudImjDqpdA=" providerId="None" clId="Web-{3F5313C2-653A-444F-A43D-B030D3AE7AB0}" dt="2025-09-24T17:19:24.502" v="4" actId="20577"/>
        <pc:sldMkLst>
          <pc:docMk/>
          <pc:sldMk cId="1746733123" sldId="507"/>
        </pc:sldMkLst>
        <pc:spChg chg="mod">
          <ac:chgData name="Jacqueline Deelstra" userId="VcS4nnxbw31FUbAoKVNlt+ZQ1O/JzKJxcudImjDqpdA=" providerId="None" clId="Web-{3F5313C2-653A-444F-A43D-B030D3AE7AB0}" dt="2025-09-24T17:19:24.502" v="4" actId="20577"/>
          <ac:spMkLst>
            <pc:docMk/>
            <pc:sldMk cId="1746733123" sldId="507"/>
            <ac:spMk id="3" creationId="{EFE00AEE-E187-B831-B3A9-88C93D6FBE5E}"/>
          </ac:spMkLst>
        </pc:spChg>
      </pc:sldChg>
      <pc:sldChg chg="modSp">
        <pc:chgData name="Jacqueline Deelstra" userId="VcS4nnxbw31FUbAoKVNlt+ZQ1O/JzKJxcudImjDqpdA=" providerId="None" clId="Web-{3F5313C2-653A-444F-A43D-B030D3AE7AB0}" dt="2025-09-24T17:21:50.911" v="10" actId="20577"/>
        <pc:sldMkLst>
          <pc:docMk/>
          <pc:sldMk cId="1730512832" sldId="516"/>
        </pc:sldMkLst>
        <pc:spChg chg="mod">
          <ac:chgData name="Jacqueline Deelstra" userId="VcS4nnxbw31FUbAoKVNlt+ZQ1O/JzKJxcudImjDqpdA=" providerId="None" clId="Web-{3F5313C2-653A-444F-A43D-B030D3AE7AB0}" dt="2025-09-24T17:21:50.911" v="10" actId="20577"/>
          <ac:spMkLst>
            <pc:docMk/>
            <pc:sldMk cId="1730512832" sldId="516"/>
            <ac:spMk id="4" creationId="{741F6A53-5F71-5D24-6F66-E59DB17B3442}"/>
          </ac:spMkLst>
        </pc:spChg>
      </pc:sldChg>
      <pc:sldChg chg="modSp">
        <pc:chgData name="Jacqueline Deelstra" userId="VcS4nnxbw31FUbAoKVNlt+ZQ1O/JzKJxcudImjDqpdA=" providerId="None" clId="Web-{3F5313C2-653A-444F-A43D-B030D3AE7AB0}" dt="2025-09-24T17:24:58.578" v="19" actId="20577"/>
        <pc:sldMkLst>
          <pc:docMk/>
          <pc:sldMk cId="3815340319" sldId="540"/>
        </pc:sldMkLst>
        <pc:spChg chg="mod">
          <ac:chgData name="Jacqueline Deelstra" userId="VcS4nnxbw31FUbAoKVNlt+ZQ1O/JzKJxcudImjDqpdA=" providerId="None" clId="Web-{3F5313C2-653A-444F-A43D-B030D3AE7AB0}" dt="2025-09-24T17:24:58.578" v="19" actId="20577"/>
          <ac:spMkLst>
            <pc:docMk/>
            <pc:sldMk cId="3815340319" sldId="540"/>
            <ac:spMk id="10" creationId="{EF79956A-F081-DFA6-4397-859E1EEB2FA5}"/>
          </ac:spMkLst>
        </pc:spChg>
      </pc:sldChg>
      <pc:sldChg chg="modSp">
        <pc:chgData name="Jacqueline Deelstra" userId="VcS4nnxbw31FUbAoKVNlt+ZQ1O/JzKJxcudImjDqpdA=" providerId="None" clId="Web-{3F5313C2-653A-444F-A43D-B030D3AE7AB0}" dt="2025-09-24T17:21:29.128" v="8" actId="20577"/>
        <pc:sldMkLst>
          <pc:docMk/>
          <pc:sldMk cId="829278583" sldId="544"/>
        </pc:sldMkLst>
        <pc:spChg chg="mod">
          <ac:chgData name="Jacqueline Deelstra" userId="VcS4nnxbw31FUbAoKVNlt+ZQ1O/JzKJxcudImjDqpdA=" providerId="None" clId="Web-{3F5313C2-653A-444F-A43D-B030D3AE7AB0}" dt="2025-09-24T17:21:29.128" v="8" actId="20577"/>
          <ac:spMkLst>
            <pc:docMk/>
            <pc:sldMk cId="829278583" sldId="544"/>
            <ac:spMk id="3" creationId="{B4FB5531-57BF-0240-BE82-52D6D7BC1DAB}"/>
          </ac:spMkLst>
        </pc:spChg>
      </pc:sldChg>
      <pc:sldChg chg="modSp">
        <pc:chgData name="Jacqueline Deelstra" userId="VcS4nnxbw31FUbAoKVNlt+ZQ1O/JzKJxcudImjDqpdA=" providerId="None" clId="Web-{3F5313C2-653A-444F-A43D-B030D3AE7AB0}" dt="2025-09-24T17:23:13.901" v="14" actId="20577"/>
        <pc:sldMkLst>
          <pc:docMk/>
          <pc:sldMk cId="1393291661" sldId="577"/>
        </pc:sldMkLst>
        <pc:spChg chg="mod">
          <ac:chgData name="Jacqueline Deelstra" userId="VcS4nnxbw31FUbAoKVNlt+ZQ1O/JzKJxcudImjDqpdA=" providerId="None" clId="Web-{3F5313C2-653A-444F-A43D-B030D3AE7AB0}" dt="2025-09-24T17:23:13.901" v="14" actId="20577"/>
          <ac:spMkLst>
            <pc:docMk/>
            <pc:sldMk cId="1393291661" sldId="577"/>
            <ac:spMk id="6" creationId="{971E2E60-B5F9-60B3-30B3-CF65B23BA29E}"/>
          </ac:spMkLst>
        </pc:spChg>
      </pc:sldChg>
      <pc:sldChg chg="modSp">
        <pc:chgData name="Jacqueline Deelstra" userId="VcS4nnxbw31FUbAoKVNlt+ZQ1O/JzKJxcudImjDqpdA=" providerId="None" clId="Web-{3F5313C2-653A-444F-A43D-B030D3AE7AB0}" dt="2025-09-24T17:23:51.293" v="15" actId="20577"/>
        <pc:sldMkLst>
          <pc:docMk/>
          <pc:sldMk cId="1924583370" sldId="579"/>
        </pc:sldMkLst>
        <pc:spChg chg="mod">
          <ac:chgData name="Jacqueline Deelstra" userId="VcS4nnxbw31FUbAoKVNlt+ZQ1O/JzKJxcudImjDqpdA=" providerId="None" clId="Web-{3F5313C2-653A-444F-A43D-B030D3AE7AB0}" dt="2025-09-24T17:23:51.293" v="15" actId="20577"/>
          <ac:spMkLst>
            <pc:docMk/>
            <pc:sldMk cId="1924583370" sldId="579"/>
            <ac:spMk id="9" creationId="{72768A84-3891-3C73-7C88-1484A82D33ED}"/>
          </ac:spMkLst>
        </pc:spChg>
      </pc:sldChg>
      <pc:sldChg chg="modSp">
        <pc:chgData name="Jacqueline Deelstra" userId="VcS4nnxbw31FUbAoKVNlt+ZQ1O/JzKJxcudImjDqpdA=" providerId="None" clId="Web-{3F5313C2-653A-444F-A43D-B030D3AE7AB0}" dt="2025-09-24T17:24:06.482" v="17" actId="20577"/>
        <pc:sldMkLst>
          <pc:docMk/>
          <pc:sldMk cId="1544406046" sldId="581"/>
        </pc:sldMkLst>
        <pc:spChg chg="mod">
          <ac:chgData name="Jacqueline Deelstra" userId="VcS4nnxbw31FUbAoKVNlt+ZQ1O/JzKJxcudImjDqpdA=" providerId="None" clId="Web-{3F5313C2-653A-444F-A43D-B030D3AE7AB0}" dt="2025-09-24T17:24:06.482" v="17" actId="20577"/>
          <ac:spMkLst>
            <pc:docMk/>
            <pc:sldMk cId="1544406046" sldId="581"/>
            <ac:spMk id="7" creationId="{58EE64D9-07A0-A0C1-F6A6-5C26525B334F}"/>
          </ac:spMkLst>
        </pc:spChg>
      </pc:sldChg>
      <pc:sldChg chg="modSp">
        <pc:chgData name="Jacqueline Deelstra" userId="VcS4nnxbw31FUbAoKVNlt+ZQ1O/JzKJxcudImjDqpdA=" providerId="None" clId="Web-{3F5313C2-653A-444F-A43D-B030D3AE7AB0}" dt="2025-09-24T17:18:13.251" v="1" actId="20577"/>
        <pc:sldMkLst>
          <pc:docMk/>
          <pc:sldMk cId="2919875224" sldId="582"/>
        </pc:sldMkLst>
        <pc:spChg chg="mod">
          <ac:chgData name="Jacqueline Deelstra" userId="VcS4nnxbw31FUbAoKVNlt+ZQ1O/JzKJxcudImjDqpdA=" providerId="None" clId="Web-{3F5313C2-653A-444F-A43D-B030D3AE7AB0}" dt="2025-09-24T17:18:13.251" v="1" actId="20577"/>
          <ac:spMkLst>
            <pc:docMk/>
            <pc:sldMk cId="2919875224" sldId="582"/>
            <ac:spMk id="6" creationId="{971E2E60-B5F9-60B3-30B3-CF65B23BA29E}"/>
          </ac:spMkLst>
        </pc:spChg>
      </pc:sldChg>
      <pc:sldChg chg="modSp">
        <pc:chgData name="Jacqueline Deelstra" userId="VcS4nnxbw31FUbAoKVNlt+ZQ1O/JzKJxcudImjDqpdA=" providerId="None" clId="Web-{3F5313C2-653A-444F-A43D-B030D3AE7AB0}" dt="2025-09-24T17:22:07.756" v="12" actId="20577"/>
        <pc:sldMkLst>
          <pc:docMk/>
          <pc:sldMk cId="2157234752" sldId="586"/>
        </pc:sldMkLst>
        <pc:spChg chg="mod">
          <ac:chgData name="Jacqueline Deelstra" userId="VcS4nnxbw31FUbAoKVNlt+ZQ1O/JzKJxcudImjDqpdA=" providerId="None" clId="Web-{3F5313C2-653A-444F-A43D-B030D3AE7AB0}" dt="2025-09-24T17:22:07.756" v="12" actId="20577"/>
          <ac:spMkLst>
            <pc:docMk/>
            <pc:sldMk cId="2157234752" sldId="586"/>
            <ac:spMk id="3" creationId="{48628235-0677-1C17-78D2-57012F652703}"/>
          </ac:spMkLst>
        </pc:spChg>
      </pc:sldChg>
    </pc:docChg>
  </pc:docChgLst>
  <pc:docChgLst>
    <pc:chgData name="Jacqueline Deelstra" userId="VcS4nnxbw31FUbAoKVNlt+ZQ1O/JzKJxcudImjDqpdA=" providerId="None" clId="Web-{D28AD205-3911-4962-BD56-BCC43864B660}"/>
    <pc:docChg chg="modSld">
      <pc:chgData name="Jacqueline Deelstra" userId="VcS4nnxbw31FUbAoKVNlt+ZQ1O/JzKJxcudImjDqpdA=" providerId="None" clId="Web-{D28AD205-3911-4962-BD56-BCC43864B660}" dt="2025-09-20T18:31:56.703" v="497" actId="20577"/>
      <pc:docMkLst>
        <pc:docMk/>
      </pc:docMkLst>
      <pc:sldChg chg="modSp">
        <pc:chgData name="Jacqueline Deelstra" userId="VcS4nnxbw31FUbAoKVNlt+ZQ1O/JzKJxcudImjDqpdA=" providerId="None" clId="Web-{D28AD205-3911-4962-BD56-BCC43864B660}" dt="2025-09-20T18:29:28.733" v="483" actId="20577"/>
        <pc:sldMkLst>
          <pc:docMk/>
          <pc:sldMk cId="716589778" sldId="425"/>
        </pc:sldMkLst>
        <pc:spChg chg="mod">
          <ac:chgData name="Jacqueline Deelstra" userId="VcS4nnxbw31FUbAoKVNlt+ZQ1O/JzKJxcudImjDqpdA=" providerId="None" clId="Web-{D28AD205-3911-4962-BD56-BCC43864B660}" dt="2025-09-20T18:29:28.733" v="483" actId="20577"/>
          <ac:spMkLst>
            <pc:docMk/>
            <pc:sldMk cId="716589778" sldId="425"/>
            <ac:spMk id="2" creationId="{C1452629-389B-41BC-9E8F-1CCD9E5B5641}"/>
          </ac:spMkLst>
        </pc:spChg>
        <pc:spChg chg="mod">
          <ac:chgData name="Jacqueline Deelstra" userId="VcS4nnxbw31FUbAoKVNlt+ZQ1O/JzKJxcudImjDqpdA=" providerId="None" clId="Web-{D28AD205-3911-4962-BD56-BCC43864B660}" dt="2025-09-20T18:24:26.027" v="450"/>
          <ac:spMkLst>
            <pc:docMk/>
            <pc:sldMk cId="716589778" sldId="425"/>
            <ac:spMk id="3" creationId="{041C8E9B-A186-4288-99C4-F30967392EA1}"/>
          </ac:spMkLst>
        </pc:spChg>
      </pc:sldChg>
      <pc:sldChg chg="addSp delSp modSp modNotes">
        <pc:chgData name="Jacqueline Deelstra" userId="VcS4nnxbw31FUbAoKVNlt+ZQ1O/JzKJxcudImjDqpdA=" providerId="None" clId="Web-{D28AD205-3911-4962-BD56-BCC43864B660}" dt="2025-09-20T18:25:55.793" v="467"/>
        <pc:sldMkLst>
          <pc:docMk/>
          <pc:sldMk cId="3609086122" sldId="431"/>
        </pc:sldMkLst>
        <pc:spChg chg="mod">
          <ac:chgData name="Jacqueline Deelstra" userId="VcS4nnxbw31FUbAoKVNlt+ZQ1O/JzKJxcudImjDqpdA=" providerId="None" clId="Web-{D28AD205-3911-4962-BD56-BCC43864B660}" dt="2025-09-20T18:25:21.621" v="453" actId="20577"/>
          <ac:spMkLst>
            <pc:docMk/>
            <pc:sldMk cId="3609086122" sldId="431"/>
            <ac:spMk id="6" creationId="{C9EB2F9E-4CDA-29C6-A56A-CA998925ABAA}"/>
          </ac:spMkLst>
        </pc:spChg>
        <pc:graphicFrameChg chg="add">
          <ac:chgData name="Jacqueline Deelstra" userId="VcS4nnxbw31FUbAoKVNlt+ZQ1O/JzKJxcudImjDqpdA=" providerId="None" clId="Web-{D28AD205-3911-4962-BD56-BCC43864B660}" dt="2025-09-20T18:25:55.793" v="467"/>
          <ac:graphicFrameMkLst>
            <pc:docMk/>
            <pc:sldMk cId="3609086122" sldId="431"/>
            <ac:graphicFrameMk id="114" creationId="{117C6F39-0539-80BE-CD5A-0D8C2F02BAF9}"/>
          </ac:graphicFrameMkLst>
        </pc:graphicFrameChg>
      </pc:sldChg>
      <pc:sldChg chg="modSp modNotes">
        <pc:chgData name="Jacqueline Deelstra" userId="VcS4nnxbw31FUbAoKVNlt+ZQ1O/JzKJxcudImjDqpdA=" providerId="None" clId="Web-{D28AD205-3911-4962-BD56-BCC43864B660}" dt="2025-09-20T18:29:30.968" v="484" actId="20577"/>
        <pc:sldMkLst>
          <pc:docMk/>
          <pc:sldMk cId="3830651865" sldId="444"/>
        </pc:sldMkLst>
        <pc:spChg chg="mod">
          <ac:chgData name="Jacqueline Deelstra" userId="VcS4nnxbw31FUbAoKVNlt+ZQ1O/JzKJxcudImjDqpdA=" providerId="None" clId="Web-{D28AD205-3911-4962-BD56-BCC43864B660}" dt="2025-09-20T18:29:30.968" v="484" actId="20577"/>
          <ac:spMkLst>
            <pc:docMk/>
            <pc:sldMk cId="3830651865" sldId="444"/>
            <ac:spMk id="2" creationId="{936DCC6A-3166-A0E7-4618-F50724FD0713}"/>
          </ac:spMkLst>
        </pc:spChg>
        <pc:spChg chg="mod">
          <ac:chgData name="Jacqueline Deelstra" userId="VcS4nnxbw31FUbAoKVNlt+ZQ1O/JzKJxcudImjDqpdA=" providerId="None" clId="Web-{D28AD205-3911-4962-BD56-BCC43864B660}" dt="2025-09-20T18:24:26.027" v="450"/>
          <ac:spMkLst>
            <pc:docMk/>
            <pc:sldMk cId="3830651865" sldId="444"/>
            <ac:spMk id="3" creationId="{48628235-0677-1C17-78D2-57012F652703}"/>
          </ac:spMkLst>
        </pc:spChg>
      </pc:sldChg>
      <pc:sldChg chg="modSp">
        <pc:chgData name="Jacqueline Deelstra" userId="VcS4nnxbw31FUbAoKVNlt+ZQ1O/JzKJxcudImjDqpdA=" providerId="None" clId="Web-{D28AD205-3911-4962-BD56-BCC43864B660}" dt="2025-09-20T18:24:26.027" v="450"/>
        <pc:sldMkLst>
          <pc:docMk/>
          <pc:sldMk cId="634673666" sldId="445"/>
        </pc:sldMkLst>
        <pc:spChg chg="mod">
          <ac:chgData name="Jacqueline Deelstra" userId="VcS4nnxbw31FUbAoKVNlt+ZQ1O/JzKJxcudImjDqpdA=" providerId="None" clId="Web-{D28AD205-3911-4962-BD56-BCC43864B660}" dt="2025-09-20T18:24:26.027" v="450"/>
          <ac:spMkLst>
            <pc:docMk/>
            <pc:sldMk cId="634673666" sldId="445"/>
            <ac:spMk id="2" creationId="{936DCC6A-3166-A0E7-4618-F50724FD0713}"/>
          </ac:spMkLst>
        </pc:spChg>
        <pc:spChg chg="mod">
          <ac:chgData name="Jacqueline Deelstra" userId="VcS4nnxbw31FUbAoKVNlt+ZQ1O/JzKJxcudImjDqpdA=" providerId="None" clId="Web-{D28AD205-3911-4962-BD56-BCC43864B660}" dt="2025-09-20T18:24:26.027" v="450"/>
          <ac:spMkLst>
            <pc:docMk/>
            <pc:sldMk cId="634673666" sldId="445"/>
            <ac:spMk id="3" creationId="{48628235-0677-1C17-78D2-57012F652703}"/>
          </ac:spMkLst>
        </pc:spChg>
      </pc:sldChg>
      <pc:sldChg chg="modSp">
        <pc:chgData name="Jacqueline Deelstra" userId="VcS4nnxbw31FUbAoKVNlt+ZQ1O/JzKJxcudImjDqpdA=" providerId="None" clId="Web-{D28AD205-3911-4962-BD56-BCC43864B660}" dt="2025-09-20T16:55:05.227" v="50" actId="20577"/>
        <pc:sldMkLst>
          <pc:docMk/>
          <pc:sldMk cId="1623124663" sldId="453"/>
        </pc:sldMkLst>
        <pc:spChg chg="mod">
          <ac:chgData name="Jacqueline Deelstra" userId="VcS4nnxbw31FUbAoKVNlt+ZQ1O/JzKJxcudImjDqpdA=" providerId="None" clId="Web-{D28AD205-3911-4962-BD56-BCC43864B660}" dt="2025-09-20T16:55:05.227" v="50" actId="20577"/>
          <ac:spMkLst>
            <pc:docMk/>
            <pc:sldMk cId="1623124663" sldId="453"/>
            <ac:spMk id="5" creationId="{DF668963-53A1-C022-B054-13EE5C4216A7}"/>
          </ac:spMkLst>
        </pc:spChg>
      </pc:sldChg>
      <pc:sldChg chg="modSp">
        <pc:chgData name="Jacqueline Deelstra" userId="VcS4nnxbw31FUbAoKVNlt+ZQ1O/JzKJxcudImjDqpdA=" providerId="None" clId="Web-{D28AD205-3911-4962-BD56-BCC43864B660}" dt="2025-09-20T18:26:47.996" v="478" actId="20577"/>
        <pc:sldMkLst>
          <pc:docMk/>
          <pc:sldMk cId="2209926650" sldId="498"/>
        </pc:sldMkLst>
        <pc:graphicFrameChg chg="modGraphic">
          <ac:chgData name="Jacqueline Deelstra" userId="VcS4nnxbw31FUbAoKVNlt+ZQ1O/JzKJxcudImjDqpdA=" providerId="None" clId="Web-{D28AD205-3911-4962-BD56-BCC43864B660}" dt="2025-09-20T18:26:47.996" v="478" actId="20577"/>
          <ac:graphicFrameMkLst>
            <pc:docMk/>
            <pc:sldMk cId="2209926650" sldId="498"/>
            <ac:graphicFrameMk id="5" creationId="{A9937922-3E9D-71AF-FCAF-DF3A1FE1BD02}"/>
          </ac:graphicFrameMkLst>
        </pc:graphicFrameChg>
      </pc:sldChg>
      <pc:sldChg chg="modSp">
        <pc:chgData name="Jacqueline Deelstra" userId="VcS4nnxbw31FUbAoKVNlt+ZQ1O/JzKJxcudImjDqpdA=" providerId="None" clId="Web-{D28AD205-3911-4962-BD56-BCC43864B660}" dt="2025-09-20T18:26:22.652" v="472" actId="20577"/>
        <pc:sldMkLst>
          <pc:docMk/>
          <pc:sldMk cId="1765237793" sldId="506"/>
        </pc:sldMkLst>
        <pc:graphicFrameChg chg="modGraphic">
          <ac:chgData name="Jacqueline Deelstra" userId="VcS4nnxbw31FUbAoKVNlt+ZQ1O/JzKJxcudImjDqpdA=" providerId="None" clId="Web-{D28AD205-3911-4962-BD56-BCC43864B660}" dt="2025-09-20T18:26:22.652" v="472" actId="20577"/>
          <ac:graphicFrameMkLst>
            <pc:docMk/>
            <pc:sldMk cId="1765237793" sldId="506"/>
            <ac:graphicFrameMk id="7" creationId="{D026085A-D3FB-F02E-E9BC-C20D43A6E8DC}"/>
          </ac:graphicFrameMkLst>
        </pc:graphicFrameChg>
      </pc:sldChg>
      <pc:sldChg chg="modSp">
        <pc:chgData name="Jacqueline Deelstra" userId="VcS4nnxbw31FUbAoKVNlt+ZQ1O/JzKJxcudImjDqpdA=" providerId="None" clId="Web-{D28AD205-3911-4962-BD56-BCC43864B660}" dt="2025-09-20T16:55:33.431" v="53" actId="20577"/>
        <pc:sldMkLst>
          <pc:docMk/>
          <pc:sldMk cId="1864594384" sldId="556"/>
        </pc:sldMkLst>
        <pc:spChg chg="mod">
          <ac:chgData name="Jacqueline Deelstra" userId="VcS4nnxbw31FUbAoKVNlt+ZQ1O/JzKJxcudImjDqpdA=" providerId="None" clId="Web-{D28AD205-3911-4962-BD56-BCC43864B660}" dt="2025-09-20T16:55:33.431" v="53" actId="20577"/>
          <ac:spMkLst>
            <pc:docMk/>
            <pc:sldMk cId="1864594384" sldId="556"/>
            <ac:spMk id="3" creationId="{9FF34E33-A628-8AFE-A09E-1D0C5FBA2E19}"/>
          </ac:spMkLst>
        </pc:spChg>
      </pc:sldChg>
      <pc:sldChg chg="modSp">
        <pc:chgData name="Jacqueline Deelstra" userId="VcS4nnxbw31FUbAoKVNlt+ZQ1O/JzKJxcudImjDqpdA=" providerId="None" clId="Web-{D28AD205-3911-4962-BD56-BCC43864B660}" dt="2025-09-20T16:56:04.806" v="55" actId="1076"/>
        <pc:sldMkLst>
          <pc:docMk/>
          <pc:sldMk cId="1604087812" sldId="557"/>
        </pc:sldMkLst>
        <pc:spChg chg="mod">
          <ac:chgData name="Jacqueline Deelstra" userId="VcS4nnxbw31FUbAoKVNlt+ZQ1O/JzKJxcudImjDqpdA=" providerId="None" clId="Web-{D28AD205-3911-4962-BD56-BCC43864B660}" dt="2025-09-20T16:56:04.806" v="55" actId="1076"/>
          <ac:spMkLst>
            <pc:docMk/>
            <pc:sldMk cId="1604087812" sldId="557"/>
            <ac:spMk id="3" creationId="{041C8E9B-A186-4288-99C4-F30967392EA1}"/>
          </ac:spMkLst>
        </pc:spChg>
      </pc:sldChg>
      <pc:sldChg chg="modSp">
        <pc:chgData name="Jacqueline Deelstra" userId="VcS4nnxbw31FUbAoKVNlt+ZQ1O/JzKJxcudImjDqpdA=" providerId="None" clId="Web-{D28AD205-3911-4962-BD56-BCC43864B660}" dt="2025-09-20T18:24:26.027" v="450"/>
        <pc:sldMkLst>
          <pc:docMk/>
          <pc:sldMk cId="1644066451" sldId="559"/>
        </pc:sldMkLst>
        <pc:spChg chg="mod">
          <ac:chgData name="Jacqueline Deelstra" userId="VcS4nnxbw31FUbAoKVNlt+ZQ1O/JzKJxcudImjDqpdA=" providerId="None" clId="Web-{D28AD205-3911-4962-BD56-BCC43864B660}" dt="2025-09-20T18:24:26.027" v="450"/>
          <ac:spMkLst>
            <pc:docMk/>
            <pc:sldMk cId="1644066451" sldId="559"/>
            <ac:spMk id="3" creationId="{48628235-0677-1C17-78D2-57012F652703}"/>
          </ac:spMkLst>
        </pc:spChg>
      </pc:sldChg>
      <pc:sldChg chg="modSp">
        <pc:chgData name="Jacqueline Deelstra" userId="VcS4nnxbw31FUbAoKVNlt+ZQ1O/JzKJxcudImjDqpdA=" providerId="None" clId="Web-{D28AD205-3911-4962-BD56-BCC43864B660}" dt="2025-09-20T18:28:53.092" v="479" actId="20577"/>
        <pc:sldMkLst>
          <pc:docMk/>
          <pc:sldMk cId="4294723518" sldId="573"/>
        </pc:sldMkLst>
        <pc:spChg chg="mod">
          <ac:chgData name="Jacqueline Deelstra" userId="VcS4nnxbw31FUbAoKVNlt+ZQ1O/JzKJxcudImjDqpdA=" providerId="None" clId="Web-{D28AD205-3911-4962-BD56-BCC43864B660}" dt="2025-09-20T18:28:53.092" v="479" actId="20577"/>
          <ac:spMkLst>
            <pc:docMk/>
            <pc:sldMk cId="4294723518" sldId="573"/>
            <ac:spMk id="2" creationId="{936DCC6A-3166-A0E7-4618-F50724FD0713}"/>
          </ac:spMkLst>
        </pc:spChg>
      </pc:sldChg>
      <pc:sldChg chg="modSp">
        <pc:chgData name="Jacqueline Deelstra" userId="VcS4nnxbw31FUbAoKVNlt+ZQ1O/JzKJxcudImjDqpdA=" providerId="None" clId="Web-{D28AD205-3911-4962-BD56-BCC43864B660}" dt="2025-09-20T16:53:10.227" v="43" actId="20577"/>
        <pc:sldMkLst>
          <pc:docMk/>
          <pc:sldMk cId="587681284" sldId="576"/>
        </pc:sldMkLst>
        <pc:spChg chg="mod">
          <ac:chgData name="Jacqueline Deelstra" userId="VcS4nnxbw31FUbAoKVNlt+ZQ1O/JzKJxcudImjDqpdA=" providerId="None" clId="Web-{D28AD205-3911-4962-BD56-BCC43864B660}" dt="2025-09-20T16:53:10.227" v="43" actId="20577"/>
          <ac:spMkLst>
            <pc:docMk/>
            <pc:sldMk cId="587681284" sldId="576"/>
            <ac:spMk id="3" creationId="{48628235-0677-1C17-78D2-57012F652703}"/>
          </ac:spMkLst>
        </pc:spChg>
      </pc:sldChg>
      <pc:sldChg chg="modSp">
        <pc:chgData name="Jacqueline Deelstra" userId="VcS4nnxbw31FUbAoKVNlt+ZQ1O/JzKJxcudImjDqpdA=" providerId="None" clId="Web-{D28AD205-3911-4962-BD56-BCC43864B660}" dt="2025-09-20T18:24:26.027" v="450"/>
        <pc:sldMkLst>
          <pc:docMk/>
          <pc:sldMk cId="1414895634" sldId="584"/>
        </pc:sldMkLst>
        <pc:spChg chg="mod">
          <ac:chgData name="Jacqueline Deelstra" userId="VcS4nnxbw31FUbAoKVNlt+ZQ1O/JzKJxcudImjDqpdA=" providerId="None" clId="Web-{D28AD205-3911-4962-BD56-BCC43864B660}" dt="2025-09-20T18:24:26.027" v="450"/>
          <ac:spMkLst>
            <pc:docMk/>
            <pc:sldMk cId="1414895634" sldId="584"/>
            <ac:spMk id="3" creationId="{61719022-FA28-0036-3ABC-5FB3D0C7612F}"/>
          </ac:spMkLst>
        </pc:spChg>
      </pc:sldChg>
      <pc:sldChg chg="modSp">
        <pc:chgData name="Jacqueline Deelstra" userId="VcS4nnxbw31FUbAoKVNlt+ZQ1O/JzKJxcudImjDqpdA=" providerId="None" clId="Web-{D28AD205-3911-4962-BD56-BCC43864B660}" dt="2025-09-20T18:24:26.027" v="450"/>
        <pc:sldMkLst>
          <pc:docMk/>
          <pc:sldMk cId="1599818292" sldId="590"/>
        </pc:sldMkLst>
        <pc:spChg chg="mod">
          <ac:chgData name="Jacqueline Deelstra" userId="VcS4nnxbw31FUbAoKVNlt+ZQ1O/JzKJxcudImjDqpdA=" providerId="None" clId="Web-{D28AD205-3911-4962-BD56-BCC43864B660}" dt="2025-09-20T18:24:26.027" v="450"/>
          <ac:spMkLst>
            <pc:docMk/>
            <pc:sldMk cId="1599818292" sldId="590"/>
            <ac:spMk id="2" creationId="{936DCC6A-3166-A0E7-4618-F50724FD0713}"/>
          </ac:spMkLst>
        </pc:spChg>
        <pc:spChg chg="mod">
          <ac:chgData name="Jacqueline Deelstra" userId="VcS4nnxbw31FUbAoKVNlt+ZQ1O/JzKJxcudImjDqpdA=" providerId="None" clId="Web-{D28AD205-3911-4962-BD56-BCC43864B660}" dt="2025-09-20T18:24:26.027" v="450"/>
          <ac:spMkLst>
            <pc:docMk/>
            <pc:sldMk cId="1599818292" sldId="590"/>
            <ac:spMk id="3" creationId="{48628235-0677-1C17-78D2-57012F652703}"/>
          </ac:spMkLst>
        </pc:spChg>
      </pc:sldChg>
      <pc:sldChg chg="modSp">
        <pc:chgData name="Jacqueline Deelstra" userId="VcS4nnxbw31FUbAoKVNlt+ZQ1O/JzKJxcudImjDqpdA=" providerId="None" clId="Web-{D28AD205-3911-4962-BD56-BCC43864B660}" dt="2025-09-20T18:31:23.578" v="487" actId="20577"/>
        <pc:sldMkLst>
          <pc:docMk/>
          <pc:sldMk cId="2636819755" sldId="591"/>
        </pc:sldMkLst>
        <pc:spChg chg="mod">
          <ac:chgData name="Jacqueline Deelstra" userId="VcS4nnxbw31FUbAoKVNlt+ZQ1O/JzKJxcudImjDqpdA=" providerId="None" clId="Web-{D28AD205-3911-4962-BD56-BCC43864B660}" dt="2025-09-20T18:24:26.027" v="450"/>
          <ac:spMkLst>
            <pc:docMk/>
            <pc:sldMk cId="2636819755" sldId="591"/>
            <ac:spMk id="2" creationId="{C1452629-389B-41BC-9E8F-1CCD9E5B5641}"/>
          </ac:spMkLst>
        </pc:spChg>
        <pc:spChg chg="mod">
          <ac:chgData name="Jacqueline Deelstra" userId="VcS4nnxbw31FUbAoKVNlt+ZQ1O/JzKJxcudImjDqpdA=" providerId="None" clId="Web-{D28AD205-3911-4962-BD56-BCC43864B660}" dt="2025-09-20T18:31:23.578" v="487" actId="20577"/>
          <ac:spMkLst>
            <pc:docMk/>
            <pc:sldMk cId="2636819755" sldId="591"/>
            <ac:spMk id="3" creationId="{041C8E9B-A186-4288-99C4-F30967392EA1}"/>
          </ac:spMkLst>
        </pc:spChg>
      </pc:sldChg>
      <pc:sldChg chg="modSp">
        <pc:chgData name="Jacqueline Deelstra" userId="VcS4nnxbw31FUbAoKVNlt+ZQ1O/JzKJxcudImjDqpdA=" providerId="None" clId="Web-{D28AD205-3911-4962-BD56-BCC43864B660}" dt="2025-09-20T17:03:00.418" v="92" actId="20577"/>
        <pc:sldMkLst>
          <pc:docMk/>
          <pc:sldMk cId="2092337192" sldId="603"/>
        </pc:sldMkLst>
        <pc:spChg chg="mod">
          <ac:chgData name="Jacqueline Deelstra" userId="VcS4nnxbw31FUbAoKVNlt+ZQ1O/JzKJxcudImjDqpdA=" providerId="None" clId="Web-{D28AD205-3911-4962-BD56-BCC43864B660}" dt="2025-09-20T17:03:00.418" v="92" actId="20577"/>
          <ac:spMkLst>
            <pc:docMk/>
            <pc:sldMk cId="2092337192" sldId="603"/>
            <ac:spMk id="3" creationId="{041C8E9B-A186-4288-99C4-F30967392EA1}"/>
          </ac:spMkLst>
        </pc:spChg>
      </pc:sldChg>
      <pc:sldChg chg="modSp">
        <pc:chgData name="Jacqueline Deelstra" userId="VcS4nnxbw31FUbAoKVNlt+ZQ1O/JzKJxcudImjDqpdA=" providerId="None" clId="Web-{D28AD205-3911-4962-BD56-BCC43864B660}" dt="2025-09-20T17:02:42.934" v="90" actId="20577"/>
        <pc:sldMkLst>
          <pc:docMk/>
          <pc:sldMk cId="4030599752" sldId="604"/>
        </pc:sldMkLst>
        <pc:spChg chg="mod">
          <ac:chgData name="Jacqueline Deelstra" userId="VcS4nnxbw31FUbAoKVNlt+ZQ1O/JzKJxcudImjDqpdA=" providerId="None" clId="Web-{D28AD205-3911-4962-BD56-BCC43864B660}" dt="2025-09-20T17:02:42.934" v="90" actId="20577"/>
          <ac:spMkLst>
            <pc:docMk/>
            <pc:sldMk cId="4030599752" sldId="604"/>
            <ac:spMk id="3" creationId="{9FF34E33-A628-8AFE-A09E-1D0C5FBA2E19}"/>
          </ac:spMkLst>
        </pc:spChg>
      </pc:sldChg>
      <pc:sldChg chg="modSp">
        <pc:chgData name="Jacqueline Deelstra" userId="VcS4nnxbw31FUbAoKVNlt+ZQ1O/JzKJxcudImjDqpdA=" providerId="None" clId="Web-{D28AD205-3911-4962-BD56-BCC43864B660}" dt="2025-09-20T16:59:13.027" v="65" actId="20577"/>
        <pc:sldMkLst>
          <pc:docMk/>
          <pc:sldMk cId="1090783753" sldId="606"/>
        </pc:sldMkLst>
        <pc:spChg chg="mod">
          <ac:chgData name="Jacqueline Deelstra" userId="VcS4nnxbw31FUbAoKVNlt+ZQ1O/JzKJxcudImjDqpdA=" providerId="None" clId="Web-{D28AD205-3911-4962-BD56-BCC43864B660}" dt="2025-09-20T16:59:13.027" v="65" actId="20577"/>
          <ac:spMkLst>
            <pc:docMk/>
            <pc:sldMk cId="1090783753" sldId="606"/>
            <ac:spMk id="3" creationId="{48628235-0677-1C17-78D2-57012F652703}"/>
          </ac:spMkLst>
        </pc:spChg>
      </pc:sldChg>
      <pc:sldChg chg="modSp">
        <pc:chgData name="Jacqueline Deelstra" userId="VcS4nnxbw31FUbAoKVNlt+ZQ1O/JzKJxcudImjDqpdA=" providerId="None" clId="Web-{D28AD205-3911-4962-BD56-BCC43864B660}" dt="2025-09-20T16:57:24.119" v="58" actId="20577"/>
        <pc:sldMkLst>
          <pc:docMk/>
          <pc:sldMk cId="2109522611" sldId="607"/>
        </pc:sldMkLst>
        <pc:spChg chg="mod">
          <ac:chgData name="Jacqueline Deelstra" userId="VcS4nnxbw31FUbAoKVNlt+ZQ1O/JzKJxcudImjDqpdA=" providerId="None" clId="Web-{D28AD205-3911-4962-BD56-BCC43864B660}" dt="2025-09-20T16:57:24.119" v="58" actId="20577"/>
          <ac:spMkLst>
            <pc:docMk/>
            <pc:sldMk cId="2109522611" sldId="607"/>
            <ac:spMk id="3" creationId="{48628235-0677-1C17-78D2-57012F652703}"/>
          </ac:spMkLst>
        </pc:spChg>
      </pc:sldChg>
      <pc:sldChg chg="modSp">
        <pc:chgData name="Jacqueline Deelstra" userId="VcS4nnxbw31FUbAoKVNlt+ZQ1O/JzKJxcudImjDqpdA=" providerId="None" clId="Web-{D28AD205-3911-4962-BD56-BCC43864B660}" dt="2025-09-20T18:25:48.652" v="465" actId="20577"/>
        <pc:sldMkLst>
          <pc:docMk/>
          <pc:sldMk cId="1964160552" sldId="610"/>
        </pc:sldMkLst>
        <pc:graphicFrameChg chg="modGraphic">
          <ac:chgData name="Jacqueline Deelstra" userId="VcS4nnxbw31FUbAoKVNlt+ZQ1O/JzKJxcudImjDqpdA=" providerId="None" clId="Web-{D28AD205-3911-4962-BD56-BCC43864B660}" dt="2025-09-20T18:25:48.652" v="465" actId="20577"/>
          <ac:graphicFrameMkLst>
            <pc:docMk/>
            <pc:sldMk cId="1964160552" sldId="610"/>
            <ac:graphicFrameMk id="5" creationId="{1AA6DABA-AF58-353F-22D1-8DA39E91122A}"/>
          </ac:graphicFrameMkLst>
        </pc:graphicFrameChg>
      </pc:sldChg>
      <pc:sldChg chg="modSp">
        <pc:chgData name="Jacqueline Deelstra" userId="VcS4nnxbw31FUbAoKVNlt+ZQ1O/JzKJxcudImjDqpdA=" providerId="None" clId="Web-{D28AD205-3911-4962-BD56-BCC43864B660}" dt="2025-09-20T18:24:26.027" v="450"/>
        <pc:sldMkLst>
          <pc:docMk/>
          <pc:sldMk cId="2094258037" sldId="611"/>
        </pc:sldMkLst>
        <pc:spChg chg="mod">
          <ac:chgData name="Jacqueline Deelstra" userId="VcS4nnxbw31FUbAoKVNlt+ZQ1O/JzKJxcudImjDqpdA=" providerId="None" clId="Web-{D28AD205-3911-4962-BD56-BCC43864B660}" dt="2025-09-20T18:24:26.027" v="450"/>
          <ac:spMkLst>
            <pc:docMk/>
            <pc:sldMk cId="2094258037" sldId="611"/>
            <ac:spMk id="3" creationId="{11D91E2F-A55C-097F-6AB3-B14410D93F0B}"/>
          </ac:spMkLst>
        </pc:spChg>
      </pc:sldChg>
      <pc:sldChg chg="modSp">
        <pc:chgData name="Jacqueline Deelstra" userId="VcS4nnxbw31FUbAoKVNlt+ZQ1O/JzKJxcudImjDqpdA=" providerId="None" clId="Web-{D28AD205-3911-4962-BD56-BCC43864B660}" dt="2025-09-20T17:24:17.588" v="270" actId="20577"/>
        <pc:sldMkLst>
          <pc:docMk/>
          <pc:sldMk cId="3630904076" sldId="612"/>
        </pc:sldMkLst>
        <pc:spChg chg="mod">
          <ac:chgData name="Jacqueline Deelstra" userId="VcS4nnxbw31FUbAoKVNlt+ZQ1O/JzKJxcudImjDqpdA=" providerId="None" clId="Web-{D28AD205-3911-4962-BD56-BCC43864B660}" dt="2025-09-20T17:24:17.588" v="270" actId="20577"/>
          <ac:spMkLst>
            <pc:docMk/>
            <pc:sldMk cId="3630904076" sldId="612"/>
            <ac:spMk id="3" creationId="{3FF3A07E-EE41-410F-A2CA-B1491EE56718}"/>
          </ac:spMkLst>
        </pc:spChg>
      </pc:sldChg>
      <pc:sldChg chg="modSp">
        <pc:chgData name="Jacqueline Deelstra" userId="VcS4nnxbw31FUbAoKVNlt+ZQ1O/JzKJxcudImjDqpdA=" providerId="None" clId="Web-{D28AD205-3911-4962-BD56-BCC43864B660}" dt="2025-09-20T18:12:20.672" v="302" actId="20577"/>
        <pc:sldMkLst>
          <pc:docMk/>
          <pc:sldMk cId="836731539" sldId="613"/>
        </pc:sldMkLst>
        <pc:spChg chg="mod">
          <ac:chgData name="Jacqueline Deelstra" userId="VcS4nnxbw31FUbAoKVNlt+ZQ1O/JzKJxcudImjDqpdA=" providerId="None" clId="Web-{D28AD205-3911-4962-BD56-BCC43864B660}" dt="2025-09-20T18:12:20.672" v="302" actId="20577"/>
          <ac:spMkLst>
            <pc:docMk/>
            <pc:sldMk cId="836731539" sldId="613"/>
            <ac:spMk id="3" creationId="{B0FFC914-F999-DB47-0A12-A1246D359B2E}"/>
          </ac:spMkLst>
        </pc:spChg>
      </pc:sldChg>
      <pc:sldChg chg="modSp">
        <pc:chgData name="Jacqueline Deelstra" userId="VcS4nnxbw31FUbAoKVNlt+ZQ1O/JzKJxcudImjDqpdA=" providerId="None" clId="Web-{D28AD205-3911-4962-BD56-BCC43864B660}" dt="2025-09-20T17:16:23.683" v="182" actId="20577"/>
        <pc:sldMkLst>
          <pc:docMk/>
          <pc:sldMk cId="1479736446" sldId="614"/>
        </pc:sldMkLst>
        <pc:spChg chg="mod">
          <ac:chgData name="Jacqueline Deelstra" userId="VcS4nnxbw31FUbAoKVNlt+ZQ1O/JzKJxcudImjDqpdA=" providerId="None" clId="Web-{D28AD205-3911-4962-BD56-BCC43864B660}" dt="2025-09-20T17:16:23.683" v="182" actId="20577"/>
          <ac:spMkLst>
            <pc:docMk/>
            <pc:sldMk cId="1479736446" sldId="614"/>
            <ac:spMk id="3" creationId="{B78E4A37-F23B-3F44-3707-D63118B85473}"/>
          </ac:spMkLst>
        </pc:spChg>
      </pc:sldChg>
      <pc:sldChg chg="modSp">
        <pc:chgData name="Jacqueline Deelstra" userId="VcS4nnxbw31FUbAoKVNlt+ZQ1O/JzKJxcudImjDqpdA=" providerId="None" clId="Web-{D28AD205-3911-4962-BD56-BCC43864B660}" dt="2025-09-20T18:24:26.027" v="450"/>
        <pc:sldMkLst>
          <pc:docMk/>
          <pc:sldMk cId="689883360" sldId="615"/>
        </pc:sldMkLst>
        <pc:spChg chg="mod">
          <ac:chgData name="Jacqueline Deelstra" userId="VcS4nnxbw31FUbAoKVNlt+ZQ1O/JzKJxcudImjDqpdA=" providerId="None" clId="Web-{D28AD205-3911-4962-BD56-BCC43864B660}" dt="2025-09-20T18:24:26.027" v="450"/>
          <ac:spMkLst>
            <pc:docMk/>
            <pc:sldMk cId="689883360" sldId="615"/>
            <ac:spMk id="2" creationId="{E847060D-DADF-BFE7-7923-A5A44F4530CC}"/>
          </ac:spMkLst>
        </pc:spChg>
        <pc:spChg chg="mod">
          <ac:chgData name="Jacqueline Deelstra" userId="VcS4nnxbw31FUbAoKVNlt+ZQ1O/JzKJxcudImjDqpdA=" providerId="None" clId="Web-{D28AD205-3911-4962-BD56-BCC43864B660}" dt="2025-09-20T18:13:54.064" v="322" actId="20577"/>
          <ac:spMkLst>
            <pc:docMk/>
            <pc:sldMk cId="689883360" sldId="615"/>
            <ac:spMk id="3" creationId="{6DED1F44-03A3-0D0B-365F-E9E1246E54D9}"/>
          </ac:spMkLst>
        </pc:spChg>
      </pc:sldChg>
      <pc:sldChg chg="modSp">
        <pc:chgData name="Jacqueline Deelstra" userId="VcS4nnxbw31FUbAoKVNlt+ZQ1O/JzKJxcudImjDqpdA=" providerId="None" clId="Web-{D28AD205-3911-4962-BD56-BCC43864B660}" dt="2025-09-20T18:24:26.027" v="450"/>
        <pc:sldMkLst>
          <pc:docMk/>
          <pc:sldMk cId="296780479" sldId="616"/>
        </pc:sldMkLst>
        <pc:spChg chg="mod">
          <ac:chgData name="Jacqueline Deelstra" userId="VcS4nnxbw31FUbAoKVNlt+ZQ1O/JzKJxcudImjDqpdA=" providerId="None" clId="Web-{D28AD205-3911-4962-BD56-BCC43864B660}" dt="2025-09-20T18:24:26.027" v="450"/>
          <ac:spMkLst>
            <pc:docMk/>
            <pc:sldMk cId="296780479" sldId="616"/>
            <ac:spMk id="2" creationId="{1191E803-7855-4370-382D-C032E460E455}"/>
          </ac:spMkLst>
        </pc:spChg>
        <pc:spChg chg="mod">
          <ac:chgData name="Jacqueline Deelstra" userId="VcS4nnxbw31FUbAoKVNlt+ZQ1O/JzKJxcudImjDqpdA=" providerId="None" clId="Web-{D28AD205-3911-4962-BD56-BCC43864B660}" dt="2025-09-20T18:16:53.909" v="379" actId="20577"/>
          <ac:spMkLst>
            <pc:docMk/>
            <pc:sldMk cId="296780479" sldId="616"/>
            <ac:spMk id="3" creationId="{7679CFEE-D0E6-55BF-5016-B69DFE161314}"/>
          </ac:spMkLst>
        </pc:spChg>
      </pc:sldChg>
      <pc:sldChg chg="modSp">
        <pc:chgData name="Jacqueline Deelstra" userId="VcS4nnxbw31FUbAoKVNlt+ZQ1O/JzKJxcudImjDqpdA=" providerId="None" clId="Web-{D28AD205-3911-4962-BD56-BCC43864B660}" dt="2025-09-20T18:24:26.027" v="450"/>
        <pc:sldMkLst>
          <pc:docMk/>
          <pc:sldMk cId="2138139964" sldId="617"/>
        </pc:sldMkLst>
        <pc:spChg chg="mod">
          <ac:chgData name="Jacqueline Deelstra" userId="VcS4nnxbw31FUbAoKVNlt+ZQ1O/JzKJxcudImjDqpdA=" providerId="None" clId="Web-{D28AD205-3911-4962-BD56-BCC43864B660}" dt="2025-09-20T18:24:26.027" v="450"/>
          <ac:spMkLst>
            <pc:docMk/>
            <pc:sldMk cId="2138139964" sldId="617"/>
            <ac:spMk id="2" creationId="{F14E652A-AC43-3D62-D8C9-3A1F66AF92FD}"/>
          </ac:spMkLst>
        </pc:spChg>
        <pc:spChg chg="mod">
          <ac:chgData name="Jacqueline Deelstra" userId="VcS4nnxbw31FUbAoKVNlt+ZQ1O/JzKJxcudImjDqpdA=" providerId="None" clId="Web-{D28AD205-3911-4962-BD56-BCC43864B660}" dt="2025-09-20T18:21:41.449" v="420" actId="20577"/>
          <ac:spMkLst>
            <pc:docMk/>
            <pc:sldMk cId="2138139964" sldId="617"/>
            <ac:spMk id="3" creationId="{D73FD7E2-6239-720D-2F8C-198EF5EAA6A2}"/>
          </ac:spMkLst>
        </pc:spChg>
      </pc:sldChg>
      <pc:sldChg chg="modSp">
        <pc:chgData name="Jacqueline Deelstra" userId="VcS4nnxbw31FUbAoKVNlt+ZQ1O/JzKJxcudImjDqpdA=" providerId="None" clId="Web-{D28AD205-3911-4962-BD56-BCC43864B660}" dt="2025-09-20T18:24:26.027" v="450"/>
        <pc:sldMkLst>
          <pc:docMk/>
          <pc:sldMk cId="1283515004" sldId="618"/>
        </pc:sldMkLst>
        <pc:spChg chg="mod">
          <ac:chgData name="Jacqueline Deelstra" userId="VcS4nnxbw31FUbAoKVNlt+ZQ1O/JzKJxcudImjDqpdA=" providerId="None" clId="Web-{D28AD205-3911-4962-BD56-BCC43864B660}" dt="2025-09-20T18:24:26.027" v="450"/>
          <ac:spMkLst>
            <pc:docMk/>
            <pc:sldMk cId="1283515004" sldId="618"/>
            <ac:spMk id="2" creationId="{612042E2-7C91-41A2-8003-C2C39A4B074B}"/>
          </ac:spMkLst>
        </pc:spChg>
        <pc:spChg chg="mod">
          <ac:chgData name="Jacqueline Deelstra" userId="VcS4nnxbw31FUbAoKVNlt+ZQ1O/JzKJxcudImjDqpdA=" providerId="None" clId="Web-{D28AD205-3911-4962-BD56-BCC43864B660}" dt="2025-09-20T18:20:17.353" v="405" actId="20577"/>
          <ac:spMkLst>
            <pc:docMk/>
            <pc:sldMk cId="1283515004" sldId="618"/>
            <ac:spMk id="3" creationId="{64955C4C-699B-14B7-6FCA-F8DD0387FBD8}"/>
          </ac:spMkLst>
        </pc:spChg>
      </pc:sldChg>
      <pc:sldChg chg="modSp">
        <pc:chgData name="Jacqueline Deelstra" userId="VcS4nnxbw31FUbAoKVNlt+ZQ1O/JzKJxcudImjDqpdA=" providerId="None" clId="Web-{D28AD205-3911-4962-BD56-BCC43864B660}" dt="2025-09-20T18:31:56.703" v="497" actId="20577"/>
        <pc:sldMkLst>
          <pc:docMk/>
          <pc:sldMk cId="3393056350" sldId="619"/>
        </pc:sldMkLst>
        <pc:spChg chg="mod">
          <ac:chgData name="Jacqueline Deelstra" userId="VcS4nnxbw31FUbAoKVNlt+ZQ1O/JzKJxcudImjDqpdA=" providerId="None" clId="Web-{D28AD205-3911-4962-BD56-BCC43864B660}" dt="2025-09-20T18:31:26.625" v="488" actId="20577"/>
          <ac:spMkLst>
            <pc:docMk/>
            <pc:sldMk cId="3393056350" sldId="619"/>
            <ac:spMk id="2" creationId="{C1452629-389B-41BC-9E8F-1CCD9E5B5641}"/>
          </ac:spMkLst>
        </pc:spChg>
        <pc:spChg chg="mod">
          <ac:chgData name="Jacqueline Deelstra" userId="VcS4nnxbw31FUbAoKVNlt+ZQ1O/JzKJxcudImjDqpdA=" providerId="None" clId="Web-{D28AD205-3911-4962-BD56-BCC43864B660}" dt="2025-09-20T18:31:56.703" v="497" actId="20577"/>
          <ac:spMkLst>
            <pc:docMk/>
            <pc:sldMk cId="3393056350" sldId="619"/>
            <ac:spMk id="3" creationId="{041C8E9B-A186-4288-99C4-F30967392EA1}"/>
          </ac:spMkLst>
        </pc:spChg>
      </pc:sldChg>
      <pc:sldChg chg="modSp">
        <pc:chgData name="Jacqueline Deelstra" userId="VcS4nnxbw31FUbAoKVNlt+ZQ1O/JzKJxcudImjDqpdA=" providerId="None" clId="Web-{D28AD205-3911-4962-BD56-BCC43864B660}" dt="2025-09-20T18:29:16.702" v="480" actId="14100"/>
        <pc:sldMkLst>
          <pc:docMk/>
          <pc:sldMk cId="1482659876" sldId="620"/>
        </pc:sldMkLst>
        <pc:spChg chg="mod">
          <ac:chgData name="Jacqueline Deelstra" userId="VcS4nnxbw31FUbAoKVNlt+ZQ1O/JzKJxcudImjDqpdA=" providerId="None" clId="Web-{D28AD205-3911-4962-BD56-BCC43864B660}" dt="2025-09-20T18:29:16.702" v="480" actId="14100"/>
          <ac:spMkLst>
            <pc:docMk/>
            <pc:sldMk cId="1482659876" sldId="620"/>
            <ac:spMk id="2" creationId="{37D94B80-DBC8-EF35-EF16-8C631C3E9FB1}"/>
          </ac:spMkLst>
        </pc:spChg>
        <pc:spChg chg="mod">
          <ac:chgData name="Jacqueline Deelstra" userId="VcS4nnxbw31FUbAoKVNlt+ZQ1O/JzKJxcudImjDqpdA=" providerId="None" clId="Web-{D28AD205-3911-4962-BD56-BCC43864B660}" dt="2025-09-20T17:00:38.339" v="80" actId="20577"/>
          <ac:spMkLst>
            <pc:docMk/>
            <pc:sldMk cId="1482659876" sldId="620"/>
            <ac:spMk id="3" creationId="{D2B88880-7016-6BFB-CBB1-A43018D38494}"/>
          </ac:spMkLst>
        </pc:spChg>
      </pc:sldChg>
      <pc:sldChg chg="modSp">
        <pc:chgData name="Jacqueline Deelstra" userId="VcS4nnxbw31FUbAoKVNlt+ZQ1O/JzKJxcudImjDqpdA=" providerId="None" clId="Web-{D28AD205-3911-4962-BD56-BCC43864B660}" dt="2025-09-20T17:01:53.996" v="88" actId="20577"/>
        <pc:sldMkLst>
          <pc:docMk/>
          <pc:sldMk cId="3169800218" sldId="621"/>
        </pc:sldMkLst>
        <pc:spChg chg="mod">
          <ac:chgData name="Jacqueline Deelstra" userId="VcS4nnxbw31FUbAoKVNlt+ZQ1O/JzKJxcudImjDqpdA=" providerId="None" clId="Web-{D28AD205-3911-4962-BD56-BCC43864B660}" dt="2025-09-20T17:01:53.996" v="88" actId="20577"/>
          <ac:spMkLst>
            <pc:docMk/>
            <pc:sldMk cId="3169800218" sldId="621"/>
            <ac:spMk id="3" creationId="{6D2B1229-ACA3-1B7A-70A1-F28344174D34}"/>
          </ac:spMkLst>
        </pc:spChg>
      </pc:sldChg>
      <pc:sldChg chg="modSp">
        <pc:chgData name="Jacqueline Deelstra" userId="VcS4nnxbw31FUbAoKVNlt+ZQ1O/JzKJxcudImjDqpdA=" providerId="None" clId="Web-{D28AD205-3911-4962-BD56-BCC43864B660}" dt="2025-09-20T18:24:26.027" v="450"/>
        <pc:sldMkLst>
          <pc:docMk/>
          <pc:sldMk cId="849641208" sldId="623"/>
        </pc:sldMkLst>
        <pc:spChg chg="mod">
          <ac:chgData name="Jacqueline Deelstra" userId="VcS4nnxbw31FUbAoKVNlt+ZQ1O/JzKJxcudImjDqpdA=" providerId="None" clId="Web-{D28AD205-3911-4962-BD56-BCC43864B660}" dt="2025-09-20T18:24:26.027" v="450"/>
          <ac:spMkLst>
            <pc:docMk/>
            <pc:sldMk cId="849641208" sldId="623"/>
            <ac:spMk id="2" creationId="{F14E652A-AC43-3D62-D8C9-3A1F66AF92FD}"/>
          </ac:spMkLst>
        </pc:spChg>
        <pc:spChg chg="mod">
          <ac:chgData name="Jacqueline Deelstra" userId="VcS4nnxbw31FUbAoKVNlt+ZQ1O/JzKJxcudImjDqpdA=" providerId="None" clId="Web-{D28AD205-3911-4962-BD56-BCC43864B660}" dt="2025-09-20T18:24:26.027" v="450"/>
          <ac:spMkLst>
            <pc:docMk/>
            <pc:sldMk cId="849641208" sldId="623"/>
            <ac:spMk id="3" creationId="{D73FD7E2-6239-720D-2F8C-198EF5EAA6A2}"/>
          </ac:spMkLst>
        </pc:spChg>
      </pc:sldChg>
      <pc:sldChg chg="modSp">
        <pc:chgData name="Jacqueline Deelstra" userId="VcS4nnxbw31FUbAoKVNlt+ZQ1O/JzKJxcudImjDqpdA=" providerId="None" clId="Web-{D28AD205-3911-4962-BD56-BCC43864B660}" dt="2025-09-20T18:24:26.027" v="450"/>
        <pc:sldMkLst>
          <pc:docMk/>
          <pc:sldMk cId="2244226891" sldId="624"/>
        </pc:sldMkLst>
        <pc:spChg chg="mod">
          <ac:chgData name="Jacqueline Deelstra" userId="VcS4nnxbw31FUbAoKVNlt+ZQ1O/JzKJxcudImjDqpdA=" providerId="None" clId="Web-{D28AD205-3911-4962-BD56-BCC43864B660}" dt="2025-09-20T18:24:26.027" v="450"/>
          <ac:spMkLst>
            <pc:docMk/>
            <pc:sldMk cId="2244226891" sldId="624"/>
            <ac:spMk id="2" creationId="{F14E652A-AC43-3D62-D8C9-3A1F66AF92FD}"/>
          </ac:spMkLst>
        </pc:spChg>
      </pc:sldChg>
      <pc:sldChg chg="modSp">
        <pc:chgData name="Jacqueline Deelstra" userId="VcS4nnxbw31FUbAoKVNlt+ZQ1O/JzKJxcudImjDqpdA=" providerId="None" clId="Web-{D28AD205-3911-4962-BD56-BCC43864B660}" dt="2025-09-20T18:24:26.027" v="450"/>
        <pc:sldMkLst>
          <pc:docMk/>
          <pc:sldMk cId="857102645" sldId="625"/>
        </pc:sldMkLst>
        <pc:spChg chg="mod">
          <ac:chgData name="Jacqueline Deelstra" userId="VcS4nnxbw31FUbAoKVNlt+ZQ1O/JzKJxcudImjDqpdA=" providerId="None" clId="Web-{D28AD205-3911-4962-BD56-BCC43864B660}" dt="2025-09-20T18:24:26.027" v="450"/>
          <ac:spMkLst>
            <pc:docMk/>
            <pc:sldMk cId="857102645" sldId="625"/>
            <ac:spMk id="2" creationId="{E847060D-DADF-BFE7-7923-A5A44F4530CC}"/>
          </ac:spMkLst>
        </pc:spChg>
        <pc:spChg chg="mod">
          <ac:chgData name="Jacqueline Deelstra" userId="VcS4nnxbw31FUbAoKVNlt+ZQ1O/JzKJxcudImjDqpdA=" providerId="None" clId="Web-{D28AD205-3911-4962-BD56-BCC43864B660}" dt="2025-09-20T18:19:00.019" v="386" actId="20577"/>
          <ac:spMkLst>
            <pc:docMk/>
            <pc:sldMk cId="857102645" sldId="625"/>
            <ac:spMk id="3" creationId="{6DED1F44-03A3-0D0B-365F-E9E1246E54D9}"/>
          </ac:spMkLst>
        </pc:spChg>
        <pc:spChg chg="mod">
          <ac:chgData name="Jacqueline Deelstra" userId="VcS4nnxbw31FUbAoKVNlt+ZQ1O/JzKJxcudImjDqpdA=" providerId="None" clId="Web-{D28AD205-3911-4962-BD56-BCC43864B660}" dt="2025-09-20T18:15:40.393" v="355" actId="20577"/>
          <ac:spMkLst>
            <pc:docMk/>
            <pc:sldMk cId="857102645" sldId="625"/>
            <ac:spMk id="5" creationId="{0E98EA53-241F-ED18-1AC4-18ABB154F9BE}"/>
          </ac:spMkLst>
        </pc:spChg>
      </pc:sldChg>
    </pc:docChg>
  </pc:docChgLst>
  <pc:docChgLst>
    <pc:chgData name="Kendi Mburu" userId="rxHi7HCzFQl/bSZ0BDXlWJoNgl3k3wIM9HpVBsgThK0=" providerId="None" clId="Web-{5DC3B6C9-60CC-4708-95C5-3B156543CEBC}"/>
    <pc:docChg chg="mod modSld">
      <pc:chgData name="Kendi Mburu" userId="rxHi7HCzFQl/bSZ0BDXlWJoNgl3k3wIM9HpVBsgThK0=" providerId="None" clId="Web-{5DC3B6C9-60CC-4708-95C5-3B156543CEBC}" dt="2025-09-22T18:08:52.672" v="3" actId="20577"/>
      <pc:docMkLst>
        <pc:docMk/>
      </pc:docMkLst>
      <pc:sldChg chg="modSp">
        <pc:chgData name="Kendi Mburu" userId="rxHi7HCzFQl/bSZ0BDXlWJoNgl3k3wIM9HpVBsgThK0=" providerId="None" clId="Web-{5DC3B6C9-60CC-4708-95C5-3B156543CEBC}" dt="2025-09-22T18:08:52.672" v="3" actId="20577"/>
        <pc:sldMkLst>
          <pc:docMk/>
          <pc:sldMk cId="829278583" sldId="544"/>
        </pc:sldMkLst>
        <pc:spChg chg="mod">
          <ac:chgData name="Kendi Mburu" userId="rxHi7HCzFQl/bSZ0BDXlWJoNgl3k3wIM9HpVBsgThK0=" providerId="None" clId="Web-{5DC3B6C9-60CC-4708-95C5-3B156543CEBC}" dt="2025-09-22T18:08:52.672" v="3" actId="20577"/>
          <ac:spMkLst>
            <pc:docMk/>
            <pc:sldMk cId="829278583" sldId="544"/>
            <ac:spMk id="3" creationId="{B4FB5531-57BF-0240-BE82-52D6D7BC1DAB}"/>
          </ac:spMkLst>
        </pc:spChg>
      </pc:sldChg>
    </pc:docChg>
  </pc:docChgLst>
  <pc:docChgLst>
    <pc:chgData name="Jacqueline Deelstra" userId="VcS4nnxbw31FUbAoKVNlt+ZQ1O/JzKJxcudImjDqpdA=" providerId="None" clId="Web-{56C0B856-1706-45C4-B70D-D8D93270D65B}"/>
    <pc:docChg chg="mod delSld modSld">
      <pc:chgData name="Jacqueline Deelstra" userId="VcS4nnxbw31FUbAoKVNlt+ZQ1O/JzKJxcudImjDqpdA=" providerId="None" clId="Web-{56C0B856-1706-45C4-B70D-D8D93270D65B}" dt="2025-09-19T21:08:47.217" v="966"/>
      <pc:docMkLst>
        <pc:docMk/>
      </pc:docMkLst>
      <pc:sldChg chg="modSp">
        <pc:chgData name="Jacqueline Deelstra" userId="VcS4nnxbw31FUbAoKVNlt+ZQ1O/JzKJxcudImjDqpdA=" providerId="None" clId="Web-{56C0B856-1706-45C4-B70D-D8D93270D65B}" dt="2025-09-18T22:07:35.177" v="25" actId="20577"/>
        <pc:sldMkLst>
          <pc:docMk/>
          <pc:sldMk cId="2005178621" sldId="411"/>
        </pc:sldMkLst>
        <pc:spChg chg="mod">
          <ac:chgData name="Jacqueline Deelstra" userId="VcS4nnxbw31FUbAoKVNlt+ZQ1O/JzKJxcudImjDqpdA=" providerId="None" clId="Web-{56C0B856-1706-45C4-B70D-D8D93270D65B}" dt="2025-09-18T22:07:35.177" v="25" actId="20577"/>
          <ac:spMkLst>
            <pc:docMk/>
            <pc:sldMk cId="2005178621" sldId="411"/>
            <ac:spMk id="5" creationId="{358A7A87-95AF-2D15-02CC-A6572DAB5508}"/>
          </ac:spMkLst>
        </pc:spChg>
      </pc:sldChg>
      <pc:sldChg chg="modSp">
        <pc:chgData name="Jacqueline Deelstra" userId="VcS4nnxbw31FUbAoKVNlt+ZQ1O/JzKJxcudImjDqpdA=" providerId="None" clId="Web-{56C0B856-1706-45C4-B70D-D8D93270D65B}" dt="2025-09-18T22:06:51.380" v="22" actId="20577"/>
        <pc:sldMkLst>
          <pc:docMk/>
          <pc:sldMk cId="1286094038" sldId="415"/>
        </pc:sldMkLst>
        <pc:spChg chg="mod">
          <ac:chgData name="Jacqueline Deelstra" userId="VcS4nnxbw31FUbAoKVNlt+ZQ1O/JzKJxcudImjDqpdA=" providerId="None" clId="Web-{56C0B856-1706-45C4-B70D-D8D93270D65B}" dt="2025-09-18T22:06:39.849" v="16" actId="20577"/>
          <ac:spMkLst>
            <pc:docMk/>
            <pc:sldMk cId="1286094038" sldId="415"/>
            <ac:spMk id="3" creationId="{48628235-0677-1C17-78D2-57012F652703}"/>
          </ac:spMkLst>
        </pc:spChg>
        <pc:spChg chg="mod">
          <ac:chgData name="Jacqueline Deelstra" userId="VcS4nnxbw31FUbAoKVNlt+ZQ1O/JzKJxcudImjDqpdA=" providerId="None" clId="Web-{56C0B856-1706-45C4-B70D-D8D93270D65B}" dt="2025-09-18T22:06:51.380" v="22" actId="20577"/>
          <ac:spMkLst>
            <pc:docMk/>
            <pc:sldMk cId="1286094038" sldId="415"/>
            <ac:spMk id="5" creationId="{45B33E18-FC17-3DCA-F089-A3F1F71A9F59}"/>
          </ac:spMkLst>
        </pc:spChg>
      </pc:sldChg>
      <pc:sldChg chg="modSp">
        <pc:chgData name="Jacqueline Deelstra" userId="VcS4nnxbw31FUbAoKVNlt+ZQ1O/JzKJxcudImjDqpdA=" providerId="None" clId="Web-{56C0B856-1706-45C4-B70D-D8D93270D65B}" dt="2025-09-19T14:17:04.334" v="215" actId="20577"/>
        <pc:sldMkLst>
          <pc:docMk/>
          <pc:sldMk cId="1157852380" sldId="419"/>
        </pc:sldMkLst>
        <pc:spChg chg="mod">
          <ac:chgData name="Jacqueline Deelstra" userId="VcS4nnxbw31FUbAoKVNlt+ZQ1O/JzKJxcudImjDqpdA=" providerId="None" clId="Web-{56C0B856-1706-45C4-B70D-D8D93270D65B}" dt="2025-09-19T14:16:09.958" v="202" actId="14100"/>
          <ac:spMkLst>
            <pc:docMk/>
            <pc:sldMk cId="1157852380" sldId="419"/>
            <ac:spMk id="2" creationId="{0AD6E792-52ED-9749-D1DC-2F20BE9D22A8}"/>
          </ac:spMkLst>
        </pc:spChg>
        <pc:spChg chg="mod">
          <ac:chgData name="Jacqueline Deelstra" userId="VcS4nnxbw31FUbAoKVNlt+ZQ1O/JzKJxcudImjDqpdA=" providerId="None" clId="Web-{56C0B856-1706-45C4-B70D-D8D93270D65B}" dt="2025-09-19T14:17:04.334" v="215" actId="20577"/>
          <ac:spMkLst>
            <pc:docMk/>
            <pc:sldMk cId="1157852380" sldId="419"/>
            <ac:spMk id="3" creationId="{D0E2B805-3557-C65E-9193-6124700068C7}"/>
          </ac:spMkLst>
        </pc:spChg>
      </pc:sldChg>
      <pc:sldChg chg="modSp">
        <pc:chgData name="Jacqueline Deelstra" userId="VcS4nnxbw31FUbAoKVNlt+ZQ1O/JzKJxcudImjDqpdA=" providerId="None" clId="Web-{56C0B856-1706-45C4-B70D-D8D93270D65B}" dt="2025-09-19T18:12:48.992" v="350" actId="14100"/>
        <pc:sldMkLst>
          <pc:docMk/>
          <pc:sldMk cId="1278135271" sldId="420"/>
        </pc:sldMkLst>
        <pc:spChg chg="mod">
          <ac:chgData name="Jacqueline Deelstra" userId="VcS4nnxbw31FUbAoKVNlt+ZQ1O/JzKJxcudImjDqpdA=" providerId="None" clId="Web-{56C0B856-1706-45C4-B70D-D8D93270D65B}" dt="2025-09-19T18:12:48.992" v="350" actId="14100"/>
          <ac:spMkLst>
            <pc:docMk/>
            <pc:sldMk cId="1278135271" sldId="420"/>
            <ac:spMk id="3" creationId="{D0E2B805-3557-C65E-9193-6124700068C7}"/>
          </ac:spMkLst>
        </pc:spChg>
      </pc:sldChg>
      <pc:sldChg chg="modSp">
        <pc:chgData name="Jacqueline Deelstra" userId="VcS4nnxbw31FUbAoKVNlt+ZQ1O/JzKJxcudImjDqpdA=" providerId="None" clId="Web-{56C0B856-1706-45C4-B70D-D8D93270D65B}" dt="2025-09-19T20:54:46.245" v="829" actId="20577"/>
        <pc:sldMkLst>
          <pc:docMk/>
          <pc:sldMk cId="2996666359" sldId="422"/>
        </pc:sldMkLst>
        <pc:spChg chg="mod">
          <ac:chgData name="Jacqueline Deelstra" userId="VcS4nnxbw31FUbAoKVNlt+ZQ1O/JzKJxcudImjDqpdA=" providerId="None" clId="Web-{56C0B856-1706-45C4-B70D-D8D93270D65B}" dt="2025-09-19T20:54:46.245" v="829" actId="20577"/>
          <ac:spMkLst>
            <pc:docMk/>
            <pc:sldMk cId="2996666359" sldId="422"/>
            <ac:spMk id="3" creationId="{041C8E9B-A186-4288-99C4-F30967392EA1}"/>
          </ac:spMkLst>
        </pc:spChg>
      </pc:sldChg>
      <pc:sldChg chg="modSp">
        <pc:chgData name="Jacqueline Deelstra" userId="VcS4nnxbw31FUbAoKVNlt+ZQ1O/JzKJxcudImjDqpdA=" providerId="None" clId="Web-{56C0B856-1706-45C4-B70D-D8D93270D65B}" dt="2025-09-19T21:04:56.238" v="954" actId="20577"/>
        <pc:sldMkLst>
          <pc:docMk/>
          <pc:sldMk cId="1111825792" sldId="423"/>
        </pc:sldMkLst>
        <pc:spChg chg="mod">
          <ac:chgData name="Jacqueline Deelstra" userId="VcS4nnxbw31FUbAoKVNlt+ZQ1O/JzKJxcudImjDqpdA=" providerId="None" clId="Web-{56C0B856-1706-45C4-B70D-D8D93270D65B}" dt="2025-09-19T21:04:56.238" v="954" actId="20577"/>
          <ac:spMkLst>
            <pc:docMk/>
            <pc:sldMk cId="1111825792" sldId="423"/>
            <ac:spMk id="3" creationId="{041C8E9B-A186-4288-99C4-F30967392EA1}"/>
          </ac:spMkLst>
        </pc:spChg>
      </pc:sldChg>
      <pc:sldChg chg="modSp">
        <pc:chgData name="Jacqueline Deelstra" userId="VcS4nnxbw31FUbAoKVNlt+ZQ1O/JzKJxcudImjDqpdA=" providerId="None" clId="Web-{56C0B856-1706-45C4-B70D-D8D93270D65B}" dt="2025-09-19T20:42:51.008" v="735" actId="20577"/>
        <pc:sldMkLst>
          <pc:docMk/>
          <pc:sldMk cId="1436825188" sldId="424"/>
        </pc:sldMkLst>
        <pc:spChg chg="mod">
          <ac:chgData name="Jacqueline Deelstra" userId="VcS4nnxbw31FUbAoKVNlt+ZQ1O/JzKJxcudImjDqpdA=" providerId="None" clId="Web-{56C0B856-1706-45C4-B70D-D8D93270D65B}" dt="2025-09-19T20:42:51.008" v="735" actId="20577"/>
          <ac:spMkLst>
            <pc:docMk/>
            <pc:sldMk cId="1436825188" sldId="424"/>
            <ac:spMk id="3" creationId="{041C8E9B-A186-4288-99C4-F30967392EA1}"/>
          </ac:spMkLst>
        </pc:spChg>
      </pc:sldChg>
      <pc:sldChg chg="modSp">
        <pc:chgData name="Jacqueline Deelstra" userId="VcS4nnxbw31FUbAoKVNlt+ZQ1O/JzKJxcudImjDqpdA=" providerId="None" clId="Web-{56C0B856-1706-45C4-B70D-D8D93270D65B}" dt="2025-09-18T22:08:43.349" v="34" actId="20577"/>
        <pc:sldMkLst>
          <pc:docMk/>
          <pc:sldMk cId="949242030" sldId="428"/>
        </pc:sldMkLst>
        <pc:spChg chg="mod">
          <ac:chgData name="Jacqueline Deelstra" userId="VcS4nnxbw31FUbAoKVNlt+ZQ1O/JzKJxcudImjDqpdA=" providerId="None" clId="Web-{56C0B856-1706-45C4-B70D-D8D93270D65B}" dt="2025-09-18T22:08:43.349" v="34" actId="20577"/>
          <ac:spMkLst>
            <pc:docMk/>
            <pc:sldMk cId="949242030" sldId="428"/>
            <ac:spMk id="3" creationId="{48628235-0677-1C17-78D2-57012F652703}"/>
          </ac:spMkLst>
        </pc:spChg>
      </pc:sldChg>
      <pc:sldChg chg="modSp">
        <pc:chgData name="Jacqueline Deelstra" userId="VcS4nnxbw31FUbAoKVNlt+ZQ1O/JzKJxcudImjDqpdA=" providerId="None" clId="Web-{56C0B856-1706-45C4-B70D-D8D93270D65B}" dt="2025-09-19T18:05:55.753" v="277" actId="20577"/>
        <pc:sldMkLst>
          <pc:docMk/>
          <pc:sldMk cId="3902373799" sldId="429"/>
        </pc:sldMkLst>
        <pc:spChg chg="mod">
          <ac:chgData name="Jacqueline Deelstra" userId="VcS4nnxbw31FUbAoKVNlt+ZQ1O/JzKJxcudImjDqpdA=" providerId="None" clId="Web-{56C0B856-1706-45C4-B70D-D8D93270D65B}" dt="2025-09-19T18:05:47.971" v="274" actId="20577"/>
          <ac:spMkLst>
            <pc:docMk/>
            <pc:sldMk cId="3902373799" sldId="429"/>
            <ac:spMk id="6" creationId="{1D3B6153-7EDA-2343-65E7-7926F20B986B}"/>
          </ac:spMkLst>
        </pc:spChg>
        <pc:graphicFrameChg chg="modGraphic">
          <ac:chgData name="Jacqueline Deelstra" userId="VcS4nnxbw31FUbAoKVNlt+ZQ1O/JzKJxcudImjDqpdA=" providerId="None" clId="Web-{56C0B856-1706-45C4-B70D-D8D93270D65B}" dt="2025-09-19T18:05:55.753" v="277" actId="20577"/>
          <ac:graphicFrameMkLst>
            <pc:docMk/>
            <pc:sldMk cId="3902373799" sldId="429"/>
            <ac:graphicFrameMk id="3" creationId="{0616A720-B884-6566-8EE3-53C059487077}"/>
          </ac:graphicFrameMkLst>
        </pc:graphicFrameChg>
      </pc:sldChg>
      <pc:sldChg chg="modSp">
        <pc:chgData name="Jacqueline Deelstra" userId="VcS4nnxbw31FUbAoKVNlt+ZQ1O/JzKJxcudImjDqpdA=" providerId="None" clId="Web-{56C0B856-1706-45C4-B70D-D8D93270D65B}" dt="2025-09-19T18:07:56.208" v="291" actId="20577"/>
        <pc:sldMkLst>
          <pc:docMk/>
          <pc:sldMk cId="3609086122" sldId="431"/>
        </pc:sldMkLst>
      </pc:sldChg>
      <pc:sldChg chg="modSp">
        <pc:chgData name="Jacqueline Deelstra" userId="VcS4nnxbw31FUbAoKVNlt+ZQ1O/JzKJxcudImjDqpdA=" providerId="None" clId="Web-{56C0B856-1706-45C4-B70D-D8D93270D65B}" dt="2025-09-19T18:18:19.149" v="441" actId="20577"/>
        <pc:sldMkLst>
          <pc:docMk/>
          <pc:sldMk cId="475460932" sldId="432"/>
        </pc:sldMkLst>
        <pc:spChg chg="mod">
          <ac:chgData name="Jacqueline Deelstra" userId="VcS4nnxbw31FUbAoKVNlt+ZQ1O/JzKJxcudImjDqpdA=" providerId="None" clId="Web-{56C0B856-1706-45C4-B70D-D8D93270D65B}" dt="2025-09-19T18:18:19.149" v="441" actId="20577"/>
          <ac:spMkLst>
            <pc:docMk/>
            <pc:sldMk cId="475460932" sldId="432"/>
            <ac:spMk id="3" creationId="{48628235-0677-1C17-78D2-57012F652703}"/>
          </ac:spMkLst>
        </pc:spChg>
      </pc:sldChg>
      <pc:sldChg chg="modSp">
        <pc:chgData name="Jacqueline Deelstra" userId="VcS4nnxbw31FUbAoKVNlt+ZQ1O/JzKJxcudImjDqpdA=" providerId="None" clId="Web-{56C0B856-1706-45C4-B70D-D8D93270D65B}" dt="2025-09-18T22:12:15.492" v="87" actId="20577"/>
        <pc:sldMkLst>
          <pc:docMk/>
          <pc:sldMk cId="986492159" sldId="449"/>
        </pc:sldMkLst>
        <pc:spChg chg="mod">
          <ac:chgData name="Jacqueline Deelstra" userId="VcS4nnxbw31FUbAoKVNlt+ZQ1O/JzKJxcudImjDqpdA=" providerId="None" clId="Web-{56C0B856-1706-45C4-B70D-D8D93270D65B}" dt="2025-09-18T22:09:30.006" v="35" actId="20577"/>
          <ac:spMkLst>
            <pc:docMk/>
            <pc:sldMk cId="986492159" sldId="449"/>
            <ac:spMk id="2" creationId="{936DCC6A-3166-A0E7-4618-F50724FD0713}"/>
          </ac:spMkLst>
        </pc:spChg>
        <pc:spChg chg="mod">
          <ac:chgData name="Jacqueline Deelstra" userId="VcS4nnxbw31FUbAoKVNlt+ZQ1O/JzKJxcudImjDqpdA=" providerId="None" clId="Web-{56C0B856-1706-45C4-B70D-D8D93270D65B}" dt="2025-09-18T22:12:15.492" v="87" actId="20577"/>
          <ac:spMkLst>
            <pc:docMk/>
            <pc:sldMk cId="986492159" sldId="449"/>
            <ac:spMk id="3" creationId="{48628235-0677-1C17-78D2-57012F652703}"/>
          </ac:spMkLst>
        </pc:spChg>
      </pc:sldChg>
      <pc:sldChg chg="modSp">
        <pc:chgData name="Jacqueline Deelstra" userId="VcS4nnxbw31FUbAoKVNlt+ZQ1O/JzKJxcudImjDqpdA=" providerId="None" clId="Web-{56C0B856-1706-45C4-B70D-D8D93270D65B}" dt="2025-09-19T21:01:30.423" v="925" actId="20577"/>
        <pc:sldMkLst>
          <pc:docMk/>
          <pc:sldMk cId="4182170412" sldId="458"/>
        </pc:sldMkLst>
        <pc:spChg chg="mod">
          <ac:chgData name="Jacqueline Deelstra" userId="VcS4nnxbw31FUbAoKVNlt+ZQ1O/JzKJxcudImjDqpdA=" providerId="None" clId="Web-{56C0B856-1706-45C4-B70D-D8D93270D65B}" dt="2025-09-19T21:01:30.423" v="925" actId="20577"/>
          <ac:spMkLst>
            <pc:docMk/>
            <pc:sldMk cId="4182170412" sldId="458"/>
            <ac:spMk id="3" creationId="{48628235-0677-1C17-78D2-57012F652703}"/>
          </ac:spMkLst>
        </pc:spChg>
      </pc:sldChg>
      <pc:sldChg chg="modSp">
        <pc:chgData name="Jacqueline Deelstra" userId="VcS4nnxbw31FUbAoKVNlt+ZQ1O/JzKJxcudImjDqpdA=" providerId="None" clId="Web-{56C0B856-1706-45C4-B70D-D8D93270D65B}" dt="2025-09-19T20:57:26.029" v="871" actId="20577"/>
        <pc:sldMkLst>
          <pc:docMk/>
          <pc:sldMk cId="2894878530" sldId="460"/>
        </pc:sldMkLst>
        <pc:spChg chg="mod">
          <ac:chgData name="Jacqueline Deelstra" userId="VcS4nnxbw31FUbAoKVNlt+ZQ1O/JzKJxcudImjDqpdA=" providerId="None" clId="Web-{56C0B856-1706-45C4-B70D-D8D93270D65B}" dt="2025-09-19T20:56:31.325" v="865" actId="20577"/>
          <ac:spMkLst>
            <pc:docMk/>
            <pc:sldMk cId="2894878530" sldId="460"/>
            <ac:spMk id="5" creationId="{7CB90B4D-7539-F2C6-CEC7-B910084AEBEA}"/>
          </ac:spMkLst>
        </pc:spChg>
        <pc:spChg chg="mod">
          <ac:chgData name="Jacqueline Deelstra" userId="VcS4nnxbw31FUbAoKVNlt+ZQ1O/JzKJxcudImjDqpdA=" providerId="None" clId="Web-{56C0B856-1706-45C4-B70D-D8D93270D65B}" dt="2025-09-19T20:56:53.419" v="867" actId="20577"/>
          <ac:spMkLst>
            <pc:docMk/>
            <pc:sldMk cId="2894878530" sldId="460"/>
            <ac:spMk id="12" creationId="{31301D6E-BBDD-8D7D-4928-8A88E0355A10}"/>
          </ac:spMkLst>
        </pc:spChg>
        <pc:spChg chg="mod">
          <ac:chgData name="Jacqueline Deelstra" userId="VcS4nnxbw31FUbAoKVNlt+ZQ1O/JzKJxcudImjDqpdA=" providerId="None" clId="Web-{56C0B856-1706-45C4-B70D-D8D93270D65B}" dt="2025-09-19T20:57:26.029" v="871" actId="20577"/>
          <ac:spMkLst>
            <pc:docMk/>
            <pc:sldMk cId="2894878530" sldId="460"/>
            <ac:spMk id="15" creationId="{01291451-A7C7-8283-63B0-739849A916F0}"/>
          </ac:spMkLst>
        </pc:spChg>
      </pc:sldChg>
      <pc:sldChg chg="modSp">
        <pc:chgData name="Jacqueline Deelstra" userId="VcS4nnxbw31FUbAoKVNlt+ZQ1O/JzKJxcudImjDqpdA=" providerId="None" clId="Web-{56C0B856-1706-45C4-B70D-D8D93270D65B}" dt="2025-09-19T21:04:02.234" v="945" actId="20577"/>
        <pc:sldMkLst>
          <pc:docMk/>
          <pc:sldMk cId="1101983762" sldId="461"/>
        </pc:sldMkLst>
        <pc:spChg chg="mod">
          <ac:chgData name="Jacqueline Deelstra" userId="VcS4nnxbw31FUbAoKVNlt+ZQ1O/JzKJxcudImjDqpdA=" providerId="None" clId="Web-{56C0B856-1706-45C4-B70D-D8D93270D65B}" dt="2025-09-19T21:04:02.234" v="945" actId="20577"/>
          <ac:spMkLst>
            <pc:docMk/>
            <pc:sldMk cId="1101983762" sldId="461"/>
            <ac:spMk id="3" creationId="{48628235-0677-1C17-78D2-57012F652703}"/>
          </ac:spMkLst>
        </pc:spChg>
      </pc:sldChg>
      <pc:sldChg chg="modSp">
        <pc:chgData name="Jacqueline Deelstra" userId="VcS4nnxbw31FUbAoKVNlt+ZQ1O/JzKJxcudImjDqpdA=" providerId="None" clId="Web-{56C0B856-1706-45C4-B70D-D8D93270D65B}" dt="2025-09-19T18:04:14.954" v="238" actId="20577"/>
        <pc:sldMkLst>
          <pc:docMk/>
          <pc:sldMk cId="430280137" sldId="465"/>
        </pc:sldMkLst>
        <pc:spChg chg="mod">
          <ac:chgData name="Jacqueline Deelstra" userId="VcS4nnxbw31FUbAoKVNlt+ZQ1O/JzKJxcudImjDqpdA=" providerId="None" clId="Web-{56C0B856-1706-45C4-B70D-D8D93270D65B}" dt="2025-09-19T18:04:14.954" v="238" actId="20577"/>
          <ac:spMkLst>
            <pc:docMk/>
            <pc:sldMk cId="430280137" sldId="465"/>
            <ac:spMk id="3" creationId="{48628235-0677-1C17-78D2-57012F652703}"/>
          </ac:spMkLst>
        </pc:spChg>
      </pc:sldChg>
      <pc:sldChg chg="modSp">
        <pc:chgData name="Jacqueline Deelstra" userId="VcS4nnxbw31FUbAoKVNlt+ZQ1O/JzKJxcudImjDqpdA=" providerId="None" clId="Web-{56C0B856-1706-45C4-B70D-D8D93270D65B}" dt="2025-09-19T14:13:00.280" v="176" actId="20577"/>
        <pc:sldMkLst>
          <pc:docMk/>
          <pc:sldMk cId="1328577867" sldId="469"/>
        </pc:sldMkLst>
        <pc:spChg chg="mod">
          <ac:chgData name="Jacqueline Deelstra" userId="VcS4nnxbw31FUbAoKVNlt+ZQ1O/JzKJxcudImjDqpdA=" providerId="None" clId="Web-{56C0B856-1706-45C4-B70D-D8D93270D65B}" dt="2025-09-19T14:12:39.421" v="170" actId="20577"/>
          <ac:spMkLst>
            <pc:docMk/>
            <pc:sldMk cId="1328577867" sldId="469"/>
            <ac:spMk id="5" creationId="{A307886A-D41D-821A-961B-AD899CA70AE9}"/>
          </ac:spMkLst>
        </pc:spChg>
        <pc:spChg chg="mod">
          <ac:chgData name="Jacqueline Deelstra" userId="VcS4nnxbw31FUbAoKVNlt+ZQ1O/JzKJxcudImjDqpdA=" providerId="None" clId="Web-{56C0B856-1706-45C4-B70D-D8D93270D65B}" dt="2025-09-19T14:13:00.280" v="176" actId="20577"/>
          <ac:spMkLst>
            <pc:docMk/>
            <pc:sldMk cId="1328577867" sldId="469"/>
            <ac:spMk id="7" creationId="{597B9575-E691-311A-0F3C-BE6D5DC17993}"/>
          </ac:spMkLst>
        </pc:spChg>
      </pc:sldChg>
      <pc:sldChg chg="modSp">
        <pc:chgData name="Jacqueline Deelstra" userId="VcS4nnxbw31FUbAoKVNlt+ZQ1O/JzKJxcudImjDqpdA=" providerId="None" clId="Web-{56C0B856-1706-45C4-B70D-D8D93270D65B}" dt="2025-09-19T14:13:32.515" v="183" actId="20577"/>
        <pc:sldMkLst>
          <pc:docMk/>
          <pc:sldMk cId="1394017710" sldId="471"/>
        </pc:sldMkLst>
        <pc:spChg chg="mod">
          <ac:chgData name="Jacqueline Deelstra" userId="VcS4nnxbw31FUbAoKVNlt+ZQ1O/JzKJxcudImjDqpdA=" providerId="None" clId="Web-{56C0B856-1706-45C4-B70D-D8D93270D65B}" dt="2025-09-19T14:13:32.515" v="183" actId="20577"/>
          <ac:spMkLst>
            <pc:docMk/>
            <pc:sldMk cId="1394017710" sldId="471"/>
            <ac:spMk id="3" creationId="{2CDACE87-E6F4-D4BF-0B82-672A520F54FE}"/>
          </ac:spMkLst>
        </pc:spChg>
      </pc:sldChg>
      <pc:sldChg chg="modSp">
        <pc:chgData name="Jacqueline Deelstra" userId="VcS4nnxbw31FUbAoKVNlt+ZQ1O/JzKJxcudImjDqpdA=" providerId="None" clId="Web-{56C0B856-1706-45C4-B70D-D8D93270D65B}" dt="2025-09-19T18:11:17.163" v="325" actId="20577"/>
        <pc:sldMkLst>
          <pc:docMk/>
          <pc:sldMk cId="37258500" sldId="475"/>
        </pc:sldMkLst>
        <pc:spChg chg="mod">
          <ac:chgData name="Jacqueline Deelstra" userId="VcS4nnxbw31FUbAoKVNlt+ZQ1O/JzKJxcudImjDqpdA=" providerId="None" clId="Web-{56C0B856-1706-45C4-B70D-D8D93270D65B}" dt="2025-09-19T18:10:24.006" v="315" actId="20577"/>
          <ac:spMkLst>
            <pc:docMk/>
            <pc:sldMk cId="37258500" sldId="475"/>
            <ac:spMk id="2" creationId="{0AD6E792-52ED-9749-D1DC-2F20BE9D22A8}"/>
          </ac:spMkLst>
        </pc:spChg>
        <pc:spChg chg="mod">
          <ac:chgData name="Jacqueline Deelstra" userId="VcS4nnxbw31FUbAoKVNlt+ZQ1O/JzKJxcudImjDqpdA=" providerId="None" clId="Web-{56C0B856-1706-45C4-B70D-D8D93270D65B}" dt="2025-09-19T18:11:17.163" v="325" actId="20577"/>
          <ac:spMkLst>
            <pc:docMk/>
            <pc:sldMk cId="37258500" sldId="475"/>
            <ac:spMk id="3" creationId="{D0E2B805-3557-C65E-9193-6124700068C7}"/>
          </ac:spMkLst>
        </pc:spChg>
      </pc:sldChg>
      <pc:sldChg chg="modSp">
        <pc:chgData name="Jacqueline Deelstra" userId="VcS4nnxbw31FUbAoKVNlt+ZQ1O/JzKJxcudImjDqpdA=" providerId="None" clId="Web-{56C0B856-1706-45C4-B70D-D8D93270D65B}" dt="2025-09-19T20:56:00.106" v="839" actId="20577"/>
        <pc:sldMkLst>
          <pc:docMk/>
          <pc:sldMk cId="368446765" sldId="477"/>
        </pc:sldMkLst>
        <pc:spChg chg="mod">
          <ac:chgData name="Jacqueline Deelstra" userId="VcS4nnxbw31FUbAoKVNlt+ZQ1O/JzKJxcudImjDqpdA=" providerId="None" clId="Web-{56C0B856-1706-45C4-B70D-D8D93270D65B}" dt="2025-09-19T20:55:36.449" v="833" actId="20577"/>
          <ac:spMkLst>
            <pc:docMk/>
            <pc:sldMk cId="368446765" sldId="477"/>
            <ac:spMk id="12" creationId="{9F2CAFBE-53C7-01AA-7EC3-7E45B46B3999}"/>
          </ac:spMkLst>
        </pc:spChg>
        <pc:spChg chg="mod">
          <ac:chgData name="Jacqueline Deelstra" userId="VcS4nnxbw31FUbAoKVNlt+ZQ1O/JzKJxcudImjDqpdA=" providerId="None" clId="Web-{56C0B856-1706-45C4-B70D-D8D93270D65B}" dt="2025-09-19T20:55:49.683" v="837" actId="20577"/>
          <ac:spMkLst>
            <pc:docMk/>
            <pc:sldMk cId="368446765" sldId="477"/>
            <ac:spMk id="20" creationId="{876BAB5E-68E4-FC1E-CAAF-069FB346FA2D}"/>
          </ac:spMkLst>
        </pc:spChg>
        <pc:spChg chg="mod">
          <ac:chgData name="Jacqueline Deelstra" userId="VcS4nnxbw31FUbAoKVNlt+ZQ1O/JzKJxcudImjDqpdA=" providerId="None" clId="Web-{56C0B856-1706-45C4-B70D-D8D93270D65B}" dt="2025-09-19T20:56:00.106" v="839" actId="20577"/>
          <ac:spMkLst>
            <pc:docMk/>
            <pc:sldMk cId="368446765" sldId="477"/>
            <ac:spMk id="22" creationId="{AD1395E8-03A1-188B-DA62-0CA8EAAEDFC8}"/>
          </ac:spMkLst>
        </pc:spChg>
      </pc:sldChg>
      <pc:sldChg chg="modSp">
        <pc:chgData name="Jacqueline Deelstra" userId="VcS4nnxbw31FUbAoKVNlt+ZQ1O/JzKJxcudImjDqpdA=" providerId="None" clId="Web-{56C0B856-1706-45C4-B70D-D8D93270D65B}" dt="2025-09-19T21:03:24.653" v="940" actId="20577"/>
        <pc:sldMkLst>
          <pc:docMk/>
          <pc:sldMk cId="3004303290" sldId="478"/>
        </pc:sldMkLst>
        <pc:spChg chg="mod">
          <ac:chgData name="Jacqueline Deelstra" userId="VcS4nnxbw31FUbAoKVNlt+ZQ1O/JzKJxcudImjDqpdA=" providerId="None" clId="Web-{56C0B856-1706-45C4-B70D-D8D93270D65B}" dt="2025-09-19T21:03:24.653" v="940" actId="20577"/>
          <ac:spMkLst>
            <pc:docMk/>
            <pc:sldMk cId="3004303290" sldId="478"/>
            <ac:spMk id="4" creationId="{979460E0-2746-1708-3D21-0AC0A2435757}"/>
          </ac:spMkLst>
        </pc:spChg>
      </pc:sldChg>
      <pc:sldChg chg="modSp">
        <pc:chgData name="Jacqueline Deelstra" userId="VcS4nnxbw31FUbAoKVNlt+ZQ1O/JzKJxcudImjDqpdA=" providerId="None" clId="Web-{56C0B856-1706-45C4-B70D-D8D93270D65B}" dt="2025-09-19T14:14:40.502" v="185" actId="20577"/>
        <pc:sldMkLst>
          <pc:docMk/>
          <pc:sldMk cId="3350111958" sldId="481"/>
        </pc:sldMkLst>
        <pc:spChg chg="mod">
          <ac:chgData name="Jacqueline Deelstra" userId="VcS4nnxbw31FUbAoKVNlt+ZQ1O/JzKJxcudImjDqpdA=" providerId="None" clId="Web-{56C0B856-1706-45C4-B70D-D8D93270D65B}" dt="2025-09-19T14:14:40.502" v="185" actId="20577"/>
          <ac:spMkLst>
            <pc:docMk/>
            <pc:sldMk cId="3350111958" sldId="481"/>
            <ac:spMk id="3" creationId="{D0E2B805-3557-C65E-9193-6124700068C7}"/>
          </ac:spMkLst>
        </pc:spChg>
      </pc:sldChg>
      <pc:sldChg chg="modSp">
        <pc:chgData name="Jacqueline Deelstra" userId="VcS4nnxbw31FUbAoKVNlt+ZQ1O/JzKJxcudImjDqpdA=" providerId="None" clId="Web-{56C0B856-1706-45C4-B70D-D8D93270D65B}" dt="2025-09-19T19:14:57.258" v="718" actId="20577"/>
        <pc:sldMkLst>
          <pc:docMk/>
          <pc:sldMk cId="3809685453" sldId="482"/>
        </pc:sldMkLst>
        <pc:spChg chg="mod">
          <ac:chgData name="Jacqueline Deelstra" userId="VcS4nnxbw31FUbAoKVNlt+ZQ1O/JzKJxcudImjDqpdA=" providerId="None" clId="Web-{56C0B856-1706-45C4-B70D-D8D93270D65B}" dt="2025-09-19T19:14:57.258" v="718" actId="20577"/>
          <ac:spMkLst>
            <pc:docMk/>
            <pc:sldMk cId="3809685453" sldId="482"/>
            <ac:spMk id="3" creationId="{5969D8EA-3EC1-3CD1-7373-EB37E86CBF51}"/>
          </ac:spMkLst>
        </pc:spChg>
      </pc:sldChg>
      <pc:sldChg chg="modSp">
        <pc:chgData name="Jacqueline Deelstra" userId="VcS4nnxbw31FUbAoKVNlt+ZQ1O/JzKJxcudImjDqpdA=" providerId="None" clId="Web-{56C0B856-1706-45C4-B70D-D8D93270D65B}" dt="2025-09-19T18:21:15.185" v="458" actId="20577"/>
        <pc:sldMkLst>
          <pc:docMk/>
          <pc:sldMk cId="1038291460" sldId="483"/>
        </pc:sldMkLst>
        <pc:spChg chg="mod">
          <ac:chgData name="Jacqueline Deelstra" userId="VcS4nnxbw31FUbAoKVNlt+ZQ1O/JzKJxcudImjDqpdA=" providerId="None" clId="Web-{56C0B856-1706-45C4-B70D-D8D93270D65B}" dt="2025-09-19T18:21:15.185" v="458" actId="20577"/>
          <ac:spMkLst>
            <pc:docMk/>
            <pc:sldMk cId="1038291460" sldId="483"/>
            <ac:spMk id="3" creationId="{48628235-0677-1C17-78D2-57012F652703}"/>
          </ac:spMkLst>
        </pc:spChg>
      </pc:sldChg>
      <pc:sldChg chg="modSp">
        <pc:chgData name="Jacqueline Deelstra" userId="VcS4nnxbw31FUbAoKVNlt+ZQ1O/JzKJxcudImjDqpdA=" providerId="None" clId="Web-{56C0B856-1706-45C4-B70D-D8D93270D65B}" dt="2025-09-19T18:27:13.207" v="515" actId="20577"/>
        <pc:sldMkLst>
          <pc:docMk/>
          <pc:sldMk cId="2293994540" sldId="485"/>
        </pc:sldMkLst>
        <pc:spChg chg="mod">
          <ac:chgData name="Jacqueline Deelstra" userId="VcS4nnxbw31FUbAoKVNlt+ZQ1O/JzKJxcudImjDqpdA=" providerId="None" clId="Web-{56C0B856-1706-45C4-B70D-D8D93270D65B}" dt="2025-09-19T18:27:13.207" v="515" actId="20577"/>
          <ac:spMkLst>
            <pc:docMk/>
            <pc:sldMk cId="2293994540" sldId="485"/>
            <ac:spMk id="3" creationId="{48628235-0677-1C17-78D2-57012F652703}"/>
          </ac:spMkLst>
        </pc:spChg>
      </pc:sldChg>
      <pc:sldChg chg="modSp">
        <pc:chgData name="Jacqueline Deelstra" userId="VcS4nnxbw31FUbAoKVNlt+ZQ1O/JzKJxcudImjDqpdA=" providerId="None" clId="Web-{56C0B856-1706-45C4-B70D-D8D93270D65B}" dt="2025-09-19T18:28:38.051" v="540" actId="20577"/>
        <pc:sldMkLst>
          <pc:docMk/>
          <pc:sldMk cId="1299206220" sldId="486"/>
        </pc:sldMkLst>
        <pc:spChg chg="mod">
          <ac:chgData name="Jacqueline Deelstra" userId="VcS4nnxbw31FUbAoKVNlt+ZQ1O/JzKJxcudImjDqpdA=" providerId="None" clId="Web-{56C0B856-1706-45C4-B70D-D8D93270D65B}" dt="2025-09-19T18:28:38.051" v="540" actId="20577"/>
          <ac:spMkLst>
            <pc:docMk/>
            <pc:sldMk cId="1299206220" sldId="486"/>
            <ac:spMk id="3" creationId="{48628235-0677-1C17-78D2-57012F652703}"/>
          </ac:spMkLst>
        </pc:spChg>
      </pc:sldChg>
      <pc:sldChg chg="modSp">
        <pc:chgData name="Jacqueline Deelstra" userId="VcS4nnxbw31FUbAoKVNlt+ZQ1O/JzKJxcudImjDqpdA=" providerId="None" clId="Web-{56C0B856-1706-45C4-B70D-D8D93270D65B}" dt="2025-09-19T18:29:50.224" v="549" actId="20577"/>
        <pc:sldMkLst>
          <pc:docMk/>
          <pc:sldMk cId="2514596172" sldId="487"/>
        </pc:sldMkLst>
        <pc:spChg chg="mod">
          <ac:chgData name="Jacqueline Deelstra" userId="VcS4nnxbw31FUbAoKVNlt+ZQ1O/JzKJxcudImjDqpdA=" providerId="None" clId="Web-{56C0B856-1706-45C4-B70D-D8D93270D65B}" dt="2025-09-19T18:29:50.224" v="549" actId="20577"/>
          <ac:spMkLst>
            <pc:docMk/>
            <pc:sldMk cId="2514596172" sldId="487"/>
            <ac:spMk id="3" creationId="{48628235-0677-1C17-78D2-57012F652703}"/>
          </ac:spMkLst>
        </pc:spChg>
      </pc:sldChg>
      <pc:sldChg chg="modSp">
        <pc:chgData name="Jacqueline Deelstra" userId="VcS4nnxbw31FUbAoKVNlt+ZQ1O/JzKJxcudImjDqpdA=" providerId="None" clId="Web-{56C0B856-1706-45C4-B70D-D8D93270D65B}" dt="2025-09-19T18:43:33.938" v="574" actId="20577"/>
        <pc:sldMkLst>
          <pc:docMk/>
          <pc:sldMk cId="697170918" sldId="488"/>
        </pc:sldMkLst>
        <pc:spChg chg="mod">
          <ac:chgData name="Jacqueline Deelstra" userId="VcS4nnxbw31FUbAoKVNlt+ZQ1O/JzKJxcudImjDqpdA=" providerId="None" clId="Web-{56C0B856-1706-45C4-B70D-D8D93270D65B}" dt="2025-09-19T18:43:33.938" v="574" actId="20577"/>
          <ac:spMkLst>
            <pc:docMk/>
            <pc:sldMk cId="697170918" sldId="488"/>
            <ac:spMk id="3" creationId="{48628235-0677-1C17-78D2-57012F652703}"/>
          </ac:spMkLst>
        </pc:spChg>
      </pc:sldChg>
      <pc:sldChg chg="modSp">
        <pc:chgData name="Jacqueline Deelstra" userId="VcS4nnxbw31FUbAoKVNlt+ZQ1O/JzKJxcudImjDqpdA=" providerId="None" clId="Web-{56C0B856-1706-45C4-B70D-D8D93270D65B}" dt="2025-09-19T18:42:09.108" v="559" actId="20577"/>
        <pc:sldMkLst>
          <pc:docMk/>
          <pc:sldMk cId="247518428" sldId="489"/>
        </pc:sldMkLst>
        <pc:spChg chg="mod">
          <ac:chgData name="Jacqueline Deelstra" userId="VcS4nnxbw31FUbAoKVNlt+ZQ1O/JzKJxcudImjDqpdA=" providerId="None" clId="Web-{56C0B856-1706-45C4-B70D-D8D93270D65B}" dt="2025-09-19T18:42:09.108" v="559" actId="20577"/>
          <ac:spMkLst>
            <pc:docMk/>
            <pc:sldMk cId="247518428" sldId="489"/>
            <ac:spMk id="3" creationId="{48628235-0677-1C17-78D2-57012F652703}"/>
          </ac:spMkLst>
        </pc:spChg>
      </pc:sldChg>
      <pc:sldChg chg="modSp">
        <pc:chgData name="Jacqueline Deelstra" userId="VcS4nnxbw31FUbAoKVNlt+ZQ1O/JzKJxcudImjDqpdA=" providerId="None" clId="Web-{56C0B856-1706-45C4-B70D-D8D93270D65B}" dt="2025-09-19T19:08:50.701" v="659" actId="20577"/>
        <pc:sldMkLst>
          <pc:docMk/>
          <pc:sldMk cId="3472700402" sldId="490"/>
        </pc:sldMkLst>
        <pc:spChg chg="mod">
          <ac:chgData name="Jacqueline Deelstra" userId="VcS4nnxbw31FUbAoKVNlt+ZQ1O/JzKJxcudImjDqpdA=" providerId="None" clId="Web-{56C0B856-1706-45C4-B70D-D8D93270D65B}" dt="2025-09-19T19:08:50.701" v="659" actId="20577"/>
          <ac:spMkLst>
            <pc:docMk/>
            <pc:sldMk cId="3472700402" sldId="490"/>
            <ac:spMk id="3" creationId="{48628235-0677-1C17-78D2-57012F652703}"/>
          </ac:spMkLst>
        </pc:spChg>
        <pc:graphicFrameChg chg="mod modGraphic">
          <ac:chgData name="Jacqueline Deelstra" userId="VcS4nnxbw31FUbAoKVNlt+ZQ1O/JzKJxcudImjDqpdA=" providerId="None" clId="Web-{56C0B856-1706-45C4-B70D-D8D93270D65B}" dt="2025-09-19T19:00:33.810" v="649"/>
          <ac:graphicFrameMkLst>
            <pc:docMk/>
            <pc:sldMk cId="3472700402" sldId="490"/>
            <ac:graphicFrameMk id="7" creationId="{8DC3AEFA-35FF-A7A7-55C4-76D5CB23E261}"/>
          </ac:graphicFrameMkLst>
        </pc:graphicFrameChg>
      </pc:sldChg>
      <pc:sldChg chg="modSp">
        <pc:chgData name="Jacqueline Deelstra" userId="VcS4nnxbw31FUbAoKVNlt+ZQ1O/JzKJxcudImjDqpdA=" providerId="None" clId="Web-{56C0B856-1706-45C4-B70D-D8D93270D65B}" dt="2025-09-19T19:12:55.380" v="693" actId="20577"/>
        <pc:sldMkLst>
          <pc:docMk/>
          <pc:sldMk cId="3811922928" sldId="491"/>
        </pc:sldMkLst>
        <pc:spChg chg="mod">
          <ac:chgData name="Jacqueline Deelstra" userId="VcS4nnxbw31FUbAoKVNlt+ZQ1O/JzKJxcudImjDqpdA=" providerId="None" clId="Web-{56C0B856-1706-45C4-B70D-D8D93270D65B}" dt="2025-09-19T19:12:55.380" v="693" actId="20577"/>
          <ac:spMkLst>
            <pc:docMk/>
            <pc:sldMk cId="3811922928" sldId="491"/>
            <ac:spMk id="3" creationId="{48628235-0677-1C17-78D2-57012F652703}"/>
          </ac:spMkLst>
        </pc:spChg>
      </pc:sldChg>
      <pc:sldChg chg="modSp">
        <pc:chgData name="Jacqueline Deelstra" userId="VcS4nnxbw31FUbAoKVNlt+ZQ1O/JzKJxcudImjDqpdA=" providerId="None" clId="Web-{56C0B856-1706-45C4-B70D-D8D93270D65B}" dt="2025-09-19T21:05:59.554" v="959" actId="20577"/>
        <pc:sldMkLst>
          <pc:docMk/>
          <pc:sldMk cId="647562962" sldId="493"/>
        </pc:sldMkLst>
        <pc:spChg chg="mod">
          <ac:chgData name="Jacqueline Deelstra" userId="VcS4nnxbw31FUbAoKVNlt+ZQ1O/JzKJxcudImjDqpdA=" providerId="None" clId="Web-{56C0B856-1706-45C4-B70D-D8D93270D65B}" dt="2025-09-19T21:05:59.554" v="959" actId="20577"/>
          <ac:spMkLst>
            <pc:docMk/>
            <pc:sldMk cId="647562962" sldId="493"/>
            <ac:spMk id="5" creationId="{95501254-73CC-B410-D0E1-4053B45A51D2}"/>
          </ac:spMkLst>
        </pc:spChg>
      </pc:sldChg>
      <pc:sldChg chg="addSp delSp modSp">
        <pc:chgData name="Jacqueline Deelstra" userId="VcS4nnxbw31FUbAoKVNlt+ZQ1O/JzKJxcudImjDqpdA=" providerId="None" clId="Web-{56C0B856-1706-45C4-B70D-D8D93270D65B}" dt="2025-09-19T18:44:23.657" v="586" actId="20577"/>
        <pc:sldMkLst>
          <pc:docMk/>
          <pc:sldMk cId="2209926650" sldId="498"/>
        </pc:sldMkLst>
        <pc:spChg chg="mod">
          <ac:chgData name="Jacqueline Deelstra" userId="VcS4nnxbw31FUbAoKVNlt+ZQ1O/JzKJxcudImjDqpdA=" providerId="None" clId="Web-{56C0B856-1706-45C4-B70D-D8D93270D65B}" dt="2025-09-19T18:44:23.657" v="586" actId="20577"/>
          <ac:spMkLst>
            <pc:docMk/>
            <pc:sldMk cId="2209926650" sldId="498"/>
            <ac:spMk id="3" creationId="{B12A2323-4163-E45D-D719-CF4FBCFC3A43}"/>
          </ac:spMkLst>
        </pc:spChg>
        <pc:graphicFrameChg chg="add del modGraphic">
          <ac:chgData name="Jacqueline Deelstra" userId="VcS4nnxbw31FUbAoKVNlt+ZQ1O/JzKJxcudImjDqpdA=" providerId="None" clId="Web-{56C0B856-1706-45C4-B70D-D8D93270D65B}" dt="2025-09-19T18:44:05.375" v="584" actId="20577"/>
          <ac:graphicFrameMkLst>
            <pc:docMk/>
            <pc:sldMk cId="2209926650" sldId="498"/>
            <ac:graphicFrameMk id="5" creationId="{A9937922-3E9D-71AF-FCAF-DF3A1FE1BD02}"/>
          </ac:graphicFrameMkLst>
        </pc:graphicFrameChg>
      </pc:sldChg>
      <pc:sldChg chg="modSp">
        <pc:chgData name="Jacqueline Deelstra" userId="VcS4nnxbw31FUbAoKVNlt+ZQ1O/JzKJxcudImjDqpdA=" providerId="None" clId="Web-{56C0B856-1706-45C4-B70D-D8D93270D65B}" dt="2025-09-19T19:15:32.039" v="724" actId="20577"/>
        <pc:sldMkLst>
          <pc:docMk/>
          <pc:sldMk cId="1230781832" sldId="501"/>
        </pc:sldMkLst>
        <pc:spChg chg="mod">
          <ac:chgData name="Jacqueline Deelstra" userId="VcS4nnxbw31FUbAoKVNlt+ZQ1O/JzKJxcudImjDqpdA=" providerId="None" clId="Web-{56C0B856-1706-45C4-B70D-D8D93270D65B}" dt="2025-09-19T19:15:32.039" v="724" actId="20577"/>
          <ac:spMkLst>
            <pc:docMk/>
            <pc:sldMk cId="1230781832" sldId="501"/>
            <ac:spMk id="3" creationId="{CEC460F2-6364-1A20-3B81-81F180EF1505}"/>
          </ac:spMkLst>
        </pc:spChg>
      </pc:sldChg>
      <pc:sldChg chg="modSp">
        <pc:chgData name="Jacqueline Deelstra" userId="VcS4nnxbw31FUbAoKVNlt+ZQ1O/JzKJxcudImjDqpdA=" providerId="None" clId="Web-{56C0B856-1706-45C4-B70D-D8D93270D65B}" dt="2025-09-19T18:56:29.696" v="617" actId="20577"/>
        <pc:sldMkLst>
          <pc:docMk/>
          <pc:sldMk cId="3918762057" sldId="504"/>
        </pc:sldMkLst>
        <pc:spChg chg="mod">
          <ac:chgData name="Jacqueline Deelstra" userId="VcS4nnxbw31FUbAoKVNlt+ZQ1O/JzKJxcudImjDqpdA=" providerId="None" clId="Web-{56C0B856-1706-45C4-B70D-D8D93270D65B}" dt="2025-09-19T18:56:29.696" v="617" actId="20577"/>
          <ac:spMkLst>
            <pc:docMk/>
            <pc:sldMk cId="3918762057" sldId="504"/>
            <ac:spMk id="6" creationId="{C23917B6-2985-375D-ABBF-614B7717E78D}"/>
          </ac:spMkLst>
        </pc:spChg>
      </pc:sldChg>
      <pc:sldChg chg="modSp">
        <pc:chgData name="Jacqueline Deelstra" userId="VcS4nnxbw31FUbAoKVNlt+ZQ1O/JzKJxcudImjDqpdA=" providerId="None" clId="Web-{56C0B856-1706-45C4-B70D-D8D93270D65B}" dt="2025-09-19T18:22:44.625" v="469" actId="20577"/>
        <pc:sldMkLst>
          <pc:docMk/>
          <pc:sldMk cId="1765237793" sldId="506"/>
        </pc:sldMkLst>
        <pc:spChg chg="mod">
          <ac:chgData name="Jacqueline Deelstra" userId="VcS4nnxbw31FUbAoKVNlt+ZQ1O/JzKJxcudImjDqpdA=" providerId="None" clId="Web-{56C0B856-1706-45C4-B70D-D8D93270D65B}" dt="2025-09-19T18:22:44.625" v="469" actId="20577"/>
          <ac:spMkLst>
            <pc:docMk/>
            <pc:sldMk cId="1765237793" sldId="506"/>
            <ac:spMk id="3" creationId="{649012DC-8D1A-A2A3-18C0-AB29D38AB422}"/>
          </ac:spMkLst>
        </pc:spChg>
        <pc:graphicFrameChg chg="modGraphic">
          <ac:chgData name="Jacqueline Deelstra" userId="VcS4nnxbw31FUbAoKVNlt+ZQ1O/JzKJxcudImjDqpdA=" providerId="None" clId="Web-{56C0B856-1706-45C4-B70D-D8D93270D65B}" dt="2025-09-19T18:22:10.577" v="465" actId="20577"/>
          <ac:graphicFrameMkLst>
            <pc:docMk/>
            <pc:sldMk cId="1765237793" sldId="506"/>
            <ac:graphicFrameMk id="7" creationId="{D026085A-D3FB-F02E-E9BC-C20D43A6E8DC}"/>
          </ac:graphicFrameMkLst>
        </pc:graphicFrameChg>
      </pc:sldChg>
      <pc:sldChg chg="modSp">
        <pc:chgData name="Jacqueline Deelstra" userId="VcS4nnxbw31FUbAoKVNlt+ZQ1O/JzKJxcudImjDqpdA=" providerId="None" clId="Web-{56C0B856-1706-45C4-B70D-D8D93270D65B}" dt="2025-09-19T18:58:57.793" v="639" actId="20577"/>
        <pc:sldMkLst>
          <pc:docMk/>
          <pc:sldMk cId="3934351416" sldId="508"/>
        </pc:sldMkLst>
        <pc:spChg chg="mod">
          <ac:chgData name="Jacqueline Deelstra" userId="VcS4nnxbw31FUbAoKVNlt+ZQ1O/JzKJxcudImjDqpdA=" providerId="None" clId="Web-{56C0B856-1706-45C4-B70D-D8D93270D65B}" dt="2025-09-19T18:58:57.793" v="639" actId="20577"/>
          <ac:spMkLst>
            <pc:docMk/>
            <pc:sldMk cId="3934351416" sldId="508"/>
            <ac:spMk id="3" creationId="{AB71A948-E831-B879-D37A-8EA9139D3F96}"/>
          </ac:spMkLst>
        </pc:spChg>
      </pc:sldChg>
      <pc:sldChg chg="modSp">
        <pc:chgData name="Jacqueline Deelstra" userId="VcS4nnxbw31FUbAoKVNlt+ZQ1O/JzKJxcudImjDqpdA=" providerId="None" clId="Web-{56C0B856-1706-45C4-B70D-D8D93270D65B}" dt="2025-09-19T19:00:01.934" v="647" actId="20577"/>
        <pc:sldMkLst>
          <pc:docMk/>
          <pc:sldMk cId="2994934497" sldId="509"/>
        </pc:sldMkLst>
        <pc:spChg chg="mod">
          <ac:chgData name="Jacqueline Deelstra" userId="VcS4nnxbw31FUbAoKVNlt+ZQ1O/JzKJxcudImjDqpdA=" providerId="None" clId="Web-{56C0B856-1706-45C4-B70D-D8D93270D65B}" dt="2025-09-19T19:00:01.934" v="647" actId="20577"/>
          <ac:spMkLst>
            <pc:docMk/>
            <pc:sldMk cId="2994934497" sldId="509"/>
            <ac:spMk id="3" creationId="{C1F6EBC5-8D54-2E00-BC05-A2D86A92521F}"/>
          </ac:spMkLst>
        </pc:spChg>
      </pc:sldChg>
      <pc:sldChg chg="modSp">
        <pc:chgData name="Jacqueline Deelstra" userId="VcS4nnxbw31FUbAoKVNlt+ZQ1O/JzKJxcudImjDqpdA=" providerId="None" clId="Web-{56C0B856-1706-45C4-B70D-D8D93270D65B}" dt="2025-09-19T19:10:27.361" v="663" actId="20577"/>
        <pc:sldMkLst>
          <pc:docMk/>
          <pc:sldMk cId="3633243281" sldId="510"/>
        </pc:sldMkLst>
        <pc:spChg chg="mod">
          <ac:chgData name="Jacqueline Deelstra" userId="VcS4nnxbw31FUbAoKVNlt+ZQ1O/JzKJxcudImjDqpdA=" providerId="None" clId="Web-{56C0B856-1706-45C4-B70D-D8D93270D65B}" dt="2025-09-19T19:10:27.361" v="663" actId="20577"/>
          <ac:spMkLst>
            <pc:docMk/>
            <pc:sldMk cId="3633243281" sldId="510"/>
            <ac:spMk id="3" creationId="{814FCB08-2B30-3671-A86D-59EFD847BECD}"/>
          </ac:spMkLst>
        </pc:spChg>
      </pc:sldChg>
      <pc:sldChg chg="modSp">
        <pc:chgData name="Jacqueline Deelstra" userId="VcS4nnxbw31FUbAoKVNlt+ZQ1O/JzKJxcudImjDqpdA=" providerId="None" clId="Web-{56C0B856-1706-45C4-B70D-D8D93270D65B}" dt="2025-09-19T20:59:31.625" v="893" actId="20577"/>
        <pc:sldMkLst>
          <pc:docMk/>
          <pc:sldMk cId="2166903938" sldId="512"/>
        </pc:sldMkLst>
        <pc:spChg chg="mod">
          <ac:chgData name="Jacqueline Deelstra" userId="VcS4nnxbw31FUbAoKVNlt+ZQ1O/JzKJxcudImjDqpdA=" providerId="None" clId="Web-{56C0B856-1706-45C4-B70D-D8D93270D65B}" dt="2025-09-19T20:59:31.625" v="893" actId="20577"/>
          <ac:spMkLst>
            <pc:docMk/>
            <pc:sldMk cId="2166903938" sldId="512"/>
            <ac:spMk id="3" creationId="{48628235-0677-1C17-78D2-57012F652703}"/>
          </ac:spMkLst>
        </pc:spChg>
      </pc:sldChg>
      <pc:sldChg chg="modSp">
        <pc:chgData name="Jacqueline Deelstra" userId="VcS4nnxbw31FUbAoKVNlt+ZQ1O/JzKJxcudImjDqpdA=" providerId="None" clId="Web-{56C0B856-1706-45C4-B70D-D8D93270D65B}" dt="2025-09-19T20:58:46.390" v="890" actId="20577"/>
        <pc:sldMkLst>
          <pc:docMk/>
          <pc:sldMk cId="3832976693" sldId="513"/>
        </pc:sldMkLst>
        <pc:spChg chg="mod">
          <ac:chgData name="Jacqueline Deelstra" userId="VcS4nnxbw31FUbAoKVNlt+ZQ1O/JzKJxcudImjDqpdA=" providerId="None" clId="Web-{56C0B856-1706-45C4-B70D-D8D93270D65B}" dt="2025-09-19T20:58:46.390" v="890" actId="20577"/>
          <ac:spMkLst>
            <pc:docMk/>
            <pc:sldMk cId="3832976693" sldId="513"/>
            <ac:spMk id="3" creationId="{2F5F6CFE-4AE3-2AF1-26C2-83F273F898CE}"/>
          </ac:spMkLst>
        </pc:spChg>
      </pc:sldChg>
      <pc:sldChg chg="modSp">
        <pc:chgData name="Jacqueline Deelstra" userId="VcS4nnxbw31FUbAoKVNlt+ZQ1O/JzKJxcudImjDqpdA=" providerId="None" clId="Web-{56C0B856-1706-45C4-B70D-D8D93270D65B}" dt="2025-09-19T20:44:26.400" v="741" actId="20577"/>
        <pc:sldMkLst>
          <pc:docMk/>
          <pc:sldMk cId="1170241249" sldId="514"/>
        </pc:sldMkLst>
        <pc:spChg chg="mod">
          <ac:chgData name="Jacqueline Deelstra" userId="VcS4nnxbw31FUbAoKVNlt+ZQ1O/JzKJxcudImjDqpdA=" providerId="None" clId="Web-{56C0B856-1706-45C4-B70D-D8D93270D65B}" dt="2025-09-19T20:43:51.852" v="737" actId="20577"/>
          <ac:spMkLst>
            <pc:docMk/>
            <pc:sldMk cId="1170241249" sldId="514"/>
            <ac:spMk id="3" creationId="{DCF71679-5940-74FE-C4E3-A98216982BB2}"/>
          </ac:spMkLst>
        </pc:spChg>
        <pc:spChg chg="mod">
          <ac:chgData name="Jacqueline Deelstra" userId="VcS4nnxbw31FUbAoKVNlt+ZQ1O/JzKJxcudImjDqpdA=" providerId="None" clId="Web-{56C0B856-1706-45C4-B70D-D8D93270D65B}" dt="2025-09-19T20:44:26.400" v="741" actId="20577"/>
          <ac:spMkLst>
            <pc:docMk/>
            <pc:sldMk cId="1170241249" sldId="514"/>
            <ac:spMk id="6" creationId="{1918DF6D-B087-FAC6-1EB2-63A7976C02D9}"/>
          </ac:spMkLst>
        </pc:spChg>
      </pc:sldChg>
      <pc:sldChg chg="modSp">
        <pc:chgData name="Jacqueline Deelstra" userId="VcS4nnxbw31FUbAoKVNlt+ZQ1O/JzKJxcudImjDqpdA=" providerId="None" clId="Web-{56C0B856-1706-45C4-B70D-D8D93270D65B}" dt="2025-09-19T19:11:58.551" v="686" actId="20577"/>
        <pc:sldMkLst>
          <pc:docMk/>
          <pc:sldMk cId="1385989952" sldId="515"/>
        </pc:sldMkLst>
        <pc:spChg chg="mod">
          <ac:chgData name="Jacqueline Deelstra" userId="VcS4nnxbw31FUbAoKVNlt+ZQ1O/JzKJxcudImjDqpdA=" providerId="None" clId="Web-{56C0B856-1706-45C4-B70D-D8D93270D65B}" dt="2025-09-19T19:11:58.551" v="686" actId="20577"/>
          <ac:spMkLst>
            <pc:docMk/>
            <pc:sldMk cId="1385989952" sldId="515"/>
            <ac:spMk id="3" creationId="{D18D1543-9680-C08E-1F0E-66B3A58CC998}"/>
          </ac:spMkLst>
        </pc:spChg>
      </pc:sldChg>
      <pc:sldChg chg="modSp">
        <pc:chgData name="Jacqueline Deelstra" userId="VcS4nnxbw31FUbAoKVNlt+ZQ1O/JzKJxcudImjDqpdA=" providerId="None" clId="Web-{56C0B856-1706-45C4-B70D-D8D93270D65B}" dt="2025-09-19T19:12:23.911" v="691" actId="20577"/>
        <pc:sldMkLst>
          <pc:docMk/>
          <pc:sldMk cId="1730512832" sldId="516"/>
        </pc:sldMkLst>
        <pc:spChg chg="mod">
          <ac:chgData name="Jacqueline Deelstra" userId="VcS4nnxbw31FUbAoKVNlt+ZQ1O/JzKJxcudImjDqpdA=" providerId="None" clId="Web-{56C0B856-1706-45C4-B70D-D8D93270D65B}" dt="2025-09-19T19:12:23.911" v="691" actId="20577"/>
          <ac:spMkLst>
            <pc:docMk/>
            <pc:sldMk cId="1730512832" sldId="516"/>
            <ac:spMk id="4" creationId="{741F6A53-5F71-5D24-6F66-E59DB17B3442}"/>
          </ac:spMkLst>
        </pc:spChg>
      </pc:sldChg>
      <pc:sldChg chg="modSp">
        <pc:chgData name="Jacqueline Deelstra" userId="VcS4nnxbw31FUbAoKVNlt+ZQ1O/JzKJxcudImjDqpdA=" providerId="None" clId="Web-{56C0B856-1706-45C4-B70D-D8D93270D65B}" dt="2025-09-19T20:47:17.180" v="782" actId="20577"/>
        <pc:sldMkLst>
          <pc:docMk/>
          <pc:sldMk cId="2011432769" sldId="517"/>
        </pc:sldMkLst>
        <pc:spChg chg="mod">
          <ac:chgData name="Jacqueline Deelstra" userId="VcS4nnxbw31FUbAoKVNlt+ZQ1O/JzKJxcudImjDqpdA=" providerId="None" clId="Web-{56C0B856-1706-45C4-B70D-D8D93270D65B}" dt="2025-09-19T20:47:17.180" v="782" actId="20577"/>
          <ac:spMkLst>
            <pc:docMk/>
            <pc:sldMk cId="2011432769" sldId="517"/>
            <ac:spMk id="3" creationId="{4ADF6B0A-05DB-2ADD-9757-15A6ED322BA6}"/>
          </ac:spMkLst>
        </pc:spChg>
      </pc:sldChg>
      <pc:sldChg chg="modSp">
        <pc:chgData name="Jacqueline Deelstra" userId="VcS4nnxbw31FUbAoKVNlt+ZQ1O/JzKJxcudImjDqpdA=" providerId="None" clId="Web-{56C0B856-1706-45C4-B70D-D8D93270D65B}" dt="2025-09-19T20:46:11.176" v="776" actId="20577"/>
        <pc:sldMkLst>
          <pc:docMk/>
          <pc:sldMk cId="222083259" sldId="522"/>
        </pc:sldMkLst>
        <pc:spChg chg="mod">
          <ac:chgData name="Jacqueline Deelstra" userId="VcS4nnxbw31FUbAoKVNlt+ZQ1O/JzKJxcudImjDqpdA=" providerId="None" clId="Web-{56C0B856-1706-45C4-B70D-D8D93270D65B}" dt="2025-09-19T20:46:11.176" v="776" actId="20577"/>
          <ac:spMkLst>
            <pc:docMk/>
            <pc:sldMk cId="222083259" sldId="522"/>
            <ac:spMk id="3" creationId="{E914F78B-AEFE-7835-474A-4556A6959053}"/>
          </ac:spMkLst>
        </pc:spChg>
      </pc:sldChg>
      <pc:sldChg chg="modSp">
        <pc:chgData name="Jacqueline Deelstra" userId="VcS4nnxbw31FUbAoKVNlt+ZQ1O/JzKJxcudImjDqpdA=" providerId="None" clId="Web-{56C0B856-1706-45C4-B70D-D8D93270D65B}" dt="2025-09-19T20:52:31.975" v="807" actId="20577"/>
        <pc:sldMkLst>
          <pc:docMk/>
          <pc:sldMk cId="2877221242" sldId="523"/>
        </pc:sldMkLst>
        <pc:spChg chg="mod">
          <ac:chgData name="Jacqueline Deelstra" userId="VcS4nnxbw31FUbAoKVNlt+ZQ1O/JzKJxcudImjDqpdA=" providerId="None" clId="Web-{56C0B856-1706-45C4-B70D-D8D93270D65B}" dt="2025-09-19T20:52:31.975" v="807" actId="20577"/>
          <ac:spMkLst>
            <pc:docMk/>
            <pc:sldMk cId="2877221242" sldId="523"/>
            <ac:spMk id="3" creationId="{584FE9FE-6A5E-5596-3760-3CE9B3A38E00}"/>
          </ac:spMkLst>
        </pc:spChg>
      </pc:sldChg>
      <pc:sldChg chg="modSp">
        <pc:chgData name="Jacqueline Deelstra" userId="VcS4nnxbw31FUbAoKVNlt+ZQ1O/JzKJxcudImjDqpdA=" providerId="None" clId="Web-{56C0B856-1706-45C4-B70D-D8D93270D65B}" dt="2025-09-19T20:58:08.077" v="887"/>
        <pc:sldMkLst>
          <pc:docMk/>
          <pc:sldMk cId="2833555632" sldId="525"/>
        </pc:sldMkLst>
        <pc:graphicFrameChg chg="mod modGraphic">
          <ac:chgData name="Jacqueline Deelstra" userId="VcS4nnxbw31FUbAoKVNlt+ZQ1O/JzKJxcudImjDqpdA=" providerId="None" clId="Web-{56C0B856-1706-45C4-B70D-D8D93270D65B}" dt="2025-09-19T20:58:08.077" v="887"/>
          <ac:graphicFrameMkLst>
            <pc:docMk/>
            <pc:sldMk cId="2833555632" sldId="525"/>
            <ac:graphicFrameMk id="4" creationId="{D494139C-F8EF-C929-F6A1-993F88D01A5B}"/>
          </ac:graphicFrameMkLst>
        </pc:graphicFrameChg>
      </pc:sldChg>
      <pc:sldChg chg="modSp">
        <pc:chgData name="Jacqueline Deelstra" userId="VcS4nnxbw31FUbAoKVNlt+ZQ1O/JzKJxcudImjDqpdA=" providerId="None" clId="Web-{56C0B856-1706-45C4-B70D-D8D93270D65B}" dt="2025-09-19T20:49:03.874" v="804" actId="20577"/>
        <pc:sldMkLst>
          <pc:docMk/>
          <pc:sldMk cId="295384298" sldId="526"/>
        </pc:sldMkLst>
        <pc:spChg chg="mod">
          <ac:chgData name="Jacqueline Deelstra" userId="VcS4nnxbw31FUbAoKVNlt+ZQ1O/JzKJxcudImjDqpdA=" providerId="None" clId="Web-{56C0B856-1706-45C4-B70D-D8D93270D65B}" dt="2025-09-19T20:47:53.448" v="786" actId="20577"/>
          <ac:spMkLst>
            <pc:docMk/>
            <pc:sldMk cId="295384298" sldId="526"/>
            <ac:spMk id="3" creationId="{97DC8103-6DA4-CB38-196B-329B857A4A80}"/>
          </ac:spMkLst>
        </pc:spChg>
        <pc:spChg chg="mod">
          <ac:chgData name="Jacqueline Deelstra" userId="VcS4nnxbw31FUbAoKVNlt+ZQ1O/JzKJxcudImjDqpdA=" providerId="None" clId="Web-{56C0B856-1706-45C4-B70D-D8D93270D65B}" dt="2025-09-19T20:49:03.874" v="804" actId="20577"/>
          <ac:spMkLst>
            <pc:docMk/>
            <pc:sldMk cId="295384298" sldId="526"/>
            <ac:spMk id="4" creationId="{BB300B1A-C8C4-1C2A-E899-CFA5D75C3857}"/>
          </ac:spMkLst>
        </pc:spChg>
      </pc:sldChg>
      <pc:sldChg chg="modSp">
        <pc:chgData name="Jacqueline Deelstra" userId="VcS4nnxbw31FUbAoKVNlt+ZQ1O/JzKJxcudImjDqpdA=" providerId="None" clId="Web-{56C0B856-1706-45C4-B70D-D8D93270D65B}" dt="2025-09-19T21:00:44.392" v="908" actId="20577"/>
        <pc:sldMkLst>
          <pc:docMk/>
          <pc:sldMk cId="3412221118" sldId="527"/>
        </pc:sldMkLst>
        <pc:spChg chg="mod">
          <ac:chgData name="Jacqueline Deelstra" userId="VcS4nnxbw31FUbAoKVNlt+ZQ1O/JzKJxcudImjDqpdA=" providerId="None" clId="Web-{56C0B856-1706-45C4-B70D-D8D93270D65B}" dt="2025-09-19T21:00:44.392" v="908" actId="20577"/>
          <ac:spMkLst>
            <pc:docMk/>
            <pc:sldMk cId="3412221118" sldId="527"/>
            <ac:spMk id="8" creationId="{9A6CDDFB-B4E8-0E2E-B163-F8884A4B8045}"/>
          </ac:spMkLst>
        </pc:spChg>
      </pc:sldChg>
      <pc:sldChg chg="modSp">
        <pc:chgData name="Jacqueline Deelstra" userId="VcS4nnxbw31FUbAoKVNlt+ZQ1O/JzKJxcudImjDqpdA=" providerId="None" clId="Web-{56C0B856-1706-45C4-B70D-D8D93270D65B}" dt="2025-09-19T21:01:04.767" v="923" actId="20577"/>
        <pc:sldMkLst>
          <pc:docMk/>
          <pc:sldMk cId="1024338846" sldId="529"/>
        </pc:sldMkLst>
        <pc:spChg chg="mod">
          <ac:chgData name="Jacqueline Deelstra" userId="VcS4nnxbw31FUbAoKVNlt+ZQ1O/JzKJxcudImjDqpdA=" providerId="None" clId="Web-{56C0B856-1706-45C4-B70D-D8D93270D65B}" dt="2025-09-19T21:00:38.907" v="906" actId="20577"/>
          <ac:spMkLst>
            <pc:docMk/>
            <pc:sldMk cId="1024338846" sldId="529"/>
            <ac:spMk id="3" creationId="{48628235-0677-1C17-78D2-57012F652703}"/>
          </ac:spMkLst>
        </pc:spChg>
        <pc:spChg chg="mod">
          <ac:chgData name="Jacqueline Deelstra" userId="VcS4nnxbw31FUbAoKVNlt+ZQ1O/JzKJxcudImjDqpdA=" providerId="None" clId="Web-{56C0B856-1706-45C4-B70D-D8D93270D65B}" dt="2025-09-19T21:01:04.767" v="923" actId="20577"/>
          <ac:spMkLst>
            <pc:docMk/>
            <pc:sldMk cId="1024338846" sldId="529"/>
            <ac:spMk id="4" creationId="{F979EA0F-E4BA-3F3B-6BF4-A433CB2FFCCF}"/>
          </ac:spMkLst>
        </pc:spChg>
      </pc:sldChg>
      <pc:sldChg chg="modSp">
        <pc:chgData name="Jacqueline Deelstra" userId="VcS4nnxbw31FUbAoKVNlt+ZQ1O/JzKJxcudImjDqpdA=" providerId="None" clId="Web-{56C0B856-1706-45C4-B70D-D8D93270D65B}" dt="2025-09-19T21:01:51.848" v="931" actId="20577"/>
        <pc:sldMkLst>
          <pc:docMk/>
          <pc:sldMk cId="4040041537" sldId="530"/>
        </pc:sldMkLst>
        <pc:spChg chg="mod">
          <ac:chgData name="Jacqueline Deelstra" userId="VcS4nnxbw31FUbAoKVNlt+ZQ1O/JzKJxcudImjDqpdA=" providerId="None" clId="Web-{56C0B856-1706-45C4-B70D-D8D93270D65B}" dt="2025-09-19T21:01:51.848" v="931" actId="20577"/>
          <ac:spMkLst>
            <pc:docMk/>
            <pc:sldMk cId="4040041537" sldId="530"/>
            <ac:spMk id="8" creationId="{DEE1EE4B-00BA-FD26-806C-491A1CB6A7C7}"/>
          </ac:spMkLst>
        </pc:spChg>
      </pc:sldChg>
      <pc:sldChg chg="modSp">
        <pc:chgData name="Jacqueline Deelstra" userId="VcS4nnxbw31FUbAoKVNlt+ZQ1O/JzKJxcudImjDqpdA=" providerId="None" clId="Web-{56C0B856-1706-45C4-B70D-D8D93270D65B}" dt="2025-09-19T20:45:39.438" v="775"/>
        <pc:sldMkLst>
          <pc:docMk/>
          <pc:sldMk cId="347336991" sldId="533"/>
        </pc:sldMkLst>
        <pc:spChg chg="mod">
          <ac:chgData name="Jacqueline Deelstra" userId="VcS4nnxbw31FUbAoKVNlt+ZQ1O/JzKJxcudImjDqpdA=" providerId="None" clId="Web-{56C0B856-1706-45C4-B70D-D8D93270D65B}" dt="2025-09-19T20:45:19.999" v="757" actId="20577"/>
          <ac:spMkLst>
            <pc:docMk/>
            <pc:sldMk cId="347336991" sldId="533"/>
            <ac:spMk id="3" creationId="{7E8729E4-0572-EF5B-FC27-8B304D262917}"/>
          </ac:spMkLst>
        </pc:spChg>
        <pc:graphicFrameChg chg="mod modGraphic">
          <ac:chgData name="Jacqueline Deelstra" userId="VcS4nnxbw31FUbAoKVNlt+ZQ1O/JzKJxcudImjDqpdA=" providerId="None" clId="Web-{56C0B856-1706-45C4-B70D-D8D93270D65B}" dt="2025-09-19T20:45:39.438" v="775"/>
          <ac:graphicFrameMkLst>
            <pc:docMk/>
            <pc:sldMk cId="347336991" sldId="533"/>
            <ac:graphicFrameMk id="4" creationId="{0F5E554C-F82F-A1F1-03B9-636A49CC16B7}"/>
          </ac:graphicFrameMkLst>
        </pc:graphicFrameChg>
      </pc:sldChg>
      <pc:sldChg chg="modSp">
        <pc:chgData name="Jacqueline Deelstra" userId="VcS4nnxbw31FUbAoKVNlt+ZQ1O/JzKJxcudImjDqpdA=" providerId="None" clId="Web-{56C0B856-1706-45C4-B70D-D8D93270D65B}" dt="2025-09-19T21:02:46.697" v="934" actId="20577"/>
        <pc:sldMkLst>
          <pc:docMk/>
          <pc:sldMk cId="1572102754" sldId="534"/>
        </pc:sldMkLst>
        <pc:spChg chg="mod">
          <ac:chgData name="Jacqueline Deelstra" userId="VcS4nnxbw31FUbAoKVNlt+ZQ1O/JzKJxcudImjDqpdA=" providerId="None" clId="Web-{56C0B856-1706-45C4-B70D-D8D93270D65B}" dt="2025-09-19T21:02:46.697" v="934" actId="20577"/>
          <ac:spMkLst>
            <pc:docMk/>
            <pc:sldMk cId="1572102754" sldId="534"/>
            <ac:spMk id="3" creationId="{48628235-0677-1C17-78D2-57012F652703}"/>
          </ac:spMkLst>
        </pc:spChg>
      </pc:sldChg>
      <pc:sldChg chg="modSp">
        <pc:chgData name="Jacqueline Deelstra" userId="VcS4nnxbw31FUbAoKVNlt+ZQ1O/JzKJxcudImjDqpdA=" providerId="None" clId="Web-{56C0B856-1706-45C4-B70D-D8D93270D65B}" dt="2025-09-19T21:07:47.137" v="962" actId="20577"/>
        <pc:sldMkLst>
          <pc:docMk/>
          <pc:sldMk cId="110223061" sldId="541"/>
        </pc:sldMkLst>
        <pc:spChg chg="mod">
          <ac:chgData name="Jacqueline Deelstra" userId="VcS4nnxbw31FUbAoKVNlt+ZQ1O/JzKJxcudImjDqpdA=" providerId="None" clId="Web-{56C0B856-1706-45C4-B70D-D8D93270D65B}" dt="2025-09-19T21:07:47.137" v="962" actId="20577"/>
          <ac:spMkLst>
            <pc:docMk/>
            <pc:sldMk cId="110223061" sldId="541"/>
            <ac:spMk id="5" creationId="{95501254-73CC-B410-D0E1-4053B45A51D2}"/>
          </ac:spMkLst>
        </pc:spChg>
      </pc:sldChg>
      <pc:sldChg chg="modSp">
        <pc:chgData name="Jacqueline Deelstra" userId="VcS4nnxbw31FUbAoKVNlt+ZQ1O/JzKJxcudImjDqpdA=" providerId="None" clId="Web-{56C0B856-1706-45C4-B70D-D8D93270D65B}" dt="2025-09-19T21:08:25.685" v="965" actId="20577"/>
        <pc:sldMkLst>
          <pc:docMk/>
          <pc:sldMk cId="355249555" sldId="542"/>
        </pc:sldMkLst>
        <pc:spChg chg="mod">
          <ac:chgData name="Jacqueline Deelstra" userId="VcS4nnxbw31FUbAoKVNlt+ZQ1O/JzKJxcudImjDqpdA=" providerId="None" clId="Web-{56C0B856-1706-45C4-B70D-D8D93270D65B}" dt="2025-09-19T21:08:25.685" v="965" actId="20577"/>
          <ac:spMkLst>
            <pc:docMk/>
            <pc:sldMk cId="355249555" sldId="542"/>
            <ac:spMk id="5" creationId="{95501254-73CC-B410-D0E1-4053B45A51D2}"/>
          </ac:spMkLst>
        </pc:spChg>
      </pc:sldChg>
      <pc:sldChg chg="modSp">
        <pc:chgData name="Jacqueline Deelstra" userId="VcS4nnxbw31FUbAoKVNlt+ZQ1O/JzKJxcudImjDqpdA=" providerId="None" clId="Web-{56C0B856-1706-45C4-B70D-D8D93270D65B}" dt="2025-09-19T18:57:43.213" v="631" actId="20577"/>
        <pc:sldMkLst>
          <pc:docMk/>
          <pc:sldMk cId="829278583" sldId="544"/>
        </pc:sldMkLst>
        <pc:spChg chg="mod">
          <ac:chgData name="Jacqueline Deelstra" userId="VcS4nnxbw31FUbAoKVNlt+ZQ1O/JzKJxcudImjDqpdA=" providerId="None" clId="Web-{56C0B856-1706-45C4-B70D-D8D93270D65B}" dt="2025-09-19T18:57:43.213" v="631" actId="20577"/>
          <ac:spMkLst>
            <pc:docMk/>
            <pc:sldMk cId="829278583" sldId="544"/>
            <ac:spMk id="3" creationId="{B4FB5531-57BF-0240-BE82-52D6D7BC1DAB}"/>
          </ac:spMkLst>
        </pc:spChg>
      </pc:sldChg>
      <pc:sldChg chg="modSp">
        <pc:chgData name="Jacqueline Deelstra" userId="VcS4nnxbw31FUbAoKVNlt+ZQ1O/JzKJxcudImjDqpdA=" providerId="None" clId="Web-{56C0B856-1706-45C4-B70D-D8D93270D65B}" dt="2025-09-19T20:53:49.509" v="817" actId="20577"/>
        <pc:sldMkLst>
          <pc:docMk/>
          <pc:sldMk cId="3114667058" sldId="551"/>
        </pc:sldMkLst>
        <pc:spChg chg="mod">
          <ac:chgData name="Jacqueline Deelstra" userId="VcS4nnxbw31FUbAoKVNlt+ZQ1O/JzKJxcudImjDqpdA=" providerId="None" clId="Web-{56C0B856-1706-45C4-B70D-D8D93270D65B}" dt="2025-09-19T20:53:49.509" v="817" actId="20577"/>
          <ac:spMkLst>
            <pc:docMk/>
            <pc:sldMk cId="3114667058" sldId="551"/>
            <ac:spMk id="3" creationId="{041C8E9B-A186-4288-99C4-F30967392EA1}"/>
          </ac:spMkLst>
        </pc:spChg>
      </pc:sldChg>
      <pc:sldChg chg="modSp">
        <pc:chgData name="Jacqueline Deelstra" userId="VcS4nnxbw31FUbAoKVNlt+ZQ1O/JzKJxcudImjDqpdA=" providerId="None" clId="Web-{56C0B856-1706-45C4-B70D-D8D93270D65B}" dt="2025-09-19T18:25:47.502" v="505" actId="20577"/>
        <pc:sldMkLst>
          <pc:docMk/>
          <pc:sldMk cId="1534132271" sldId="554"/>
        </pc:sldMkLst>
        <pc:spChg chg="mod">
          <ac:chgData name="Jacqueline Deelstra" userId="VcS4nnxbw31FUbAoKVNlt+ZQ1O/JzKJxcudImjDqpdA=" providerId="None" clId="Web-{56C0B856-1706-45C4-B70D-D8D93270D65B}" dt="2025-09-19T18:25:47.502" v="505" actId="20577"/>
          <ac:spMkLst>
            <pc:docMk/>
            <pc:sldMk cId="1534132271" sldId="554"/>
            <ac:spMk id="4" creationId="{AAF33F41-1C0F-E3B2-93AA-3471E06F750E}"/>
          </ac:spMkLst>
        </pc:spChg>
      </pc:sldChg>
      <pc:sldChg chg="modSp">
        <pc:chgData name="Jacqueline Deelstra" userId="VcS4nnxbw31FUbAoKVNlt+ZQ1O/JzKJxcudImjDqpdA=" providerId="None" clId="Web-{56C0B856-1706-45C4-B70D-D8D93270D65B}" dt="2025-09-19T18:47:18.143" v="608" actId="20577"/>
        <pc:sldMkLst>
          <pc:docMk/>
          <pc:sldMk cId="1644066451" sldId="559"/>
        </pc:sldMkLst>
        <pc:spChg chg="mod">
          <ac:chgData name="Jacqueline Deelstra" userId="VcS4nnxbw31FUbAoKVNlt+ZQ1O/JzKJxcudImjDqpdA=" providerId="None" clId="Web-{56C0B856-1706-45C4-B70D-D8D93270D65B}" dt="2025-09-19T18:47:18.143" v="608" actId="20577"/>
          <ac:spMkLst>
            <pc:docMk/>
            <pc:sldMk cId="1644066451" sldId="559"/>
            <ac:spMk id="3" creationId="{48628235-0677-1C17-78D2-57012F652703}"/>
          </ac:spMkLst>
        </pc:spChg>
      </pc:sldChg>
      <pc:sldChg chg="modSp">
        <pc:chgData name="Jacqueline Deelstra" userId="VcS4nnxbw31FUbAoKVNlt+ZQ1O/JzKJxcudImjDqpdA=" providerId="None" clId="Web-{56C0B856-1706-45C4-B70D-D8D93270D65B}" dt="2025-09-19T18:57:16.197" v="626" actId="20577"/>
        <pc:sldMkLst>
          <pc:docMk/>
          <pc:sldMk cId="1559027586" sldId="560"/>
        </pc:sldMkLst>
        <pc:spChg chg="mod">
          <ac:chgData name="Jacqueline Deelstra" userId="VcS4nnxbw31FUbAoKVNlt+ZQ1O/JzKJxcudImjDqpdA=" providerId="None" clId="Web-{56C0B856-1706-45C4-B70D-D8D93270D65B}" dt="2025-09-19T18:57:16.197" v="626" actId="20577"/>
          <ac:spMkLst>
            <pc:docMk/>
            <pc:sldMk cId="1559027586" sldId="560"/>
            <ac:spMk id="3" creationId="{48628235-0677-1C17-78D2-57012F652703}"/>
          </ac:spMkLst>
        </pc:spChg>
      </pc:sldChg>
      <pc:sldChg chg="modSp">
        <pc:chgData name="Jacqueline Deelstra" userId="VcS4nnxbw31FUbAoKVNlt+ZQ1O/JzKJxcudImjDqpdA=" providerId="None" clId="Web-{56C0B856-1706-45C4-B70D-D8D93270D65B}" dt="2025-09-19T19:10:54.924" v="666" actId="20577"/>
        <pc:sldMkLst>
          <pc:docMk/>
          <pc:sldMk cId="560698512" sldId="561"/>
        </pc:sldMkLst>
        <pc:spChg chg="mod">
          <ac:chgData name="Jacqueline Deelstra" userId="VcS4nnxbw31FUbAoKVNlt+ZQ1O/JzKJxcudImjDqpdA=" providerId="None" clId="Web-{56C0B856-1706-45C4-B70D-D8D93270D65B}" dt="2025-09-19T19:10:54.924" v="666" actId="20577"/>
          <ac:spMkLst>
            <pc:docMk/>
            <pc:sldMk cId="560698512" sldId="561"/>
            <ac:spMk id="3" creationId="{48628235-0677-1C17-78D2-57012F652703}"/>
          </ac:spMkLst>
        </pc:spChg>
      </pc:sldChg>
      <pc:sldChg chg="modSp">
        <pc:chgData name="Jacqueline Deelstra" userId="VcS4nnxbw31FUbAoKVNlt+ZQ1O/JzKJxcudImjDqpdA=" providerId="None" clId="Web-{56C0B856-1706-45C4-B70D-D8D93270D65B}" dt="2025-09-19T21:05:31.333" v="958" actId="20577"/>
        <pc:sldMkLst>
          <pc:docMk/>
          <pc:sldMk cId="835343441" sldId="571"/>
        </pc:sldMkLst>
        <pc:spChg chg="mod">
          <ac:chgData name="Jacqueline Deelstra" userId="VcS4nnxbw31FUbAoKVNlt+ZQ1O/JzKJxcudImjDqpdA=" providerId="None" clId="Web-{56C0B856-1706-45C4-B70D-D8D93270D65B}" dt="2025-09-19T21:05:31.333" v="958" actId="20577"/>
          <ac:spMkLst>
            <pc:docMk/>
            <pc:sldMk cId="835343441" sldId="571"/>
            <ac:spMk id="10" creationId="{EF79956A-F081-DFA6-4397-859E1EEB2FA5}"/>
          </ac:spMkLst>
        </pc:spChg>
      </pc:sldChg>
      <pc:sldChg chg="modSp">
        <pc:chgData name="Jacqueline Deelstra" userId="VcS4nnxbw31FUbAoKVNlt+ZQ1O/JzKJxcudImjDqpdA=" providerId="None" clId="Web-{56C0B856-1706-45C4-B70D-D8D93270D65B}" dt="2025-09-19T18:45:57.877" v="592" actId="20577"/>
        <pc:sldMkLst>
          <pc:docMk/>
          <pc:sldMk cId="1414895634" sldId="584"/>
        </pc:sldMkLst>
        <pc:spChg chg="mod">
          <ac:chgData name="Jacqueline Deelstra" userId="VcS4nnxbw31FUbAoKVNlt+ZQ1O/JzKJxcudImjDqpdA=" providerId="None" clId="Web-{56C0B856-1706-45C4-B70D-D8D93270D65B}" dt="2025-09-19T18:45:57.877" v="592" actId="20577"/>
          <ac:spMkLst>
            <pc:docMk/>
            <pc:sldMk cId="1414895634" sldId="584"/>
            <ac:spMk id="3" creationId="{61719022-FA28-0036-3ABC-5FB3D0C7612F}"/>
          </ac:spMkLst>
        </pc:spChg>
      </pc:sldChg>
      <pc:sldChg chg="modSp">
        <pc:chgData name="Jacqueline Deelstra" userId="VcS4nnxbw31FUbAoKVNlt+ZQ1O/JzKJxcudImjDqpdA=" providerId="None" clId="Web-{56C0B856-1706-45C4-B70D-D8D93270D65B}" dt="2025-09-19T18:28:02.770" v="531"/>
        <pc:sldMkLst>
          <pc:docMk/>
          <pc:sldMk cId="3412198073" sldId="587"/>
        </pc:sldMkLst>
        <pc:graphicFrameChg chg="mod modGraphic">
          <ac:chgData name="Jacqueline Deelstra" userId="VcS4nnxbw31FUbAoKVNlt+ZQ1O/JzKJxcudImjDqpdA=" providerId="None" clId="Web-{56C0B856-1706-45C4-B70D-D8D93270D65B}" dt="2025-09-19T18:28:02.770" v="531"/>
          <ac:graphicFrameMkLst>
            <pc:docMk/>
            <pc:sldMk cId="3412198073" sldId="587"/>
            <ac:graphicFrameMk id="6" creationId="{046F810A-E843-5E5F-60DD-63BB34DAD4BA}"/>
          </ac:graphicFrameMkLst>
        </pc:graphicFrameChg>
      </pc:sldChg>
      <pc:sldChg chg="modSp">
        <pc:chgData name="Jacqueline Deelstra" userId="VcS4nnxbw31FUbAoKVNlt+ZQ1O/JzKJxcudImjDqpdA=" providerId="None" clId="Web-{56C0B856-1706-45C4-B70D-D8D93270D65B}" dt="2025-09-18T22:14:14.086" v="102" actId="20577"/>
        <pc:sldMkLst>
          <pc:docMk/>
          <pc:sldMk cId="395464868" sldId="593"/>
        </pc:sldMkLst>
        <pc:spChg chg="mod">
          <ac:chgData name="Jacqueline Deelstra" userId="VcS4nnxbw31FUbAoKVNlt+ZQ1O/JzKJxcudImjDqpdA=" providerId="None" clId="Web-{56C0B856-1706-45C4-B70D-D8D93270D65B}" dt="2025-09-18T22:12:43.757" v="89" actId="20577"/>
          <ac:spMkLst>
            <pc:docMk/>
            <pc:sldMk cId="395464868" sldId="593"/>
            <ac:spMk id="2" creationId="{B670A212-8B20-8998-C02C-29A7293CC348}"/>
          </ac:spMkLst>
        </pc:spChg>
        <pc:spChg chg="mod">
          <ac:chgData name="Jacqueline Deelstra" userId="VcS4nnxbw31FUbAoKVNlt+ZQ1O/JzKJxcudImjDqpdA=" providerId="None" clId="Web-{56C0B856-1706-45C4-B70D-D8D93270D65B}" dt="2025-09-18T22:14:14.086" v="102" actId="20577"/>
          <ac:spMkLst>
            <pc:docMk/>
            <pc:sldMk cId="395464868" sldId="593"/>
            <ac:spMk id="3" creationId="{547BCDF5-F10F-39C1-19C1-73B1DD881D9F}"/>
          </ac:spMkLst>
        </pc:spChg>
      </pc:sldChg>
      <pc:sldChg chg="modSp">
        <pc:chgData name="Jacqueline Deelstra" userId="VcS4nnxbw31FUbAoKVNlt+ZQ1O/JzKJxcudImjDqpdA=" providerId="None" clId="Web-{56C0B856-1706-45C4-B70D-D8D93270D65B}" dt="2025-09-19T14:01:01.400" v="151" actId="20577"/>
        <pc:sldMkLst>
          <pc:docMk/>
          <pc:sldMk cId="1853227788" sldId="594"/>
        </pc:sldMkLst>
        <pc:spChg chg="mod">
          <ac:chgData name="Jacqueline Deelstra" userId="VcS4nnxbw31FUbAoKVNlt+ZQ1O/JzKJxcudImjDqpdA=" providerId="None" clId="Web-{56C0B856-1706-45C4-B70D-D8D93270D65B}" dt="2025-09-19T14:01:01.400" v="151" actId="20577"/>
          <ac:spMkLst>
            <pc:docMk/>
            <pc:sldMk cId="1853227788" sldId="594"/>
            <ac:spMk id="3" creationId="{5689A43A-47D2-9CEA-16F2-1707E8989D03}"/>
          </ac:spMkLst>
        </pc:spChg>
      </pc:sldChg>
      <pc:sldChg chg="modSp">
        <pc:chgData name="Jacqueline Deelstra" userId="VcS4nnxbw31FUbAoKVNlt+ZQ1O/JzKJxcudImjDqpdA=" providerId="None" clId="Web-{56C0B856-1706-45C4-B70D-D8D93270D65B}" dt="2025-09-19T13:58:04.635" v="141" actId="20577"/>
        <pc:sldMkLst>
          <pc:docMk/>
          <pc:sldMk cId="2513482963" sldId="595"/>
        </pc:sldMkLst>
        <pc:spChg chg="mod">
          <ac:chgData name="Jacqueline Deelstra" userId="VcS4nnxbw31FUbAoKVNlt+ZQ1O/JzKJxcudImjDqpdA=" providerId="None" clId="Web-{56C0B856-1706-45C4-B70D-D8D93270D65B}" dt="2025-09-19T13:58:04.635" v="141" actId="20577"/>
          <ac:spMkLst>
            <pc:docMk/>
            <pc:sldMk cId="2513482963" sldId="595"/>
            <ac:spMk id="3" creationId="{BD68476F-C568-F470-681F-FA5E65D3B63F}"/>
          </ac:spMkLst>
        </pc:spChg>
      </pc:sldChg>
      <pc:sldChg chg="modSp">
        <pc:chgData name="Jacqueline Deelstra" userId="VcS4nnxbw31FUbAoKVNlt+ZQ1O/JzKJxcudImjDqpdA=" providerId="None" clId="Web-{56C0B856-1706-45C4-B70D-D8D93270D65B}" dt="2025-09-19T14:00:45.916" v="147" actId="20577"/>
        <pc:sldMkLst>
          <pc:docMk/>
          <pc:sldMk cId="4115463206" sldId="596"/>
        </pc:sldMkLst>
        <pc:spChg chg="mod">
          <ac:chgData name="Jacqueline Deelstra" userId="VcS4nnxbw31FUbAoKVNlt+ZQ1O/JzKJxcudImjDqpdA=" providerId="None" clId="Web-{56C0B856-1706-45C4-B70D-D8D93270D65B}" dt="2025-09-19T14:00:45.916" v="147" actId="20577"/>
          <ac:spMkLst>
            <pc:docMk/>
            <pc:sldMk cId="4115463206" sldId="596"/>
            <ac:spMk id="3" creationId="{8319E6CC-2476-D8FC-8DBF-21C5A7D90F7E}"/>
          </ac:spMkLst>
        </pc:spChg>
      </pc:sldChg>
      <pc:sldChg chg="modSp">
        <pc:chgData name="Jacqueline Deelstra" userId="VcS4nnxbw31FUbAoKVNlt+ZQ1O/JzKJxcudImjDqpdA=" providerId="None" clId="Web-{56C0B856-1706-45C4-B70D-D8D93270D65B}" dt="2025-09-19T14:02:48.213" v="167" actId="20577"/>
        <pc:sldMkLst>
          <pc:docMk/>
          <pc:sldMk cId="4166604877" sldId="597"/>
        </pc:sldMkLst>
        <pc:spChg chg="mod">
          <ac:chgData name="Jacqueline Deelstra" userId="VcS4nnxbw31FUbAoKVNlt+ZQ1O/JzKJxcudImjDqpdA=" providerId="None" clId="Web-{56C0B856-1706-45C4-B70D-D8D93270D65B}" dt="2025-09-19T14:02:48.213" v="167" actId="20577"/>
          <ac:spMkLst>
            <pc:docMk/>
            <pc:sldMk cId="4166604877" sldId="597"/>
            <ac:spMk id="3" creationId="{507F6459-828C-D0CA-6602-046811C226BD}"/>
          </ac:spMkLst>
        </pc:spChg>
      </pc:sldChg>
      <pc:sldChg chg="modSp">
        <pc:chgData name="Jacqueline Deelstra" userId="VcS4nnxbw31FUbAoKVNlt+ZQ1O/JzKJxcudImjDqpdA=" providerId="None" clId="Web-{56C0B856-1706-45C4-B70D-D8D93270D65B}" dt="2025-09-19T18:19:53.902" v="449" actId="20577"/>
        <pc:sldMkLst>
          <pc:docMk/>
          <pc:sldMk cId="3187944029" sldId="598"/>
        </pc:sldMkLst>
        <pc:spChg chg="mod">
          <ac:chgData name="Jacqueline Deelstra" userId="VcS4nnxbw31FUbAoKVNlt+ZQ1O/JzKJxcudImjDqpdA=" providerId="None" clId="Web-{56C0B856-1706-45C4-B70D-D8D93270D65B}" dt="2025-09-19T18:19:53.902" v="449" actId="20577"/>
          <ac:spMkLst>
            <pc:docMk/>
            <pc:sldMk cId="3187944029" sldId="598"/>
            <ac:spMk id="3" creationId="{8CCFAEA1-983E-AFDA-7B16-39E16E24E8E2}"/>
          </ac:spMkLst>
        </pc:spChg>
      </pc:sldChg>
      <pc:sldChg chg="modSp">
        <pc:chgData name="Jacqueline Deelstra" userId="VcS4nnxbw31FUbAoKVNlt+ZQ1O/JzKJxcudImjDqpdA=" providerId="None" clId="Web-{56C0B856-1706-45C4-B70D-D8D93270D65B}" dt="2025-09-19T18:20:38.247" v="452" actId="20577"/>
        <pc:sldMkLst>
          <pc:docMk/>
          <pc:sldMk cId="2092133937" sldId="599"/>
        </pc:sldMkLst>
        <pc:spChg chg="mod">
          <ac:chgData name="Jacqueline Deelstra" userId="VcS4nnxbw31FUbAoKVNlt+ZQ1O/JzKJxcudImjDqpdA=" providerId="None" clId="Web-{56C0B856-1706-45C4-B70D-D8D93270D65B}" dt="2025-09-19T18:20:38.247" v="452" actId="20577"/>
          <ac:spMkLst>
            <pc:docMk/>
            <pc:sldMk cId="2092133937" sldId="599"/>
            <ac:spMk id="3" creationId="{5E029D0F-CB1A-88EC-2FF7-C2EBBA7E1A72}"/>
          </ac:spMkLst>
        </pc:spChg>
      </pc:sldChg>
      <pc:sldChg chg="modSp">
        <pc:chgData name="Jacqueline Deelstra" userId="VcS4nnxbw31FUbAoKVNlt+ZQ1O/JzKJxcudImjDqpdA=" providerId="None" clId="Web-{56C0B856-1706-45C4-B70D-D8D93270D65B}" dt="2025-09-19T18:29:04.911" v="544" actId="20577"/>
        <pc:sldMkLst>
          <pc:docMk/>
          <pc:sldMk cId="2046195607" sldId="600"/>
        </pc:sldMkLst>
        <pc:spChg chg="mod">
          <ac:chgData name="Jacqueline Deelstra" userId="VcS4nnxbw31FUbAoKVNlt+ZQ1O/JzKJxcudImjDqpdA=" providerId="None" clId="Web-{56C0B856-1706-45C4-B70D-D8D93270D65B}" dt="2025-09-19T18:29:04.911" v="544" actId="20577"/>
          <ac:spMkLst>
            <pc:docMk/>
            <pc:sldMk cId="2046195607" sldId="600"/>
            <ac:spMk id="3" creationId="{F60FC279-1265-29D5-51DD-623820942276}"/>
          </ac:spMkLst>
        </pc:spChg>
      </pc:sldChg>
      <pc:sldChg chg="modSp">
        <pc:chgData name="Jacqueline Deelstra" userId="VcS4nnxbw31FUbAoKVNlt+ZQ1O/JzKJxcudImjDqpdA=" providerId="None" clId="Web-{56C0B856-1706-45C4-B70D-D8D93270D65B}" dt="2025-09-19T19:13:41.350" v="702" actId="20577"/>
        <pc:sldMkLst>
          <pc:docMk/>
          <pc:sldMk cId="834425530" sldId="602"/>
        </pc:sldMkLst>
        <pc:spChg chg="mod">
          <ac:chgData name="Jacqueline Deelstra" userId="VcS4nnxbw31FUbAoKVNlt+ZQ1O/JzKJxcudImjDqpdA=" providerId="None" clId="Web-{56C0B856-1706-45C4-B70D-D8D93270D65B}" dt="2025-09-19T19:13:41.350" v="702" actId="20577"/>
          <ac:spMkLst>
            <pc:docMk/>
            <pc:sldMk cId="834425530" sldId="602"/>
            <ac:spMk id="3" creationId="{D813B0BD-0E7F-E1C8-5F80-4BF7FA7F66B8}"/>
          </ac:spMkLst>
        </pc:spChg>
      </pc:sldChg>
      <pc:sldChg chg="modSp">
        <pc:chgData name="Jacqueline Deelstra" userId="VcS4nnxbw31FUbAoKVNlt+ZQ1O/JzKJxcudImjDqpdA=" providerId="None" clId="Web-{56C0B856-1706-45C4-B70D-D8D93270D65B}" dt="2025-09-19T18:03:27.296" v="225" actId="20577"/>
        <pc:sldMkLst>
          <pc:docMk/>
          <pc:sldMk cId="1535015345" sldId="609"/>
        </pc:sldMkLst>
        <pc:spChg chg="mod">
          <ac:chgData name="Jacqueline Deelstra" userId="VcS4nnxbw31FUbAoKVNlt+ZQ1O/JzKJxcudImjDqpdA=" providerId="None" clId="Web-{56C0B856-1706-45C4-B70D-D8D93270D65B}" dt="2025-09-19T18:03:27.296" v="225" actId="20577"/>
          <ac:spMkLst>
            <pc:docMk/>
            <pc:sldMk cId="1535015345" sldId="609"/>
            <ac:spMk id="8" creationId="{D1AC204A-A265-A4F0-A7C7-AA608DB29052}"/>
          </ac:spMkLst>
        </pc:spChg>
      </pc:sldChg>
      <pc:sldChg chg="modSp">
        <pc:chgData name="Jacqueline Deelstra" userId="VcS4nnxbw31FUbAoKVNlt+ZQ1O/JzKJxcudImjDqpdA=" providerId="None" clId="Web-{56C0B856-1706-45C4-B70D-D8D93270D65B}" dt="2025-09-19T18:09:41.584" v="303" actId="20577"/>
        <pc:sldMkLst>
          <pc:docMk/>
          <pc:sldMk cId="1964160552" sldId="610"/>
        </pc:sldMkLst>
        <pc:spChg chg="mod">
          <ac:chgData name="Jacqueline Deelstra" userId="VcS4nnxbw31FUbAoKVNlt+ZQ1O/JzKJxcudImjDqpdA=" providerId="None" clId="Web-{56C0B856-1706-45C4-B70D-D8D93270D65B}" dt="2025-09-19T18:09:41.584" v="303" actId="20577"/>
          <ac:spMkLst>
            <pc:docMk/>
            <pc:sldMk cId="1964160552" sldId="610"/>
            <ac:spMk id="6" creationId="{C9EB2F9E-4CDA-29C6-A56A-CA998925ABAA}"/>
          </ac:spMkLst>
        </pc:spChg>
        <pc:graphicFrameChg chg="modGraphic">
          <ac:chgData name="Jacqueline Deelstra" userId="VcS4nnxbw31FUbAoKVNlt+ZQ1O/JzKJxcudImjDqpdA=" providerId="None" clId="Web-{56C0B856-1706-45C4-B70D-D8D93270D65B}" dt="2025-09-19T18:08:16.317" v="295" actId="20577"/>
          <ac:graphicFrameMkLst>
            <pc:docMk/>
            <pc:sldMk cId="1964160552" sldId="610"/>
            <ac:graphicFrameMk id="5" creationId="{1AA6DABA-AF58-353F-22D1-8DA39E91122A}"/>
          </ac:graphicFrameMkLst>
        </pc:graphicFrameChg>
      </pc:sldChg>
    </pc:docChg>
  </pc:docChgLst>
  <pc:docChgLst>
    <pc:chgData userId="17683571947_tp_box_2" providerId="OAuth2" clId="{96A95975-A6BE-4984-B49E-3349A4584182}"/>
    <pc:docChg chg="undo custSel modSld">
      <pc:chgData name="" userId="17683571947_tp_box_2" providerId="OAuth2" clId="{96A95975-A6BE-4984-B49E-3349A4584182}" dt="2025-09-22T18:32:43.831" v="58" actId="20577"/>
      <pc:docMkLst>
        <pc:docMk/>
      </pc:docMkLst>
      <pc:sldChg chg="modSp mod">
        <pc:chgData name="" userId="17683571947_tp_box_2" providerId="OAuth2" clId="{96A95975-A6BE-4984-B49E-3349A4584182}" dt="2025-09-22T17:43:53.838" v="43" actId="27636"/>
        <pc:sldMkLst>
          <pc:docMk/>
          <pc:sldMk cId="1111825792" sldId="423"/>
        </pc:sldMkLst>
        <pc:spChg chg="mod">
          <ac:chgData name="" userId="17683571947_tp_box_2" providerId="OAuth2" clId="{96A95975-A6BE-4984-B49E-3349A4584182}" dt="2025-09-22T17:43:53.838" v="43" actId="27636"/>
          <ac:spMkLst>
            <pc:docMk/>
            <pc:sldMk cId="1111825792" sldId="423"/>
            <ac:spMk id="3" creationId="{041C8E9B-A186-4288-99C4-F30967392EA1}"/>
          </ac:spMkLst>
        </pc:spChg>
      </pc:sldChg>
      <pc:sldChg chg="modSp mod">
        <pc:chgData name="" userId="17683571947_tp_box_2" providerId="OAuth2" clId="{96A95975-A6BE-4984-B49E-3349A4584182}" dt="2025-09-22T17:47:08.606" v="47" actId="20577"/>
        <pc:sldMkLst>
          <pc:docMk/>
          <pc:sldMk cId="2236238106" sldId="454"/>
        </pc:sldMkLst>
        <pc:spChg chg="mod">
          <ac:chgData name="" userId="17683571947_tp_box_2" providerId="OAuth2" clId="{96A95975-A6BE-4984-B49E-3349A4584182}" dt="2025-09-22T17:47:08.606" v="47" actId="20577"/>
          <ac:spMkLst>
            <pc:docMk/>
            <pc:sldMk cId="2236238106" sldId="454"/>
            <ac:spMk id="3" creationId="{48628235-0677-1C17-78D2-57012F652703}"/>
          </ac:spMkLst>
        </pc:spChg>
      </pc:sldChg>
      <pc:sldChg chg="modSp mod">
        <pc:chgData name="" userId="17683571947_tp_box_2" providerId="OAuth2" clId="{96A95975-A6BE-4984-B49E-3349A4584182}" dt="2025-09-22T17:40:08.479" v="24" actId="1076"/>
        <pc:sldMkLst>
          <pc:docMk/>
          <pc:sldMk cId="4182170412" sldId="458"/>
        </pc:sldMkLst>
        <pc:spChg chg="mod">
          <ac:chgData name="" userId="17683571947_tp_box_2" providerId="OAuth2" clId="{96A95975-A6BE-4984-B49E-3349A4584182}" dt="2025-09-22T17:40:08.479" v="24" actId="1076"/>
          <ac:spMkLst>
            <pc:docMk/>
            <pc:sldMk cId="4182170412" sldId="458"/>
            <ac:spMk id="2" creationId="{936DCC6A-3166-A0E7-4618-F50724FD0713}"/>
          </ac:spMkLst>
        </pc:spChg>
      </pc:sldChg>
      <pc:sldChg chg="modSp mod">
        <pc:chgData name="" userId="17683571947_tp_box_2" providerId="OAuth2" clId="{96A95975-A6BE-4984-B49E-3349A4584182}" dt="2025-09-22T17:38:59.789" v="21" actId="1076"/>
        <pc:sldMkLst>
          <pc:docMk/>
          <pc:sldMk cId="2894878530" sldId="460"/>
        </pc:sldMkLst>
        <pc:spChg chg="mod">
          <ac:chgData name="" userId="17683571947_tp_box_2" providerId="OAuth2" clId="{96A95975-A6BE-4984-B49E-3349A4584182}" dt="2025-09-22T17:38:59.789" v="21" actId="1076"/>
          <ac:spMkLst>
            <pc:docMk/>
            <pc:sldMk cId="2894878530" sldId="460"/>
            <ac:spMk id="12" creationId="{31301D6E-BBDD-8D7D-4928-8A88E0355A10}"/>
          </ac:spMkLst>
        </pc:spChg>
      </pc:sldChg>
      <pc:sldChg chg="modSp mod">
        <pc:chgData name="" userId="17683571947_tp_box_2" providerId="OAuth2" clId="{96A95975-A6BE-4984-B49E-3349A4584182}" dt="2025-09-22T17:26:46.061" v="5" actId="14100"/>
        <pc:sldMkLst>
          <pc:docMk/>
          <pc:sldMk cId="37258500" sldId="475"/>
        </pc:sldMkLst>
        <pc:spChg chg="mod">
          <ac:chgData name="" userId="17683571947_tp_box_2" providerId="OAuth2" clId="{96A95975-A6BE-4984-B49E-3349A4584182}" dt="2025-09-22T17:26:46.061" v="5" actId="14100"/>
          <ac:spMkLst>
            <pc:docMk/>
            <pc:sldMk cId="37258500" sldId="475"/>
            <ac:spMk id="2" creationId="{0AD6E792-52ED-9749-D1DC-2F20BE9D22A8}"/>
          </ac:spMkLst>
        </pc:spChg>
      </pc:sldChg>
      <pc:sldChg chg="modSp mod">
        <pc:chgData name="" userId="17683571947_tp_box_2" providerId="OAuth2" clId="{96A95975-A6BE-4984-B49E-3349A4584182}" dt="2025-09-22T17:30:06.951" v="10" actId="20577"/>
        <pc:sldMkLst>
          <pc:docMk/>
          <pc:sldMk cId="1299206220" sldId="486"/>
        </pc:sldMkLst>
        <pc:spChg chg="mod">
          <ac:chgData name="" userId="17683571947_tp_box_2" providerId="OAuth2" clId="{96A95975-A6BE-4984-B49E-3349A4584182}" dt="2025-09-22T17:30:06.951" v="10" actId="20577"/>
          <ac:spMkLst>
            <pc:docMk/>
            <pc:sldMk cId="1299206220" sldId="486"/>
            <ac:spMk id="3" creationId="{48628235-0677-1C17-78D2-57012F652703}"/>
          </ac:spMkLst>
        </pc:spChg>
      </pc:sldChg>
      <pc:sldChg chg="modSp mod">
        <pc:chgData name="" userId="17683571947_tp_box_2" providerId="OAuth2" clId="{96A95975-A6BE-4984-B49E-3349A4584182}" dt="2025-09-22T17:32:20.215" v="13" actId="2711"/>
        <pc:sldMkLst>
          <pc:docMk/>
          <pc:sldMk cId="128411834" sldId="503"/>
        </pc:sldMkLst>
        <pc:spChg chg="mod">
          <ac:chgData name="" userId="17683571947_tp_box_2" providerId="OAuth2" clId="{96A95975-A6BE-4984-B49E-3349A4584182}" dt="2025-09-22T17:32:20.215" v="13" actId="2711"/>
          <ac:spMkLst>
            <pc:docMk/>
            <pc:sldMk cId="128411834" sldId="503"/>
            <ac:spMk id="3" creationId="{D0E2B805-3557-C65E-9193-6124700068C7}"/>
          </ac:spMkLst>
        </pc:spChg>
      </pc:sldChg>
      <pc:sldChg chg="modSp mod">
        <pc:chgData name="" userId="17683571947_tp_box_2" providerId="OAuth2" clId="{96A95975-A6BE-4984-B49E-3349A4584182}" dt="2025-09-22T17:31:38.531" v="12" actId="20577"/>
        <pc:sldMkLst>
          <pc:docMk/>
          <pc:sldMk cId="3934351416" sldId="508"/>
        </pc:sldMkLst>
        <pc:spChg chg="mod">
          <ac:chgData name="" userId="17683571947_tp_box_2" providerId="OAuth2" clId="{96A95975-A6BE-4984-B49E-3349A4584182}" dt="2025-09-22T17:31:38.531" v="12" actId="20577"/>
          <ac:spMkLst>
            <pc:docMk/>
            <pc:sldMk cId="3934351416" sldId="508"/>
            <ac:spMk id="3" creationId="{AB71A948-E831-B879-D37A-8EA9139D3F96}"/>
          </ac:spMkLst>
        </pc:spChg>
      </pc:sldChg>
      <pc:sldChg chg="modSp mod">
        <pc:chgData name="" userId="17683571947_tp_box_2" providerId="OAuth2" clId="{96A95975-A6BE-4984-B49E-3349A4584182}" dt="2025-09-22T17:39:34.300" v="22" actId="2711"/>
        <pc:sldMkLst>
          <pc:docMk/>
          <pc:sldMk cId="3832976693" sldId="513"/>
        </pc:sldMkLst>
        <pc:spChg chg="mod">
          <ac:chgData name="" userId="17683571947_tp_box_2" providerId="OAuth2" clId="{96A95975-A6BE-4984-B49E-3349A4584182}" dt="2025-09-22T17:39:34.300" v="22" actId="2711"/>
          <ac:spMkLst>
            <pc:docMk/>
            <pc:sldMk cId="3832976693" sldId="513"/>
            <ac:spMk id="3" creationId="{2F5F6CFE-4AE3-2AF1-26C2-83F273F898CE}"/>
          </ac:spMkLst>
        </pc:spChg>
      </pc:sldChg>
      <pc:sldChg chg="modSp mod">
        <pc:chgData name="" userId="17683571947_tp_box_2" providerId="OAuth2" clId="{96A95975-A6BE-4984-B49E-3349A4584182}" dt="2025-09-22T17:35:38.537" v="17" actId="20577"/>
        <pc:sldMkLst>
          <pc:docMk/>
          <pc:sldMk cId="570847990" sldId="521"/>
        </pc:sldMkLst>
        <pc:spChg chg="mod">
          <ac:chgData name="" userId="17683571947_tp_box_2" providerId="OAuth2" clId="{96A95975-A6BE-4984-B49E-3349A4584182}" dt="2025-09-22T17:35:38.537" v="17" actId="20577"/>
          <ac:spMkLst>
            <pc:docMk/>
            <pc:sldMk cId="570847990" sldId="521"/>
            <ac:spMk id="3" creationId="{334209FF-12E2-E1FF-9104-A34042EB59B1}"/>
          </ac:spMkLst>
        </pc:spChg>
      </pc:sldChg>
      <pc:sldChg chg="modSp mod">
        <pc:chgData name="" userId="17683571947_tp_box_2" providerId="OAuth2" clId="{96A95975-A6BE-4984-B49E-3349A4584182}" dt="2025-09-22T17:43:35.249" v="39" actId="20577"/>
        <pc:sldMkLst>
          <pc:docMk/>
          <pc:sldMk cId="3458673156" sldId="532"/>
        </pc:sldMkLst>
        <pc:spChg chg="mod">
          <ac:chgData name="" userId="17683571947_tp_box_2" providerId="OAuth2" clId="{96A95975-A6BE-4984-B49E-3349A4584182}" dt="2025-09-22T17:43:35.249" v="39" actId="20577"/>
          <ac:spMkLst>
            <pc:docMk/>
            <pc:sldMk cId="3458673156" sldId="532"/>
            <ac:spMk id="3" creationId="{041C8E9B-A186-4288-99C4-F30967392EA1}"/>
          </ac:spMkLst>
        </pc:spChg>
      </pc:sldChg>
      <pc:sldChg chg="modSp mod">
        <pc:chgData name="" userId="17683571947_tp_box_2" providerId="OAuth2" clId="{96A95975-A6BE-4984-B49E-3349A4584182}" dt="2025-09-22T17:46:29.948" v="46" actId="404"/>
        <pc:sldMkLst>
          <pc:docMk/>
          <pc:sldMk cId="3240463078" sldId="539"/>
        </pc:sldMkLst>
        <pc:spChg chg="mod">
          <ac:chgData name="" userId="17683571947_tp_box_2" providerId="OAuth2" clId="{96A95975-A6BE-4984-B49E-3349A4584182}" dt="2025-09-22T17:46:29.948" v="46" actId="404"/>
          <ac:spMkLst>
            <pc:docMk/>
            <pc:sldMk cId="3240463078" sldId="539"/>
            <ac:spMk id="3" creationId="{48628235-0677-1C17-78D2-57012F652703}"/>
          </ac:spMkLst>
        </pc:spChg>
      </pc:sldChg>
      <pc:sldChg chg="modSp mod">
        <pc:chgData name="" userId="17683571947_tp_box_2" providerId="OAuth2" clId="{96A95975-A6BE-4984-B49E-3349A4584182}" dt="2025-09-22T17:44:23.495" v="45" actId="20577"/>
        <pc:sldMkLst>
          <pc:docMk/>
          <pc:sldMk cId="110223061" sldId="541"/>
        </pc:sldMkLst>
        <pc:spChg chg="mod">
          <ac:chgData name="" userId="17683571947_tp_box_2" providerId="OAuth2" clId="{96A95975-A6BE-4984-B49E-3349A4584182}" dt="2025-09-22T17:44:23.495" v="45" actId="20577"/>
          <ac:spMkLst>
            <pc:docMk/>
            <pc:sldMk cId="110223061" sldId="541"/>
            <ac:spMk id="5" creationId="{95501254-73CC-B410-D0E1-4053B45A51D2}"/>
          </ac:spMkLst>
        </pc:spChg>
      </pc:sldChg>
      <pc:sldChg chg="modSp mod">
        <pc:chgData name="" userId="17683571947_tp_box_2" providerId="OAuth2" clId="{96A95975-A6BE-4984-B49E-3349A4584182}" dt="2025-09-22T17:48:11.447" v="51" actId="2711"/>
        <pc:sldMkLst>
          <pc:docMk/>
          <pc:sldMk cId="1864594384" sldId="556"/>
        </pc:sldMkLst>
        <pc:spChg chg="mod">
          <ac:chgData name="" userId="17683571947_tp_box_2" providerId="OAuth2" clId="{96A95975-A6BE-4984-B49E-3349A4584182}" dt="2025-09-22T17:48:11.447" v="51" actId="2711"/>
          <ac:spMkLst>
            <pc:docMk/>
            <pc:sldMk cId="1864594384" sldId="556"/>
            <ac:spMk id="3" creationId="{9FF34E33-A628-8AFE-A09E-1D0C5FBA2E19}"/>
          </ac:spMkLst>
        </pc:spChg>
      </pc:sldChg>
      <pc:sldChg chg="modSp mod">
        <pc:chgData name="" userId="17683571947_tp_box_2" providerId="OAuth2" clId="{96A95975-A6BE-4984-B49E-3349A4584182}" dt="2025-09-22T17:47:28.540" v="48" actId="2711"/>
        <pc:sldMkLst>
          <pc:docMk/>
          <pc:sldMk cId="4001460679" sldId="562"/>
        </pc:sldMkLst>
        <pc:spChg chg="mod">
          <ac:chgData name="" userId="17683571947_tp_box_2" providerId="OAuth2" clId="{96A95975-A6BE-4984-B49E-3349A4584182}" dt="2025-09-22T17:47:28.540" v="48" actId="2711"/>
          <ac:spMkLst>
            <pc:docMk/>
            <pc:sldMk cId="4001460679" sldId="562"/>
            <ac:spMk id="3" creationId="{48628235-0677-1C17-78D2-57012F652703}"/>
          </ac:spMkLst>
        </pc:spChg>
      </pc:sldChg>
      <pc:sldChg chg="modSp mod">
        <pc:chgData name="" userId="17683571947_tp_box_2" providerId="OAuth2" clId="{96A95975-A6BE-4984-B49E-3349A4584182}" dt="2025-09-22T17:47:56.671" v="50" actId="2711"/>
        <pc:sldMkLst>
          <pc:docMk/>
          <pc:sldMk cId="3022307343" sldId="565"/>
        </pc:sldMkLst>
        <pc:spChg chg="mod">
          <ac:chgData name="" userId="17683571947_tp_box_2" providerId="OAuth2" clId="{96A95975-A6BE-4984-B49E-3349A4584182}" dt="2025-09-22T17:47:56.671" v="50" actId="2711"/>
          <ac:spMkLst>
            <pc:docMk/>
            <pc:sldMk cId="3022307343" sldId="565"/>
            <ac:spMk id="3" creationId="{48628235-0677-1C17-78D2-57012F652703}"/>
          </ac:spMkLst>
        </pc:spChg>
      </pc:sldChg>
      <pc:sldChg chg="modSp mod">
        <pc:chgData name="" userId="17683571947_tp_box_2" providerId="OAuth2" clId="{96A95975-A6BE-4984-B49E-3349A4584182}" dt="2025-09-22T17:47:38.456" v="49" actId="403"/>
        <pc:sldMkLst>
          <pc:docMk/>
          <pc:sldMk cId="576921597" sldId="574"/>
        </pc:sldMkLst>
        <pc:spChg chg="mod">
          <ac:chgData name="" userId="17683571947_tp_box_2" providerId="OAuth2" clId="{96A95975-A6BE-4984-B49E-3349A4584182}" dt="2025-09-22T17:47:38.456" v="49" actId="403"/>
          <ac:spMkLst>
            <pc:docMk/>
            <pc:sldMk cId="576921597" sldId="574"/>
            <ac:spMk id="3" creationId="{48628235-0677-1C17-78D2-57012F652703}"/>
          </ac:spMkLst>
        </pc:spChg>
      </pc:sldChg>
      <pc:sldChg chg="modSp mod modCm">
        <pc:chgData name="" userId="17683571947_tp_box_2" providerId="OAuth2" clId="{96A95975-A6BE-4984-B49E-3349A4584182}" dt="2025-09-22T17:37:16.849" v="19" actId="20577"/>
        <pc:sldMkLst>
          <pc:docMk/>
          <pc:sldMk cId="1393291661" sldId="577"/>
        </pc:sldMkLst>
        <pc:spChg chg="mod">
          <ac:chgData name="" userId="17683571947_tp_box_2" providerId="OAuth2" clId="{96A95975-A6BE-4984-B49E-3349A4584182}" dt="2025-09-22T17:37:16.849" v="19" actId="20577"/>
          <ac:spMkLst>
            <pc:docMk/>
            <pc:sldMk cId="1393291661" sldId="577"/>
            <ac:spMk id="6" creationId="{971E2E60-B5F9-60B3-30B3-CF65B23BA29E}"/>
          </ac:spMkLst>
        </pc:spChg>
        <pc:extLst>
          <p:ext xmlns:p="http://schemas.openxmlformats.org/presentationml/2006/main" uri="{D6D511B9-2390-475A-947B-AFAB55BFBCF1}">
            <pc226:cmChg xmlns:pc226="http://schemas.microsoft.com/office/powerpoint/2022/06/main/command" chg="mod">
              <pc226:chgData name="" userId="17683571947_tp_box_2" providerId="OAuth2" clId="{96A95975-A6BE-4984-B49E-3349A4584182}" dt="2025-09-22T17:37:16.849" v="19" actId="20577"/>
              <pc2:cmMkLst xmlns:pc2="http://schemas.microsoft.com/office/powerpoint/2019/9/main/command">
                <pc:docMk/>
                <pc:sldMk cId="1393291661" sldId="577"/>
                <pc2:cmMk id="{AA690F61-9374-45C3-8C16-2E02EEAA0768}"/>
              </pc2:cmMkLst>
            </pc226:cmChg>
          </p:ext>
        </pc:extLst>
      </pc:sldChg>
      <pc:sldChg chg="modSp mod">
        <pc:chgData name="" userId="17683571947_tp_box_2" providerId="OAuth2" clId="{96A95975-A6BE-4984-B49E-3349A4584182}" dt="2025-09-22T17:39:57.877" v="23" actId="2711"/>
        <pc:sldMkLst>
          <pc:docMk/>
          <pc:sldMk cId="1924583370" sldId="579"/>
        </pc:sldMkLst>
        <pc:spChg chg="mod">
          <ac:chgData name="" userId="17683571947_tp_box_2" providerId="OAuth2" clId="{96A95975-A6BE-4984-B49E-3349A4584182}" dt="2025-09-22T17:39:57.877" v="23" actId="2711"/>
          <ac:spMkLst>
            <pc:docMk/>
            <pc:sldMk cId="1924583370" sldId="579"/>
            <ac:spMk id="9" creationId="{72768A84-3891-3C73-7C88-1484A82D33ED}"/>
          </ac:spMkLst>
        </pc:spChg>
      </pc:sldChg>
      <pc:sldChg chg="modSp mod">
        <pc:chgData name="" userId="17683571947_tp_box_2" providerId="OAuth2" clId="{96A95975-A6BE-4984-B49E-3349A4584182}" dt="2025-09-22T17:41:30.846" v="38" actId="1076"/>
        <pc:sldMkLst>
          <pc:docMk/>
          <pc:sldMk cId="1544406046" sldId="581"/>
        </pc:sldMkLst>
        <pc:spChg chg="mod">
          <ac:chgData name="" userId="17683571947_tp_box_2" providerId="OAuth2" clId="{96A95975-A6BE-4984-B49E-3349A4584182}" dt="2025-09-22T17:40:28.805" v="27" actId="2711"/>
          <ac:spMkLst>
            <pc:docMk/>
            <pc:sldMk cId="1544406046" sldId="581"/>
            <ac:spMk id="7" creationId="{58EE64D9-07A0-A0C1-F6A6-5C26525B334F}"/>
          </ac:spMkLst>
        </pc:spChg>
        <pc:spChg chg="mod">
          <ac:chgData name="" userId="17683571947_tp_box_2" providerId="OAuth2" clId="{96A95975-A6BE-4984-B49E-3349A4584182}" dt="2025-09-22T17:41:30.846" v="38" actId="1076"/>
          <ac:spMkLst>
            <pc:docMk/>
            <pc:sldMk cId="1544406046" sldId="581"/>
            <ac:spMk id="9" creationId="{81A4CCE7-64A3-A80A-577F-3F071F296616}"/>
          </ac:spMkLst>
        </pc:spChg>
      </pc:sldChg>
      <pc:sldChg chg="modSp mod">
        <pc:chgData name="" userId="17683571947_tp_box_2" providerId="OAuth2" clId="{96A95975-A6BE-4984-B49E-3349A4584182}" dt="2025-09-22T17:27:23.989" v="9" actId="20577"/>
        <pc:sldMkLst>
          <pc:docMk/>
          <pc:sldMk cId="2919875224" sldId="582"/>
        </pc:sldMkLst>
        <pc:spChg chg="mod">
          <ac:chgData name="" userId="17683571947_tp_box_2" providerId="OAuth2" clId="{96A95975-A6BE-4984-B49E-3349A4584182}" dt="2025-09-22T17:27:23.989" v="9" actId="20577"/>
          <ac:spMkLst>
            <pc:docMk/>
            <pc:sldMk cId="2919875224" sldId="582"/>
            <ac:spMk id="6" creationId="{971E2E60-B5F9-60B3-30B3-CF65B23BA29E}"/>
          </ac:spMkLst>
        </pc:spChg>
      </pc:sldChg>
      <pc:sldChg chg="modSp mod">
        <pc:chgData name="" userId="17683571947_tp_box_2" providerId="OAuth2" clId="{96A95975-A6BE-4984-B49E-3349A4584182}" dt="2025-09-22T17:31:10.403" v="11" actId="2711"/>
        <pc:sldMkLst>
          <pc:docMk/>
          <pc:sldMk cId="3187660033" sldId="583"/>
        </pc:sldMkLst>
        <pc:spChg chg="mod">
          <ac:chgData name="" userId="17683571947_tp_box_2" providerId="OAuth2" clId="{96A95975-A6BE-4984-B49E-3349A4584182}" dt="2025-09-22T17:31:10.403" v="11" actId="2711"/>
          <ac:spMkLst>
            <pc:docMk/>
            <pc:sldMk cId="3187660033" sldId="583"/>
            <ac:spMk id="3" creationId="{48628235-0677-1C17-78D2-57012F652703}"/>
          </ac:spMkLst>
        </pc:spChg>
      </pc:sldChg>
      <pc:sldChg chg="modSp mod">
        <pc:chgData name="" userId="17683571947_tp_box_2" providerId="OAuth2" clId="{96A95975-A6BE-4984-B49E-3349A4584182}" dt="2025-09-22T18:32:43.831" v="58" actId="20577"/>
        <pc:sldMkLst>
          <pc:docMk/>
          <pc:sldMk cId="4037476607" sldId="589"/>
        </pc:sldMkLst>
        <pc:spChg chg="mod">
          <ac:chgData name="" userId="17683571947_tp_box_2" providerId="OAuth2" clId="{96A95975-A6BE-4984-B49E-3349A4584182}" dt="2025-09-22T18:32:43.831" v="58" actId="20577"/>
          <ac:spMkLst>
            <pc:docMk/>
            <pc:sldMk cId="4037476607" sldId="589"/>
            <ac:spMk id="3" creationId="{9FF34E33-A628-8AFE-A09E-1D0C5FBA2E19}"/>
          </ac:spMkLst>
        </pc:spChg>
      </pc:sldChg>
      <pc:sldChg chg="modSp mod">
        <pc:chgData name="" userId="17683571947_tp_box_2" providerId="OAuth2" clId="{96A95975-A6BE-4984-B49E-3349A4584182}" dt="2025-09-22T18:29:09.086" v="54" actId="403"/>
        <pc:sldMkLst>
          <pc:docMk/>
          <pc:sldMk cId="4030599752" sldId="604"/>
        </pc:sldMkLst>
        <pc:spChg chg="mod">
          <ac:chgData name="" userId="17683571947_tp_box_2" providerId="OAuth2" clId="{96A95975-A6BE-4984-B49E-3349A4584182}" dt="2025-09-22T18:29:09.086" v="54" actId="403"/>
          <ac:spMkLst>
            <pc:docMk/>
            <pc:sldMk cId="4030599752" sldId="604"/>
            <ac:spMk id="3" creationId="{9FF34E33-A628-8AFE-A09E-1D0C5FBA2E19}"/>
          </ac:spMkLst>
        </pc:spChg>
      </pc:sldChg>
      <pc:sldChg chg="modSp mod">
        <pc:chgData name="" userId="17683571947_tp_box_2" providerId="OAuth2" clId="{96A95975-A6BE-4984-B49E-3349A4584182}" dt="2025-09-22T18:25:19.245" v="53" actId="20577"/>
        <pc:sldMkLst>
          <pc:docMk/>
          <pc:sldMk cId="2109522611" sldId="607"/>
        </pc:sldMkLst>
        <pc:spChg chg="mod">
          <ac:chgData name="" userId="17683571947_tp_box_2" providerId="OAuth2" clId="{96A95975-A6BE-4984-B49E-3349A4584182}" dt="2025-09-22T18:25:19.245" v="53" actId="20577"/>
          <ac:spMkLst>
            <pc:docMk/>
            <pc:sldMk cId="2109522611" sldId="607"/>
            <ac:spMk id="3" creationId="{48628235-0677-1C17-78D2-57012F652703}"/>
          </ac:spMkLst>
        </pc:spChg>
      </pc:sldChg>
      <pc:sldChg chg="modSp mod">
        <pc:chgData name="" userId="17683571947_tp_box_2" providerId="OAuth2" clId="{96A95975-A6BE-4984-B49E-3349A4584182}" dt="2025-09-22T17:48:22.876" v="52" actId="20577"/>
        <pc:sldMkLst>
          <pc:docMk/>
          <pc:sldMk cId="1371764450" sldId="608"/>
        </pc:sldMkLst>
        <pc:spChg chg="mod">
          <ac:chgData name="" userId="17683571947_tp_box_2" providerId="OAuth2" clId="{96A95975-A6BE-4984-B49E-3349A4584182}" dt="2025-09-22T17:48:22.876" v="52" actId="20577"/>
          <ac:spMkLst>
            <pc:docMk/>
            <pc:sldMk cId="1371764450" sldId="608"/>
            <ac:spMk id="3" creationId="{041C8E9B-A186-4288-99C4-F30967392EA1}"/>
          </ac:spMkLst>
        </pc:spChg>
      </pc:sldChg>
      <pc:sldChg chg="modSp mod">
        <pc:chgData name="" userId="17683571947_tp_box_2" providerId="OAuth2" clId="{96A95975-A6BE-4984-B49E-3349A4584182}" dt="2025-09-22T18:31:18.415" v="56" actId="14100"/>
        <pc:sldMkLst>
          <pc:docMk/>
          <pc:sldMk cId="1479736446" sldId="614"/>
        </pc:sldMkLst>
        <pc:spChg chg="mod">
          <ac:chgData name="" userId="17683571947_tp_box_2" providerId="OAuth2" clId="{96A95975-A6BE-4984-B49E-3349A4584182}" dt="2025-09-22T18:31:18.415" v="56" actId="14100"/>
          <ac:spMkLst>
            <pc:docMk/>
            <pc:sldMk cId="1479736446" sldId="614"/>
            <ac:spMk id="2" creationId="{25DF0147-D62B-70F5-EDD0-DD5DBA550E8D}"/>
          </ac:spMkLst>
        </pc:spChg>
      </pc:sldChg>
    </pc:docChg>
  </pc:docChgLst>
</pc:chgInfo>
</file>

<file path=ppt/comments/modernComment_261_5B7E79B1.xml><?xml version="1.0" encoding="utf-8"?>
<p188:cmLst xmlns:a="http://schemas.openxmlformats.org/drawingml/2006/main" xmlns:r="http://schemas.openxmlformats.org/officeDocument/2006/relationships" xmlns:p188="http://schemas.microsoft.com/office/powerpoint/2018/8/main">
  <p188:cm id="{0259DE10-D4D6-49EA-B242-2724685725B2}" authorId="{C8DB50AD-FCA5-A00A-46FF-63212732BF3B}" status="resolved" created="2024-06-26T08:08:16.945" complete="100000">
    <pc:sldMkLst xmlns:pc="http://schemas.microsoft.com/office/powerpoint/2013/main/command">
      <pc:docMk/>
      <pc:sldMk cId="1535015345" sldId="609"/>
    </pc:sldMkLst>
    <p188:txBody>
      <a:bodyPr/>
      <a:lstStyle/>
      <a:p>
        <a:r>
          <a:rPr lang="en-US"/>
          <a:t>@brianna, could you please get someone to redraw?</a:t>
        </a:r>
      </a:p>
    </p188:txBody>
  </p188:cm>
</p188: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6E63BD-DCF3-4798-9AF1-FCE6533B2A09}" type="doc">
      <dgm:prSet loTypeId="urn:microsoft.com/office/officeart/2005/8/layout/cycle3" loCatId="cycle" qsTypeId="urn:microsoft.com/office/officeart/2005/8/quickstyle/simple1" qsCatId="simple" csTypeId="urn:microsoft.com/office/officeart/2005/8/colors/colorful1" csCatId="colorful" phldr="1"/>
      <dgm:spPr/>
      <dgm:t>
        <a:bodyPr/>
        <a:lstStyle/>
        <a:p>
          <a:endParaRPr lang="en-US"/>
        </a:p>
      </dgm:t>
    </dgm:pt>
    <dgm:pt modelId="{B048B695-09C1-4471-8572-5FC395EC4B9F}">
      <dgm:prSet phldrT="[Text]" phldr="0"/>
      <dgm:spPr/>
      <dgm:t>
        <a:bodyPr/>
        <a:lstStyle/>
        <a:p>
          <a:pPr rtl="0"/>
          <a:r>
            <a:rPr lang="en-US" b="1">
              <a:latin typeface="Arial"/>
              <a:ea typeface="Calibri"/>
              <a:cs typeface="Calibri"/>
            </a:rPr>
            <a:t>1 </a:t>
          </a:r>
          <a:br>
            <a:rPr lang="en-US" b="1">
              <a:latin typeface="Arial"/>
              <a:ea typeface="Calibri"/>
              <a:cs typeface="Calibri"/>
            </a:rPr>
          </a:br>
          <a:r>
            <a:rPr lang="en-US" b="1">
              <a:latin typeface="Arial"/>
              <a:ea typeface="Calibri"/>
              <a:cs typeface="Calibri"/>
            </a:rPr>
            <a:t>Analyze</a:t>
          </a:r>
        </a:p>
      </dgm:t>
    </dgm:pt>
    <dgm:pt modelId="{B2A418CA-862D-49CC-B455-E21AAC0AC3CA}" type="parTrans" cxnId="{80D2CCAD-E08B-42E5-9F90-4852E6A3696E}">
      <dgm:prSet/>
      <dgm:spPr/>
      <dgm:t>
        <a:bodyPr/>
        <a:lstStyle/>
        <a:p>
          <a:endParaRPr lang="en-US"/>
        </a:p>
      </dgm:t>
    </dgm:pt>
    <dgm:pt modelId="{582659C5-9600-4A57-B4DC-55F2B2F58B86}" type="sibTrans" cxnId="{80D2CCAD-E08B-42E5-9F90-4852E6A3696E}">
      <dgm:prSet/>
      <dgm:spPr/>
      <dgm:t>
        <a:bodyPr/>
        <a:lstStyle/>
        <a:p>
          <a:endParaRPr lang="en-US"/>
        </a:p>
      </dgm:t>
    </dgm:pt>
    <dgm:pt modelId="{E17D1E89-16C0-43FC-95BF-C248C8D77AF2}">
      <dgm:prSet phldrT="[Text]" phldr="0"/>
      <dgm:spPr/>
      <dgm:t>
        <a:bodyPr/>
        <a:lstStyle/>
        <a:p>
          <a:pPr rtl="0"/>
          <a:r>
            <a:rPr lang="en-US" b="1">
              <a:latin typeface="Arial"/>
              <a:ea typeface="Calibri"/>
              <a:cs typeface="Calibri"/>
            </a:rPr>
            <a:t>3 </a:t>
          </a:r>
          <a:br>
            <a:rPr lang="en-US" b="1">
              <a:latin typeface="Arial"/>
              <a:ea typeface="Calibri"/>
              <a:cs typeface="Calibri"/>
            </a:rPr>
          </a:br>
          <a:r>
            <a:rPr lang="en-US" b="1">
              <a:latin typeface="Arial"/>
              <a:ea typeface="Calibri"/>
              <a:cs typeface="Calibri"/>
            </a:rPr>
            <a:t>Develop</a:t>
          </a:r>
        </a:p>
      </dgm:t>
    </dgm:pt>
    <dgm:pt modelId="{3D809C8C-0873-4F41-B32A-8DC3A45D9B71}" type="parTrans" cxnId="{6AD72494-7272-4424-8D73-1500FB86A11A}">
      <dgm:prSet/>
      <dgm:spPr/>
      <dgm:t>
        <a:bodyPr/>
        <a:lstStyle/>
        <a:p>
          <a:endParaRPr lang="en-US"/>
        </a:p>
      </dgm:t>
    </dgm:pt>
    <dgm:pt modelId="{05E6262A-ACAC-4C80-9C72-F2BB12BDE449}" type="sibTrans" cxnId="{6AD72494-7272-4424-8D73-1500FB86A11A}">
      <dgm:prSet/>
      <dgm:spPr/>
      <dgm:t>
        <a:bodyPr/>
        <a:lstStyle/>
        <a:p>
          <a:endParaRPr lang="en-US"/>
        </a:p>
      </dgm:t>
    </dgm:pt>
    <dgm:pt modelId="{090AFD0D-8C30-428A-8944-B9FC6BB5FBB0}">
      <dgm:prSet phldrT="[Text]" phldr="0"/>
      <dgm:spPr/>
      <dgm:t>
        <a:bodyPr/>
        <a:lstStyle/>
        <a:p>
          <a:pPr rtl="0"/>
          <a:r>
            <a:rPr lang="en-US" b="1">
              <a:latin typeface="Arial"/>
              <a:ea typeface="Calibri"/>
              <a:cs typeface="Calibri"/>
            </a:rPr>
            <a:t>4 </a:t>
          </a:r>
          <a:br>
            <a:rPr lang="en-US" b="1">
              <a:latin typeface="Arial"/>
              <a:ea typeface="Calibri"/>
              <a:cs typeface="Calibri"/>
            </a:rPr>
          </a:br>
          <a:r>
            <a:rPr lang="en-US" b="1">
              <a:latin typeface="Arial"/>
              <a:ea typeface="Calibri"/>
              <a:cs typeface="Calibri"/>
            </a:rPr>
            <a:t>Test</a:t>
          </a:r>
        </a:p>
      </dgm:t>
    </dgm:pt>
    <dgm:pt modelId="{1F2746D2-DE73-489E-A3DC-A59ABADD303C}" type="parTrans" cxnId="{10A33DC8-0871-4EA6-8890-C292221EA238}">
      <dgm:prSet/>
      <dgm:spPr/>
      <dgm:t>
        <a:bodyPr/>
        <a:lstStyle/>
        <a:p>
          <a:endParaRPr lang="en-US"/>
        </a:p>
      </dgm:t>
    </dgm:pt>
    <dgm:pt modelId="{EE401DA6-602E-4725-B345-12A036E357FD}" type="sibTrans" cxnId="{10A33DC8-0871-4EA6-8890-C292221EA238}">
      <dgm:prSet/>
      <dgm:spPr/>
      <dgm:t>
        <a:bodyPr/>
        <a:lstStyle/>
        <a:p>
          <a:endParaRPr lang="en-US"/>
        </a:p>
      </dgm:t>
    </dgm:pt>
    <dgm:pt modelId="{690C4630-38B4-4323-8EDA-40AA9F74A1A3}">
      <dgm:prSet phldrT="[Text]" phldr="0"/>
      <dgm:spPr/>
      <dgm:t>
        <a:bodyPr/>
        <a:lstStyle/>
        <a:p>
          <a:pPr rtl="0"/>
          <a:r>
            <a:rPr lang="en-US" b="1">
              <a:solidFill>
                <a:schemeClr val="accent4">
                  <a:lumMod val="50000"/>
                </a:schemeClr>
              </a:solidFill>
              <a:latin typeface="Arial"/>
              <a:ea typeface="Calibri"/>
              <a:cs typeface="Calibri"/>
            </a:rPr>
            <a:t>5 </a:t>
          </a:r>
          <a:br>
            <a:rPr lang="en-US" b="1">
              <a:solidFill>
                <a:schemeClr val="accent4">
                  <a:lumMod val="50000"/>
                </a:schemeClr>
              </a:solidFill>
              <a:latin typeface="Arial"/>
              <a:ea typeface="Calibri"/>
              <a:cs typeface="Calibri"/>
            </a:rPr>
          </a:br>
          <a:r>
            <a:rPr lang="en-US" b="1">
              <a:solidFill>
                <a:schemeClr val="accent4">
                  <a:lumMod val="50000"/>
                </a:schemeClr>
              </a:solidFill>
              <a:latin typeface="Arial"/>
              <a:ea typeface="Calibri"/>
              <a:cs typeface="Calibri"/>
            </a:rPr>
            <a:t>Deploy</a:t>
          </a:r>
        </a:p>
      </dgm:t>
    </dgm:pt>
    <dgm:pt modelId="{066F04AC-0015-42BA-8BB7-338C2C7BAB41}" type="parTrans" cxnId="{2AC9A3BE-D712-43B0-BA8F-CEF5B267456F}">
      <dgm:prSet/>
      <dgm:spPr/>
      <dgm:t>
        <a:bodyPr/>
        <a:lstStyle/>
        <a:p>
          <a:endParaRPr lang="en-US"/>
        </a:p>
      </dgm:t>
    </dgm:pt>
    <dgm:pt modelId="{A83FEE18-B20D-4987-B452-6ADAC74EB3CA}" type="sibTrans" cxnId="{2AC9A3BE-D712-43B0-BA8F-CEF5B267456F}">
      <dgm:prSet/>
      <dgm:spPr/>
      <dgm:t>
        <a:bodyPr/>
        <a:lstStyle/>
        <a:p>
          <a:endParaRPr lang="en-US"/>
        </a:p>
      </dgm:t>
    </dgm:pt>
    <dgm:pt modelId="{2AC2AA9D-2D99-4E54-B9BC-2058FF49E2C5}">
      <dgm:prSet phldr="0"/>
      <dgm:spPr/>
      <dgm:t>
        <a:bodyPr/>
        <a:lstStyle/>
        <a:p>
          <a:pPr rtl="0"/>
          <a:r>
            <a:rPr lang="en-US" b="1">
              <a:latin typeface="Arial"/>
              <a:ea typeface="Calibri"/>
              <a:cs typeface="Calibri"/>
            </a:rPr>
            <a:t>2 </a:t>
          </a:r>
          <a:br>
            <a:rPr lang="en-US" b="1">
              <a:latin typeface="Arial"/>
              <a:ea typeface="Calibri"/>
              <a:cs typeface="Calibri"/>
            </a:rPr>
          </a:br>
          <a:r>
            <a:rPr lang="en-US" b="1">
              <a:latin typeface="Arial"/>
              <a:ea typeface="Calibri"/>
              <a:cs typeface="Calibri"/>
            </a:rPr>
            <a:t>Design</a:t>
          </a:r>
        </a:p>
      </dgm:t>
    </dgm:pt>
    <dgm:pt modelId="{AEC6BAEF-D4B6-4DB7-B94D-3F14E37DEABC}" type="parTrans" cxnId="{5D708FAE-4337-4EEC-9EA4-EEA90F486DE2}">
      <dgm:prSet/>
      <dgm:spPr/>
    </dgm:pt>
    <dgm:pt modelId="{0A3362CA-937E-43E2-9910-6B4C1D3674B5}" type="sibTrans" cxnId="{5D708FAE-4337-4EEC-9EA4-EEA90F486DE2}">
      <dgm:prSet/>
      <dgm:spPr/>
    </dgm:pt>
    <dgm:pt modelId="{34989D77-21BD-4C92-A215-4B8CFF16AEE5}">
      <dgm:prSet phldr="0"/>
      <dgm:spPr/>
      <dgm:t>
        <a:bodyPr/>
        <a:lstStyle/>
        <a:p>
          <a:pPr rtl="0"/>
          <a:r>
            <a:rPr lang="en-US" b="1">
              <a:latin typeface="Arial"/>
              <a:ea typeface="Calibri"/>
              <a:cs typeface="Calibri"/>
            </a:rPr>
            <a:t>6 </a:t>
          </a:r>
          <a:br>
            <a:rPr lang="en-US" b="1">
              <a:latin typeface="Arial"/>
              <a:ea typeface="Calibri"/>
              <a:cs typeface="Calibri"/>
            </a:rPr>
          </a:br>
          <a:r>
            <a:rPr lang="en-US" b="1">
              <a:latin typeface="Arial"/>
              <a:ea typeface="Calibri"/>
              <a:cs typeface="Calibri"/>
            </a:rPr>
            <a:t>Maintain</a:t>
          </a:r>
        </a:p>
      </dgm:t>
    </dgm:pt>
    <dgm:pt modelId="{6C8728C3-B7E5-49E2-95C6-082E6F7A4DAB}" type="parTrans" cxnId="{5CF2B3D1-C7BF-484D-BE0F-E33AAF6C0D7E}">
      <dgm:prSet/>
      <dgm:spPr/>
    </dgm:pt>
    <dgm:pt modelId="{B2430AD2-2949-4D3E-B1B9-EECEAC96D125}" type="sibTrans" cxnId="{5CF2B3D1-C7BF-484D-BE0F-E33AAF6C0D7E}">
      <dgm:prSet/>
      <dgm:spPr/>
    </dgm:pt>
    <dgm:pt modelId="{1B3FA143-047F-41E1-A243-D01F1B66BCBB}" type="pres">
      <dgm:prSet presAssocID="{3F6E63BD-DCF3-4798-9AF1-FCE6533B2A09}" presName="Name0" presStyleCnt="0">
        <dgm:presLayoutVars>
          <dgm:dir/>
          <dgm:resizeHandles val="exact"/>
        </dgm:presLayoutVars>
      </dgm:prSet>
      <dgm:spPr/>
    </dgm:pt>
    <dgm:pt modelId="{E7BDC832-5024-4054-9148-D97DD2A1C730}" type="pres">
      <dgm:prSet presAssocID="{3F6E63BD-DCF3-4798-9AF1-FCE6533B2A09}" presName="cycle" presStyleCnt="0"/>
      <dgm:spPr/>
    </dgm:pt>
    <dgm:pt modelId="{0443D26D-4FF3-4A32-AC51-A4ADADB15D4E}" type="pres">
      <dgm:prSet presAssocID="{B048B695-09C1-4471-8572-5FC395EC4B9F}" presName="nodeFirstNode" presStyleLbl="node1" presStyleIdx="0" presStyleCnt="6">
        <dgm:presLayoutVars>
          <dgm:bulletEnabled val="1"/>
        </dgm:presLayoutVars>
      </dgm:prSet>
      <dgm:spPr>
        <a:solidFill>
          <a:schemeClr val="accent6"/>
        </a:solidFill>
      </dgm:spPr>
    </dgm:pt>
    <dgm:pt modelId="{64CB1D52-19A4-48FC-8268-90DE36F6E1B3}" type="pres">
      <dgm:prSet presAssocID="{582659C5-9600-4A57-B4DC-55F2B2F58B86}" presName="sibTransFirstNode" presStyleLbl="bgShp" presStyleIdx="0" presStyleCnt="1"/>
      <dgm:spPr>
        <a:solidFill>
          <a:schemeClr val="bg2">
            <a:lumMod val="90000"/>
          </a:schemeClr>
        </a:solidFill>
      </dgm:spPr>
    </dgm:pt>
    <dgm:pt modelId="{661F4473-233A-4E93-B6D4-F290F5E16421}" type="pres">
      <dgm:prSet presAssocID="{2AC2AA9D-2D99-4E54-B9BC-2058FF49E2C5}" presName="nodeFollowingNodes" presStyleLbl="node1" presStyleIdx="1" presStyleCnt="6">
        <dgm:presLayoutVars>
          <dgm:bulletEnabled val="1"/>
        </dgm:presLayoutVars>
      </dgm:prSet>
      <dgm:spPr>
        <a:solidFill>
          <a:schemeClr val="tx2"/>
        </a:solidFill>
      </dgm:spPr>
    </dgm:pt>
    <dgm:pt modelId="{22CDDA6A-0873-4FB4-902B-23D106F37760}" type="pres">
      <dgm:prSet presAssocID="{E17D1E89-16C0-43FC-95BF-C248C8D77AF2}" presName="nodeFollowingNodes" presStyleLbl="node1" presStyleIdx="2" presStyleCnt="6">
        <dgm:presLayoutVars>
          <dgm:bulletEnabled val="1"/>
        </dgm:presLayoutVars>
      </dgm:prSet>
      <dgm:spPr>
        <a:solidFill>
          <a:srgbClr val="11ABE9"/>
        </a:solidFill>
      </dgm:spPr>
    </dgm:pt>
    <dgm:pt modelId="{9CBC4E53-F130-498A-9E34-350E1EBE0C38}" type="pres">
      <dgm:prSet presAssocID="{090AFD0D-8C30-428A-8944-B9FC6BB5FBB0}" presName="nodeFollowingNodes" presStyleLbl="node1" presStyleIdx="3" presStyleCnt="6">
        <dgm:presLayoutVars>
          <dgm:bulletEnabled val="1"/>
        </dgm:presLayoutVars>
      </dgm:prSet>
      <dgm:spPr>
        <a:solidFill>
          <a:srgbClr val="44AB85"/>
        </a:solidFill>
      </dgm:spPr>
    </dgm:pt>
    <dgm:pt modelId="{60544A56-CD69-49EE-8100-A42B2985DB11}" type="pres">
      <dgm:prSet presAssocID="{690C4630-38B4-4323-8EDA-40AA9F74A1A3}" presName="nodeFollowingNodes" presStyleLbl="node1" presStyleIdx="4" presStyleCnt="6">
        <dgm:presLayoutVars>
          <dgm:bulletEnabled val="1"/>
        </dgm:presLayoutVars>
      </dgm:prSet>
      <dgm:spPr>
        <a:solidFill>
          <a:srgbClr val="E3C14F"/>
        </a:solidFill>
      </dgm:spPr>
    </dgm:pt>
    <dgm:pt modelId="{113690B9-98DE-4A65-8B6B-DE634651A4F6}" type="pres">
      <dgm:prSet presAssocID="{34989D77-21BD-4C92-A215-4B8CFF16AEE5}" presName="nodeFollowingNodes" presStyleLbl="node1" presStyleIdx="5" presStyleCnt="6">
        <dgm:presLayoutVars>
          <dgm:bulletEnabled val="1"/>
        </dgm:presLayoutVars>
      </dgm:prSet>
      <dgm:spPr>
        <a:solidFill>
          <a:schemeClr val="accent2"/>
        </a:solidFill>
      </dgm:spPr>
    </dgm:pt>
  </dgm:ptLst>
  <dgm:cxnLst>
    <dgm:cxn modelId="{DEBDA906-F100-4840-A6E3-8D2655C2714C}" type="presOf" srcId="{B048B695-09C1-4471-8572-5FC395EC4B9F}" destId="{0443D26D-4FF3-4A32-AC51-A4ADADB15D4E}" srcOrd="0" destOrd="0" presId="urn:microsoft.com/office/officeart/2005/8/layout/cycle3"/>
    <dgm:cxn modelId="{A22A0518-066F-4D9D-AD83-8B1F47B99788}" type="presOf" srcId="{690C4630-38B4-4323-8EDA-40AA9F74A1A3}" destId="{60544A56-CD69-49EE-8100-A42B2985DB11}" srcOrd="0" destOrd="0" presId="urn:microsoft.com/office/officeart/2005/8/layout/cycle3"/>
    <dgm:cxn modelId="{AEE12044-13DE-46EC-A9C9-EB9F4A32672D}" type="presOf" srcId="{582659C5-9600-4A57-B4DC-55F2B2F58B86}" destId="{64CB1D52-19A4-48FC-8268-90DE36F6E1B3}" srcOrd="0" destOrd="0" presId="urn:microsoft.com/office/officeart/2005/8/layout/cycle3"/>
    <dgm:cxn modelId="{3059AC6A-78C7-4E0E-820D-6D19B1B33921}" type="presOf" srcId="{3F6E63BD-DCF3-4798-9AF1-FCE6533B2A09}" destId="{1B3FA143-047F-41E1-A243-D01F1B66BCBB}" srcOrd="0" destOrd="0" presId="urn:microsoft.com/office/officeart/2005/8/layout/cycle3"/>
    <dgm:cxn modelId="{8766004E-1C61-4631-80BC-8C333119F376}" type="presOf" srcId="{2AC2AA9D-2D99-4E54-B9BC-2058FF49E2C5}" destId="{661F4473-233A-4E93-B6D4-F290F5E16421}" srcOrd="0" destOrd="0" presId="urn:microsoft.com/office/officeart/2005/8/layout/cycle3"/>
    <dgm:cxn modelId="{6AD72494-7272-4424-8D73-1500FB86A11A}" srcId="{3F6E63BD-DCF3-4798-9AF1-FCE6533B2A09}" destId="{E17D1E89-16C0-43FC-95BF-C248C8D77AF2}" srcOrd="2" destOrd="0" parTransId="{3D809C8C-0873-4F41-B32A-8DC3A45D9B71}" sibTransId="{05E6262A-ACAC-4C80-9C72-F2BB12BDE449}"/>
    <dgm:cxn modelId="{1787FC99-90EB-40FE-B746-0CA52D4D5442}" type="presOf" srcId="{34989D77-21BD-4C92-A215-4B8CFF16AEE5}" destId="{113690B9-98DE-4A65-8B6B-DE634651A4F6}" srcOrd="0" destOrd="0" presId="urn:microsoft.com/office/officeart/2005/8/layout/cycle3"/>
    <dgm:cxn modelId="{80D2CCAD-E08B-42E5-9F90-4852E6A3696E}" srcId="{3F6E63BD-DCF3-4798-9AF1-FCE6533B2A09}" destId="{B048B695-09C1-4471-8572-5FC395EC4B9F}" srcOrd="0" destOrd="0" parTransId="{B2A418CA-862D-49CC-B455-E21AAC0AC3CA}" sibTransId="{582659C5-9600-4A57-B4DC-55F2B2F58B86}"/>
    <dgm:cxn modelId="{5D708FAE-4337-4EEC-9EA4-EEA90F486DE2}" srcId="{3F6E63BD-DCF3-4798-9AF1-FCE6533B2A09}" destId="{2AC2AA9D-2D99-4E54-B9BC-2058FF49E2C5}" srcOrd="1" destOrd="0" parTransId="{AEC6BAEF-D4B6-4DB7-B94D-3F14E37DEABC}" sibTransId="{0A3362CA-937E-43E2-9910-6B4C1D3674B5}"/>
    <dgm:cxn modelId="{5662F2AF-6842-4428-9B18-FC9FFBD5D098}" type="presOf" srcId="{E17D1E89-16C0-43FC-95BF-C248C8D77AF2}" destId="{22CDDA6A-0873-4FB4-902B-23D106F37760}" srcOrd="0" destOrd="0" presId="urn:microsoft.com/office/officeart/2005/8/layout/cycle3"/>
    <dgm:cxn modelId="{2AC9A3BE-D712-43B0-BA8F-CEF5B267456F}" srcId="{3F6E63BD-DCF3-4798-9AF1-FCE6533B2A09}" destId="{690C4630-38B4-4323-8EDA-40AA9F74A1A3}" srcOrd="4" destOrd="0" parTransId="{066F04AC-0015-42BA-8BB7-338C2C7BAB41}" sibTransId="{A83FEE18-B20D-4987-B452-6ADAC74EB3CA}"/>
    <dgm:cxn modelId="{10A33DC8-0871-4EA6-8890-C292221EA238}" srcId="{3F6E63BD-DCF3-4798-9AF1-FCE6533B2A09}" destId="{090AFD0D-8C30-428A-8944-B9FC6BB5FBB0}" srcOrd="3" destOrd="0" parTransId="{1F2746D2-DE73-489E-A3DC-A59ABADD303C}" sibTransId="{EE401DA6-602E-4725-B345-12A036E357FD}"/>
    <dgm:cxn modelId="{5CF2B3D1-C7BF-484D-BE0F-E33AAF6C0D7E}" srcId="{3F6E63BD-DCF3-4798-9AF1-FCE6533B2A09}" destId="{34989D77-21BD-4C92-A215-4B8CFF16AEE5}" srcOrd="5" destOrd="0" parTransId="{6C8728C3-B7E5-49E2-95C6-082E6F7A4DAB}" sibTransId="{B2430AD2-2949-4D3E-B1B9-EECEAC96D125}"/>
    <dgm:cxn modelId="{9CAFD5F6-7688-4C31-A96A-2CC1E68343E9}" type="presOf" srcId="{090AFD0D-8C30-428A-8944-B9FC6BB5FBB0}" destId="{9CBC4E53-F130-498A-9E34-350E1EBE0C38}" srcOrd="0" destOrd="0" presId="urn:microsoft.com/office/officeart/2005/8/layout/cycle3"/>
    <dgm:cxn modelId="{F23B8B46-1A2E-4FCB-881D-655E16B3142B}" type="presParOf" srcId="{1B3FA143-047F-41E1-A243-D01F1B66BCBB}" destId="{E7BDC832-5024-4054-9148-D97DD2A1C730}" srcOrd="0" destOrd="0" presId="urn:microsoft.com/office/officeart/2005/8/layout/cycle3"/>
    <dgm:cxn modelId="{2685EC0E-C0B1-4E94-BE84-D9F518C84C99}" type="presParOf" srcId="{E7BDC832-5024-4054-9148-D97DD2A1C730}" destId="{0443D26D-4FF3-4A32-AC51-A4ADADB15D4E}" srcOrd="0" destOrd="0" presId="urn:microsoft.com/office/officeart/2005/8/layout/cycle3"/>
    <dgm:cxn modelId="{555EE755-F4E8-48C9-A2BE-4DC568B2B631}" type="presParOf" srcId="{E7BDC832-5024-4054-9148-D97DD2A1C730}" destId="{64CB1D52-19A4-48FC-8268-90DE36F6E1B3}" srcOrd="1" destOrd="0" presId="urn:microsoft.com/office/officeart/2005/8/layout/cycle3"/>
    <dgm:cxn modelId="{4ED4FB7D-0031-479E-9EF4-6B7AA0584E34}" type="presParOf" srcId="{E7BDC832-5024-4054-9148-D97DD2A1C730}" destId="{661F4473-233A-4E93-B6D4-F290F5E16421}" srcOrd="2" destOrd="0" presId="urn:microsoft.com/office/officeart/2005/8/layout/cycle3"/>
    <dgm:cxn modelId="{9133B891-96DD-4327-AE58-0CEEF22BEC5F}" type="presParOf" srcId="{E7BDC832-5024-4054-9148-D97DD2A1C730}" destId="{22CDDA6A-0873-4FB4-902B-23D106F37760}" srcOrd="3" destOrd="0" presId="urn:microsoft.com/office/officeart/2005/8/layout/cycle3"/>
    <dgm:cxn modelId="{0AE8EE16-0710-478B-A792-659B2A9F2FC2}" type="presParOf" srcId="{E7BDC832-5024-4054-9148-D97DD2A1C730}" destId="{9CBC4E53-F130-498A-9E34-350E1EBE0C38}" srcOrd="4" destOrd="0" presId="urn:microsoft.com/office/officeart/2005/8/layout/cycle3"/>
    <dgm:cxn modelId="{597417F4-5C09-47B6-A680-0512E07A20CF}" type="presParOf" srcId="{E7BDC832-5024-4054-9148-D97DD2A1C730}" destId="{60544A56-CD69-49EE-8100-A42B2985DB11}" srcOrd="5" destOrd="0" presId="urn:microsoft.com/office/officeart/2005/8/layout/cycle3"/>
    <dgm:cxn modelId="{A2A2255E-3010-4BAA-9F40-55BD0008A19D}" type="presParOf" srcId="{E7BDC832-5024-4054-9148-D97DD2A1C730}" destId="{113690B9-98DE-4A65-8B6B-DE634651A4F6}" srcOrd="6"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F6E63BD-DCF3-4798-9AF1-FCE6533B2A09}" type="doc">
      <dgm:prSet loTypeId="urn:microsoft.com/office/officeart/2005/8/layout/cycle3" loCatId="cycle" qsTypeId="urn:microsoft.com/office/officeart/2005/8/quickstyle/simple1" qsCatId="simple" csTypeId="urn:microsoft.com/office/officeart/2005/8/colors/colorful1" csCatId="colorful" phldr="1"/>
      <dgm:spPr/>
      <dgm:t>
        <a:bodyPr/>
        <a:lstStyle/>
        <a:p>
          <a:endParaRPr lang="en-US"/>
        </a:p>
      </dgm:t>
    </dgm:pt>
    <dgm:pt modelId="{B048B695-09C1-4471-8572-5FC395EC4B9F}">
      <dgm:prSet phldrT="[Text]" phldr="0"/>
      <dgm:spPr/>
      <dgm:t>
        <a:bodyPr/>
        <a:lstStyle/>
        <a:p>
          <a:pPr rtl="0"/>
          <a:r>
            <a:rPr lang="en-US" b="1">
              <a:latin typeface="Arial"/>
              <a:ea typeface="Calibri"/>
              <a:cs typeface="Calibri"/>
            </a:rPr>
            <a:t>1 </a:t>
          </a:r>
          <a:br>
            <a:rPr lang="en-US" b="1">
              <a:latin typeface="Arial"/>
              <a:ea typeface="Calibri"/>
              <a:cs typeface="Calibri"/>
            </a:rPr>
          </a:br>
          <a:r>
            <a:rPr lang="en-US" b="1">
              <a:latin typeface="Arial"/>
              <a:ea typeface="Calibri"/>
              <a:cs typeface="Calibri"/>
            </a:rPr>
            <a:t>Analyze</a:t>
          </a:r>
        </a:p>
      </dgm:t>
    </dgm:pt>
    <dgm:pt modelId="{B2A418CA-862D-49CC-B455-E21AAC0AC3CA}" type="parTrans" cxnId="{80D2CCAD-E08B-42E5-9F90-4852E6A3696E}">
      <dgm:prSet/>
      <dgm:spPr/>
      <dgm:t>
        <a:bodyPr/>
        <a:lstStyle/>
        <a:p>
          <a:endParaRPr lang="en-US"/>
        </a:p>
      </dgm:t>
    </dgm:pt>
    <dgm:pt modelId="{582659C5-9600-4A57-B4DC-55F2B2F58B86}" type="sibTrans" cxnId="{80D2CCAD-E08B-42E5-9F90-4852E6A3696E}">
      <dgm:prSet/>
      <dgm:spPr/>
      <dgm:t>
        <a:bodyPr/>
        <a:lstStyle/>
        <a:p>
          <a:endParaRPr lang="en-US"/>
        </a:p>
      </dgm:t>
    </dgm:pt>
    <dgm:pt modelId="{E17D1E89-16C0-43FC-95BF-C248C8D77AF2}">
      <dgm:prSet phldrT="[Text]" phldr="0"/>
      <dgm:spPr/>
      <dgm:t>
        <a:bodyPr/>
        <a:lstStyle/>
        <a:p>
          <a:pPr rtl="0"/>
          <a:r>
            <a:rPr lang="en-US" b="1">
              <a:latin typeface="Arial"/>
              <a:ea typeface="Calibri"/>
              <a:cs typeface="Calibri"/>
            </a:rPr>
            <a:t>3 </a:t>
          </a:r>
          <a:br>
            <a:rPr lang="en-US" b="1">
              <a:latin typeface="Arial"/>
              <a:ea typeface="Calibri"/>
              <a:cs typeface="Calibri"/>
            </a:rPr>
          </a:br>
          <a:r>
            <a:rPr lang="en-US" b="1">
              <a:latin typeface="Arial"/>
              <a:ea typeface="Calibri"/>
              <a:cs typeface="Calibri"/>
            </a:rPr>
            <a:t>Develop</a:t>
          </a:r>
        </a:p>
      </dgm:t>
    </dgm:pt>
    <dgm:pt modelId="{3D809C8C-0873-4F41-B32A-8DC3A45D9B71}" type="parTrans" cxnId="{6AD72494-7272-4424-8D73-1500FB86A11A}">
      <dgm:prSet/>
      <dgm:spPr/>
      <dgm:t>
        <a:bodyPr/>
        <a:lstStyle/>
        <a:p>
          <a:endParaRPr lang="en-US"/>
        </a:p>
      </dgm:t>
    </dgm:pt>
    <dgm:pt modelId="{05E6262A-ACAC-4C80-9C72-F2BB12BDE449}" type="sibTrans" cxnId="{6AD72494-7272-4424-8D73-1500FB86A11A}">
      <dgm:prSet/>
      <dgm:spPr/>
      <dgm:t>
        <a:bodyPr/>
        <a:lstStyle/>
        <a:p>
          <a:endParaRPr lang="en-US"/>
        </a:p>
      </dgm:t>
    </dgm:pt>
    <dgm:pt modelId="{090AFD0D-8C30-428A-8944-B9FC6BB5FBB0}">
      <dgm:prSet phldrT="[Text]" phldr="0"/>
      <dgm:spPr/>
      <dgm:t>
        <a:bodyPr/>
        <a:lstStyle/>
        <a:p>
          <a:pPr rtl="0"/>
          <a:r>
            <a:rPr lang="en-US" b="1">
              <a:latin typeface="Arial"/>
              <a:ea typeface="Calibri"/>
              <a:cs typeface="Calibri"/>
            </a:rPr>
            <a:t>4 </a:t>
          </a:r>
          <a:br>
            <a:rPr lang="en-US" b="1">
              <a:latin typeface="Arial"/>
              <a:ea typeface="Calibri"/>
              <a:cs typeface="Calibri"/>
            </a:rPr>
          </a:br>
          <a:r>
            <a:rPr lang="en-US" b="1">
              <a:latin typeface="Arial"/>
              <a:ea typeface="Calibri"/>
              <a:cs typeface="Calibri"/>
            </a:rPr>
            <a:t>Test</a:t>
          </a:r>
        </a:p>
      </dgm:t>
    </dgm:pt>
    <dgm:pt modelId="{1F2746D2-DE73-489E-A3DC-A59ABADD303C}" type="parTrans" cxnId="{10A33DC8-0871-4EA6-8890-C292221EA238}">
      <dgm:prSet/>
      <dgm:spPr/>
      <dgm:t>
        <a:bodyPr/>
        <a:lstStyle/>
        <a:p>
          <a:endParaRPr lang="en-US"/>
        </a:p>
      </dgm:t>
    </dgm:pt>
    <dgm:pt modelId="{EE401DA6-602E-4725-B345-12A036E357FD}" type="sibTrans" cxnId="{10A33DC8-0871-4EA6-8890-C292221EA238}">
      <dgm:prSet/>
      <dgm:spPr/>
      <dgm:t>
        <a:bodyPr/>
        <a:lstStyle/>
        <a:p>
          <a:endParaRPr lang="en-US"/>
        </a:p>
      </dgm:t>
    </dgm:pt>
    <dgm:pt modelId="{690C4630-38B4-4323-8EDA-40AA9F74A1A3}">
      <dgm:prSet phldrT="[Text]" phldr="0"/>
      <dgm:spPr/>
      <dgm:t>
        <a:bodyPr/>
        <a:lstStyle/>
        <a:p>
          <a:pPr rtl="0"/>
          <a:r>
            <a:rPr lang="en-US" b="1">
              <a:solidFill>
                <a:schemeClr val="accent4">
                  <a:lumMod val="50000"/>
                </a:schemeClr>
              </a:solidFill>
              <a:latin typeface="Arial"/>
              <a:ea typeface="Calibri"/>
              <a:cs typeface="Calibri"/>
            </a:rPr>
            <a:t>5 </a:t>
          </a:r>
          <a:br>
            <a:rPr lang="en-US" b="1">
              <a:solidFill>
                <a:schemeClr val="accent4">
                  <a:lumMod val="50000"/>
                </a:schemeClr>
              </a:solidFill>
              <a:latin typeface="Arial"/>
              <a:ea typeface="Calibri"/>
              <a:cs typeface="Calibri"/>
            </a:rPr>
          </a:br>
          <a:r>
            <a:rPr lang="en-US" b="1">
              <a:solidFill>
                <a:schemeClr val="accent4">
                  <a:lumMod val="50000"/>
                </a:schemeClr>
              </a:solidFill>
              <a:latin typeface="Arial"/>
              <a:ea typeface="Calibri"/>
              <a:cs typeface="Calibri"/>
            </a:rPr>
            <a:t>Deploy</a:t>
          </a:r>
        </a:p>
      </dgm:t>
    </dgm:pt>
    <dgm:pt modelId="{066F04AC-0015-42BA-8BB7-338C2C7BAB41}" type="parTrans" cxnId="{2AC9A3BE-D712-43B0-BA8F-CEF5B267456F}">
      <dgm:prSet/>
      <dgm:spPr/>
      <dgm:t>
        <a:bodyPr/>
        <a:lstStyle/>
        <a:p>
          <a:endParaRPr lang="en-US"/>
        </a:p>
      </dgm:t>
    </dgm:pt>
    <dgm:pt modelId="{A83FEE18-B20D-4987-B452-6ADAC74EB3CA}" type="sibTrans" cxnId="{2AC9A3BE-D712-43B0-BA8F-CEF5B267456F}">
      <dgm:prSet/>
      <dgm:spPr/>
      <dgm:t>
        <a:bodyPr/>
        <a:lstStyle/>
        <a:p>
          <a:endParaRPr lang="en-US"/>
        </a:p>
      </dgm:t>
    </dgm:pt>
    <dgm:pt modelId="{2AC2AA9D-2D99-4E54-B9BC-2058FF49E2C5}">
      <dgm:prSet phldr="0"/>
      <dgm:spPr/>
      <dgm:t>
        <a:bodyPr/>
        <a:lstStyle/>
        <a:p>
          <a:pPr rtl="0"/>
          <a:r>
            <a:rPr lang="en-US" b="1">
              <a:latin typeface="Arial"/>
              <a:ea typeface="Calibri"/>
              <a:cs typeface="Calibri"/>
            </a:rPr>
            <a:t>2 </a:t>
          </a:r>
          <a:br>
            <a:rPr lang="en-US" b="1">
              <a:latin typeface="Arial"/>
              <a:ea typeface="Calibri"/>
              <a:cs typeface="Calibri"/>
            </a:rPr>
          </a:br>
          <a:r>
            <a:rPr lang="en-US" b="1">
              <a:latin typeface="Arial"/>
              <a:ea typeface="Calibri"/>
              <a:cs typeface="Calibri"/>
            </a:rPr>
            <a:t>Design</a:t>
          </a:r>
        </a:p>
      </dgm:t>
    </dgm:pt>
    <dgm:pt modelId="{AEC6BAEF-D4B6-4DB7-B94D-3F14E37DEABC}" type="parTrans" cxnId="{5D708FAE-4337-4EEC-9EA4-EEA90F486DE2}">
      <dgm:prSet/>
      <dgm:spPr/>
    </dgm:pt>
    <dgm:pt modelId="{0A3362CA-937E-43E2-9910-6B4C1D3674B5}" type="sibTrans" cxnId="{5D708FAE-4337-4EEC-9EA4-EEA90F486DE2}">
      <dgm:prSet/>
      <dgm:spPr/>
    </dgm:pt>
    <dgm:pt modelId="{34989D77-21BD-4C92-A215-4B8CFF16AEE5}">
      <dgm:prSet phldr="0"/>
      <dgm:spPr/>
      <dgm:t>
        <a:bodyPr/>
        <a:lstStyle/>
        <a:p>
          <a:pPr rtl="0"/>
          <a:r>
            <a:rPr lang="en-US" b="1">
              <a:latin typeface="Arial"/>
              <a:ea typeface="Calibri"/>
              <a:cs typeface="Calibri"/>
            </a:rPr>
            <a:t>6 </a:t>
          </a:r>
          <a:br>
            <a:rPr lang="en-US" b="1">
              <a:latin typeface="Arial"/>
              <a:ea typeface="Calibri"/>
              <a:cs typeface="Calibri"/>
            </a:rPr>
          </a:br>
          <a:r>
            <a:rPr lang="en-US" b="1">
              <a:latin typeface="Arial"/>
              <a:ea typeface="Calibri"/>
              <a:cs typeface="Calibri"/>
            </a:rPr>
            <a:t>Maintain</a:t>
          </a:r>
        </a:p>
      </dgm:t>
    </dgm:pt>
    <dgm:pt modelId="{6C8728C3-B7E5-49E2-95C6-082E6F7A4DAB}" type="parTrans" cxnId="{5CF2B3D1-C7BF-484D-BE0F-E33AAF6C0D7E}">
      <dgm:prSet/>
      <dgm:spPr/>
    </dgm:pt>
    <dgm:pt modelId="{B2430AD2-2949-4D3E-B1B9-EECEAC96D125}" type="sibTrans" cxnId="{5CF2B3D1-C7BF-484D-BE0F-E33AAF6C0D7E}">
      <dgm:prSet/>
      <dgm:spPr/>
    </dgm:pt>
    <dgm:pt modelId="{1B3FA143-047F-41E1-A243-D01F1B66BCBB}" type="pres">
      <dgm:prSet presAssocID="{3F6E63BD-DCF3-4798-9AF1-FCE6533B2A09}" presName="Name0" presStyleCnt="0">
        <dgm:presLayoutVars>
          <dgm:dir/>
          <dgm:resizeHandles val="exact"/>
        </dgm:presLayoutVars>
      </dgm:prSet>
      <dgm:spPr/>
    </dgm:pt>
    <dgm:pt modelId="{E7BDC832-5024-4054-9148-D97DD2A1C730}" type="pres">
      <dgm:prSet presAssocID="{3F6E63BD-DCF3-4798-9AF1-FCE6533B2A09}" presName="cycle" presStyleCnt="0"/>
      <dgm:spPr/>
    </dgm:pt>
    <dgm:pt modelId="{0443D26D-4FF3-4A32-AC51-A4ADADB15D4E}" type="pres">
      <dgm:prSet presAssocID="{B048B695-09C1-4471-8572-5FC395EC4B9F}" presName="nodeFirstNode" presStyleLbl="node1" presStyleIdx="0" presStyleCnt="6">
        <dgm:presLayoutVars>
          <dgm:bulletEnabled val="1"/>
        </dgm:presLayoutVars>
      </dgm:prSet>
      <dgm:spPr>
        <a:solidFill>
          <a:schemeClr val="accent6"/>
        </a:solidFill>
      </dgm:spPr>
    </dgm:pt>
    <dgm:pt modelId="{64CB1D52-19A4-48FC-8268-90DE36F6E1B3}" type="pres">
      <dgm:prSet presAssocID="{582659C5-9600-4A57-B4DC-55F2B2F58B86}" presName="sibTransFirstNode" presStyleLbl="bgShp" presStyleIdx="0" presStyleCnt="1"/>
      <dgm:spPr>
        <a:solidFill>
          <a:schemeClr val="bg2">
            <a:lumMod val="90000"/>
          </a:schemeClr>
        </a:solidFill>
      </dgm:spPr>
    </dgm:pt>
    <dgm:pt modelId="{661F4473-233A-4E93-B6D4-F290F5E16421}" type="pres">
      <dgm:prSet presAssocID="{2AC2AA9D-2D99-4E54-B9BC-2058FF49E2C5}" presName="nodeFollowingNodes" presStyleLbl="node1" presStyleIdx="1" presStyleCnt="6">
        <dgm:presLayoutVars>
          <dgm:bulletEnabled val="1"/>
        </dgm:presLayoutVars>
      </dgm:prSet>
      <dgm:spPr>
        <a:solidFill>
          <a:schemeClr val="tx2"/>
        </a:solidFill>
      </dgm:spPr>
    </dgm:pt>
    <dgm:pt modelId="{22CDDA6A-0873-4FB4-902B-23D106F37760}" type="pres">
      <dgm:prSet presAssocID="{E17D1E89-16C0-43FC-95BF-C248C8D77AF2}" presName="nodeFollowingNodes" presStyleLbl="node1" presStyleIdx="2" presStyleCnt="6">
        <dgm:presLayoutVars>
          <dgm:bulletEnabled val="1"/>
        </dgm:presLayoutVars>
      </dgm:prSet>
      <dgm:spPr>
        <a:solidFill>
          <a:srgbClr val="11ABE9"/>
        </a:solidFill>
      </dgm:spPr>
    </dgm:pt>
    <dgm:pt modelId="{9CBC4E53-F130-498A-9E34-350E1EBE0C38}" type="pres">
      <dgm:prSet presAssocID="{090AFD0D-8C30-428A-8944-B9FC6BB5FBB0}" presName="nodeFollowingNodes" presStyleLbl="node1" presStyleIdx="3" presStyleCnt="6">
        <dgm:presLayoutVars>
          <dgm:bulletEnabled val="1"/>
        </dgm:presLayoutVars>
      </dgm:prSet>
      <dgm:spPr>
        <a:solidFill>
          <a:srgbClr val="44AB85"/>
        </a:solidFill>
      </dgm:spPr>
    </dgm:pt>
    <dgm:pt modelId="{60544A56-CD69-49EE-8100-A42B2985DB11}" type="pres">
      <dgm:prSet presAssocID="{690C4630-38B4-4323-8EDA-40AA9F74A1A3}" presName="nodeFollowingNodes" presStyleLbl="node1" presStyleIdx="4" presStyleCnt="6">
        <dgm:presLayoutVars>
          <dgm:bulletEnabled val="1"/>
        </dgm:presLayoutVars>
      </dgm:prSet>
      <dgm:spPr>
        <a:solidFill>
          <a:srgbClr val="E3C14F"/>
        </a:solidFill>
      </dgm:spPr>
    </dgm:pt>
    <dgm:pt modelId="{113690B9-98DE-4A65-8B6B-DE634651A4F6}" type="pres">
      <dgm:prSet presAssocID="{34989D77-21BD-4C92-A215-4B8CFF16AEE5}" presName="nodeFollowingNodes" presStyleLbl="node1" presStyleIdx="5" presStyleCnt="6">
        <dgm:presLayoutVars>
          <dgm:bulletEnabled val="1"/>
        </dgm:presLayoutVars>
      </dgm:prSet>
      <dgm:spPr>
        <a:solidFill>
          <a:schemeClr val="accent2"/>
        </a:solidFill>
      </dgm:spPr>
    </dgm:pt>
  </dgm:ptLst>
  <dgm:cxnLst>
    <dgm:cxn modelId="{DEBDA906-F100-4840-A6E3-8D2655C2714C}" type="presOf" srcId="{B048B695-09C1-4471-8572-5FC395EC4B9F}" destId="{0443D26D-4FF3-4A32-AC51-A4ADADB15D4E}" srcOrd="0" destOrd="0" presId="urn:microsoft.com/office/officeart/2005/8/layout/cycle3"/>
    <dgm:cxn modelId="{A22A0518-066F-4D9D-AD83-8B1F47B99788}" type="presOf" srcId="{690C4630-38B4-4323-8EDA-40AA9F74A1A3}" destId="{60544A56-CD69-49EE-8100-A42B2985DB11}" srcOrd="0" destOrd="0" presId="urn:microsoft.com/office/officeart/2005/8/layout/cycle3"/>
    <dgm:cxn modelId="{AEE12044-13DE-46EC-A9C9-EB9F4A32672D}" type="presOf" srcId="{582659C5-9600-4A57-B4DC-55F2B2F58B86}" destId="{64CB1D52-19A4-48FC-8268-90DE36F6E1B3}" srcOrd="0" destOrd="0" presId="urn:microsoft.com/office/officeart/2005/8/layout/cycle3"/>
    <dgm:cxn modelId="{3059AC6A-78C7-4E0E-820D-6D19B1B33921}" type="presOf" srcId="{3F6E63BD-DCF3-4798-9AF1-FCE6533B2A09}" destId="{1B3FA143-047F-41E1-A243-D01F1B66BCBB}" srcOrd="0" destOrd="0" presId="urn:microsoft.com/office/officeart/2005/8/layout/cycle3"/>
    <dgm:cxn modelId="{8766004E-1C61-4631-80BC-8C333119F376}" type="presOf" srcId="{2AC2AA9D-2D99-4E54-B9BC-2058FF49E2C5}" destId="{661F4473-233A-4E93-B6D4-F290F5E16421}" srcOrd="0" destOrd="0" presId="urn:microsoft.com/office/officeart/2005/8/layout/cycle3"/>
    <dgm:cxn modelId="{6AD72494-7272-4424-8D73-1500FB86A11A}" srcId="{3F6E63BD-DCF3-4798-9AF1-FCE6533B2A09}" destId="{E17D1E89-16C0-43FC-95BF-C248C8D77AF2}" srcOrd="2" destOrd="0" parTransId="{3D809C8C-0873-4F41-B32A-8DC3A45D9B71}" sibTransId="{05E6262A-ACAC-4C80-9C72-F2BB12BDE449}"/>
    <dgm:cxn modelId="{1787FC99-90EB-40FE-B746-0CA52D4D5442}" type="presOf" srcId="{34989D77-21BD-4C92-A215-4B8CFF16AEE5}" destId="{113690B9-98DE-4A65-8B6B-DE634651A4F6}" srcOrd="0" destOrd="0" presId="urn:microsoft.com/office/officeart/2005/8/layout/cycle3"/>
    <dgm:cxn modelId="{80D2CCAD-E08B-42E5-9F90-4852E6A3696E}" srcId="{3F6E63BD-DCF3-4798-9AF1-FCE6533B2A09}" destId="{B048B695-09C1-4471-8572-5FC395EC4B9F}" srcOrd="0" destOrd="0" parTransId="{B2A418CA-862D-49CC-B455-E21AAC0AC3CA}" sibTransId="{582659C5-9600-4A57-B4DC-55F2B2F58B86}"/>
    <dgm:cxn modelId="{5D708FAE-4337-4EEC-9EA4-EEA90F486DE2}" srcId="{3F6E63BD-DCF3-4798-9AF1-FCE6533B2A09}" destId="{2AC2AA9D-2D99-4E54-B9BC-2058FF49E2C5}" srcOrd="1" destOrd="0" parTransId="{AEC6BAEF-D4B6-4DB7-B94D-3F14E37DEABC}" sibTransId="{0A3362CA-937E-43E2-9910-6B4C1D3674B5}"/>
    <dgm:cxn modelId="{5662F2AF-6842-4428-9B18-FC9FFBD5D098}" type="presOf" srcId="{E17D1E89-16C0-43FC-95BF-C248C8D77AF2}" destId="{22CDDA6A-0873-4FB4-902B-23D106F37760}" srcOrd="0" destOrd="0" presId="urn:microsoft.com/office/officeart/2005/8/layout/cycle3"/>
    <dgm:cxn modelId="{2AC9A3BE-D712-43B0-BA8F-CEF5B267456F}" srcId="{3F6E63BD-DCF3-4798-9AF1-FCE6533B2A09}" destId="{690C4630-38B4-4323-8EDA-40AA9F74A1A3}" srcOrd="4" destOrd="0" parTransId="{066F04AC-0015-42BA-8BB7-338C2C7BAB41}" sibTransId="{A83FEE18-B20D-4987-B452-6ADAC74EB3CA}"/>
    <dgm:cxn modelId="{10A33DC8-0871-4EA6-8890-C292221EA238}" srcId="{3F6E63BD-DCF3-4798-9AF1-FCE6533B2A09}" destId="{090AFD0D-8C30-428A-8944-B9FC6BB5FBB0}" srcOrd="3" destOrd="0" parTransId="{1F2746D2-DE73-489E-A3DC-A59ABADD303C}" sibTransId="{EE401DA6-602E-4725-B345-12A036E357FD}"/>
    <dgm:cxn modelId="{5CF2B3D1-C7BF-484D-BE0F-E33AAF6C0D7E}" srcId="{3F6E63BD-DCF3-4798-9AF1-FCE6533B2A09}" destId="{34989D77-21BD-4C92-A215-4B8CFF16AEE5}" srcOrd="5" destOrd="0" parTransId="{6C8728C3-B7E5-49E2-95C6-082E6F7A4DAB}" sibTransId="{B2430AD2-2949-4D3E-B1B9-EECEAC96D125}"/>
    <dgm:cxn modelId="{9CAFD5F6-7688-4C31-A96A-2CC1E68343E9}" type="presOf" srcId="{090AFD0D-8C30-428A-8944-B9FC6BB5FBB0}" destId="{9CBC4E53-F130-498A-9E34-350E1EBE0C38}" srcOrd="0" destOrd="0" presId="urn:microsoft.com/office/officeart/2005/8/layout/cycle3"/>
    <dgm:cxn modelId="{F23B8B46-1A2E-4FCB-881D-655E16B3142B}" type="presParOf" srcId="{1B3FA143-047F-41E1-A243-D01F1B66BCBB}" destId="{E7BDC832-5024-4054-9148-D97DD2A1C730}" srcOrd="0" destOrd="0" presId="urn:microsoft.com/office/officeart/2005/8/layout/cycle3"/>
    <dgm:cxn modelId="{2685EC0E-C0B1-4E94-BE84-D9F518C84C99}" type="presParOf" srcId="{E7BDC832-5024-4054-9148-D97DD2A1C730}" destId="{0443D26D-4FF3-4A32-AC51-A4ADADB15D4E}" srcOrd="0" destOrd="0" presId="urn:microsoft.com/office/officeart/2005/8/layout/cycle3"/>
    <dgm:cxn modelId="{555EE755-F4E8-48C9-A2BE-4DC568B2B631}" type="presParOf" srcId="{E7BDC832-5024-4054-9148-D97DD2A1C730}" destId="{64CB1D52-19A4-48FC-8268-90DE36F6E1B3}" srcOrd="1" destOrd="0" presId="urn:microsoft.com/office/officeart/2005/8/layout/cycle3"/>
    <dgm:cxn modelId="{4ED4FB7D-0031-479E-9EF4-6B7AA0584E34}" type="presParOf" srcId="{E7BDC832-5024-4054-9148-D97DD2A1C730}" destId="{661F4473-233A-4E93-B6D4-F290F5E16421}" srcOrd="2" destOrd="0" presId="urn:microsoft.com/office/officeart/2005/8/layout/cycle3"/>
    <dgm:cxn modelId="{9133B891-96DD-4327-AE58-0CEEF22BEC5F}" type="presParOf" srcId="{E7BDC832-5024-4054-9148-D97DD2A1C730}" destId="{22CDDA6A-0873-4FB4-902B-23D106F37760}" srcOrd="3" destOrd="0" presId="urn:microsoft.com/office/officeart/2005/8/layout/cycle3"/>
    <dgm:cxn modelId="{0AE8EE16-0710-478B-A792-659B2A9F2FC2}" type="presParOf" srcId="{E7BDC832-5024-4054-9148-D97DD2A1C730}" destId="{9CBC4E53-F130-498A-9E34-350E1EBE0C38}" srcOrd="4" destOrd="0" presId="urn:microsoft.com/office/officeart/2005/8/layout/cycle3"/>
    <dgm:cxn modelId="{597417F4-5C09-47B6-A680-0512E07A20CF}" type="presParOf" srcId="{E7BDC832-5024-4054-9148-D97DD2A1C730}" destId="{60544A56-CD69-49EE-8100-A42B2985DB11}" srcOrd="5" destOrd="0" presId="urn:microsoft.com/office/officeart/2005/8/layout/cycle3"/>
    <dgm:cxn modelId="{A2A2255E-3010-4BAA-9F40-55BD0008A19D}" type="presParOf" srcId="{E7BDC832-5024-4054-9148-D97DD2A1C730}" destId="{113690B9-98DE-4A65-8B6B-DE634651A4F6}" srcOrd="6"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A47556F-96DE-467B-AFEB-3575AA49AB6C}"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18E6D881-B0BB-4F03-8FD9-4D8234530510}">
      <dgm:prSet phldrT="[Text]" phldr="0"/>
      <dgm:spPr/>
      <dgm:t>
        <a:bodyPr/>
        <a:lstStyle/>
        <a:p>
          <a:r>
            <a:rPr lang="en-US">
              <a:latin typeface="Arial"/>
              <a:cs typeface="Arial"/>
            </a:rPr>
            <a:t>Design</a:t>
          </a:r>
        </a:p>
      </dgm:t>
    </dgm:pt>
    <dgm:pt modelId="{451905C9-78BB-462C-AD5A-FF1CC23FCABB}" type="parTrans" cxnId="{3BCA7718-C011-44ED-A517-EB1DB782C86D}">
      <dgm:prSet/>
      <dgm:spPr/>
      <dgm:t>
        <a:bodyPr/>
        <a:lstStyle/>
        <a:p>
          <a:endParaRPr lang="en-US"/>
        </a:p>
      </dgm:t>
    </dgm:pt>
    <dgm:pt modelId="{1E1C6578-A4F9-4208-8D8C-42D4B1D772B7}" type="sibTrans" cxnId="{3BCA7718-C011-44ED-A517-EB1DB782C86D}">
      <dgm:prSet/>
      <dgm:spPr/>
      <dgm:t>
        <a:bodyPr/>
        <a:lstStyle/>
        <a:p>
          <a:endParaRPr lang="en-US"/>
        </a:p>
      </dgm:t>
    </dgm:pt>
    <dgm:pt modelId="{4184CD49-C962-4D11-A7FF-33B416364492}">
      <dgm:prSet phldrT="[Text]" phldr="0"/>
      <dgm:spPr/>
      <dgm:t>
        <a:bodyPr/>
        <a:lstStyle/>
        <a:p>
          <a:r>
            <a:rPr lang="en-US">
              <a:latin typeface="Arial"/>
              <a:cs typeface="Arial"/>
            </a:rPr>
            <a:t>Build</a:t>
          </a:r>
        </a:p>
      </dgm:t>
    </dgm:pt>
    <dgm:pt modelId="{023AB2DF-A5FB-4E9E-A4B6-DF5EF195545D}" type="parTrans" cxnId="{FDDA2A85-DC42-45E7-BA99-3B7E3059E0C3}">
      <dgm:prSet/>
      <dgm:spPr/>
      <dgm:t>
        <a:bodyPr/>
        <a:lstStyle/>
        <a:p>
          <a:endParaRPr lang="en-US"/>
        </a:p>
      </dgm:t>
    </dgm:pt>
    <dgm:pt modelId="{3B019F19-69FD-4DAD-A121-286519A081C6}" type="sibTrans" cxnId="{FDDA2A85-DC42-45E7-BA99-3B7E3059E0C3}">
      <dgm:prSet/>
      <dgm:spPr/>
      <dgm:t>
        <a:bodyPr/>
        <a:lstStyle/>
        <a:p>
          <a:endParaRPr lang="en-US"/>
        </a:p>
      </dgm:t>
    </dgm:pt>
    <dgm:pt modelId="{44687D04-B8B5-44C0-9090-AE38C8BBCCD4}">
      <dgm:prSet phldrT="[Text]" phldr="0"/>
      <dgm:spPr/>
      <dgm:t>
        <a:bodyPr/>
        <a:lstStyle/>
        <a:p>
          <a:r>
            <a:rPr lang="en-US">
              <a:latin typeface="Arial"/>
              <a:cs typeface="Arial"/>
            </a:rPr>
            <a:t>Test</a:t>
          </a:r>
        </a:p>
      </dgm:t>
    </dgm:pt>
    <dgm:pt modelId="{29BEDFBA-33AC-4367-BF99-4766E129C034}" type="parTrans" cxnId="{DCBDFD3B-516F-4303-B0CC-7C55041E0FB3}">
      <dgm:prSet/>
      <dgm:spPr/>
      <dgm:t>
        <a:bodyPr/>
        <a:lstStyle/>
        <a:p>
          <a:endParaRPr lang="en-US"/>
        </a:p>
      </dgm:t>
    </dgm:pt>
    <dgm:pt modelId="{4F8F25D8-18AE-44ED-B68B-0DBC3FE70152}" type="sibTrans" cxnId="{DCBDFD3B-516F-4303-B0CC-7C55041E0FB3}">
      <dgm:prSet/>
      <dgm:spPr/>
      <dgm:t>
        <a:bodyPr/>
        <a:lstStyle/>
        <a:p>
          <a:endParaRPr lang="en-US"/>
        </a:p>
      </dgm:t>
    </dgm:pt>
    <dgm:pt modelId="{3249EA8E-4739-4A66-BEBA-F7F13C2970EF}">
      <dgm:prSet phldrT="[Text]" phldr="0"/>
      <dgm:spPr/>
      <dgm:t>
        <a:bodyPr/>
        <a:lstStyle/>
        <a:p>
          <a:r>
            <a:rPr lang="en-US">
              <a:latin typeface="Arial"/>
              <a:cs typeface="Arial"/>
            </a:rPr>
            <a:t>Review</a:t>
          </a:r>
        </a:p>
      </dgm:t>
    </dgm:pt>
    <dgm:pt modelId="{C0C10B9E-6A2A-4E53-B51A-E953C3D8E85A}" type="parTrans" cxnId="{C7547059-651C-4079-8CCD-7CE51BEC3781}">
      <dgm:prSet/>
      <dgm:spPr/>
      <dgm:t>
        <a:bodyPr/>
        <a:lstStyle/>
        <a:p>
          <a:endParaRPr lang="en-US"/>
        </a:p>
      </dgm:t>
    </dgm:pt>
    <dgm:pt modelId="{1D6C8B1E-B2E2-4CBD-82F4-B2B812F31BFF}" type="sibTrans" cxnId="{C7547059-651C-4079-8CCD-7CE51BEC3781}">
      <dgm:prSet/>
      <dgm:spPr/>
      <dgm:t>
        <a:bodyPr/>
        <a:lstStyle/>
        <a:p>
          <a:endParaRPr lang="en-US"/>
        </a:p>
      </dgm:t>
    </dgm:pt>
    <dgm:pt modelId="{1798B8FA-65D1-42A5-AE13-547571148680}" type="pres">
      <dgm:prSet presAssocID="{AA47556F-96DE-467B-AFEB-3575AA49AB6C}" presName="Name0" presStyleCnt="0">
        <dgm:presLayoutVars>
          <dgm:dir/>
          <dgm:resizeHandles val="exact"/>
        </dgm:presLayoutVars>
      </dgm:prSet>
      <dgm:spPr/>
    </dgm:pt>
    <dgm:pt modelId="{FC01765D-F410-4073-ADFC-8739DD4231C7}" type="pres">
      <dgm:prSet presAssocID="{AA47556F-96DE-467B-AFEB-3575AA49AB6C}" presName="cycle" presStyleCnt="0"/>
      <dgm:spPr/>
    </dgm:pt>
    <dgm:pt modelId="{E4C9CA9C-49F2-4FB4-BA92-E2C3286BC90B}" type="pres">
      <dgm:prSet presAssocID="{18E6D881-B0BB-4F03-8FD9-4D8234530510}" presName="nodeFirstNode" presStyleLbl="node1" presStyleIdx="0" presStyleCnt="4">
        <dgm:presLayoutVars>
          <dgm:bulletEnabled val="1"/>
        </dgm:presLayoutVars>
      </dgm:prSet>
      <dgm:spPr>
        <a:solidFill>
          <a:srgbClr val="F5B027"/>
        </a:solidFill>
      </dgm:spPr>
    </dgm:pt>
    <dgm:pt modelId="{8A363142-E9C8-45ED-A401-7CD2B85720AD}" type="pres">
      <dgm:prSet presAssocID="{1E1C6578-A4F9-4208-8D8C-42D4B1D772B7}" presName="sibTransFirstNode" presStyleLbl="bgShp" presStyleIdx="0" presStyleCnt="1"/>
      <dgm:spPr/>
    </dgm:pt>
    <dgm:pt modelId="{19CA4989-3823-4835-8334-1445B3561F38}" type="pres">
      <dgm:prSet presAssocID="{4184CD49-C962-4D11-A7FF-33B416364492}" presName="nodeFollowingNodes" presStyleLbl="node1" presStyleIdx="1" presStyleCnt="4">
        <dgm:presLayoutVars>
          <dgm:bulletEnabled val="1"/>
        </dgm:presLayoutVars>
      </dgm:prSet>
      <dgm:spPr>
        <a:solidFill>
          <a:srgbClr val="9B00CF"/>
        </a:solidFill>
      </dgm:spPr>
    </dgm:pt>
    <dgm:pt modelId="{512B8DAD-36FC-4542-B977-15C63D34065F}" type="pres">
      <dgm:prSet presAssocID="{44687D04-B8B5-44C0-9090-AE38C8BBCCD4}" presName="nodeFollowingNodes" presStyleLbl="node1" presStyleIdx="2" presStyleCnt="4">
        <dgm:presLayoutVars>
          <dgm:bulletEnabled val="1"/>
        </dgm:presLayoutVars>
      </dgm:prSet>
      <dgm:spPr>
        <a:solidFill>
          <a:srgbClr val="FF0000"/>
        </a:solidFill>
      </dgm:spPr>
    </dgm:pt>
    <dgm:pt modelId="{ABAD108F-A232-43B4-98DF-43EB315BBF2A}" type="pres">
      <dgm:prSet presAssocID="{3249EA8E-4739-4A66-BEBA-F7F13C2970EF}" presName="nodeFollowingNodes" presStyleLbl="node1" presStyleIdx="3" presStyleCnt="4">
        <dgm:presLayoutVars>
          <dgm:bulletEnabled val="1"/>
        </dgm:presLayoutVars>
      </dgm:prSet>
      <dgm:spPr>
        <a:solidFill>
          <a:schemeClr val="tx2">
            <a:lumMod val="75000"/>
            <a:lumOff val="25000"/>
          </a:schemeClr>
        </a:solidFill>
      </dgm:spPr>
    </dgm:pt>
  </dgm:ptLst>
  <dgm:cxnLst>
    <dgm:cxn modelId="{3BCA7718-C011-44ED-A517-EB1DB782C86D}" srcId="{AA47556F-96DE-467B-AFEB-3575AA49AB6C}" destId="{18E6D881-B0BB-4F03-8FD9-4D8234530510}" srcOrd="0" destOrd="0" parTransId="{451905C9-78BB-462C-AD5A-FF1CC23FCABB}" sibTransId="{1E1C6578-A4F9-4208-8D8C-42D4B1D772B7}"/>
    <dgm:cxn modelId="{1E490D22-BB04-4A88-B3F5-55B75B0E46F6}" type="presOf" srcId="{AA47556F-96DE-467B-AFEB-3575AA49AB6C}" destId="{1798B8FA-65D1-42A5-AE13-547571148680}" srcOrd="0" destOrd="0" presId="urn:microsoft.com/office/officeart/2005/8/layout/cycle3"/>
    <dgm:cxn modelId="{B69AD634-A0CD-4B29-9C6D-2A4AE23A130D}" type="presOf" srcId="{18E6D881-B0BB-4F03-8FD9-4D8234530510}" destId="{E4C9CA9C-49F2-4FB4-BA92-E2C3286BC90B}" srcOrd="0" destOrd="0" presId="urn:microsoft.com/office/officeart/2005/8/layout/cycle3"/>
    <dgm:cxn modelId="{DCBDFD3B-516F-4303-B0CC-7C55041E0FB3}" srcId="{AA47556F-96DE-467B-AFEB-3575AA49AB6C}" destId="{44687D04-B8B5-44C0-9090-AE38C8BBCCD4}" srcOrd="2" destOrd="0" parTransId="{29BEDFBA-33AC-4367-BF99-4766E129C034}" sibTransId="{4F8F25D8-18AE-44ED-B68B-0DBC3FE70152}"/>
    <dgm:cxn modelId="{D7BCE76B-D592-4732-AD17-6B76CB1C9909}" type="presOf" srcId="{4184CD49-C962-4D11-A7FF-33B416364492}" destId="{19CA4989-3823-4835-8334-1445B3561F38}" srcOrd="0" destOrd="0" presId="urn:microsoft.com/office/officeart/2005/8/layout/cycle3"/>
    <dgm:cxn modelId="{C7547059-651C-4079-8CCD-7CE51BEC3781}" srcId="{AA47556F-96DE-467B-AFEB-3575AA49AB6C}" destId="{3249EA8E-4739-4A66-BEBA-F7F13C2970EF}" srcOrd="3" destOrd="0" parTransId="{C0C10B9E-6A2A-4E53-B51A-E953C3D8E85A}" sibTransId="{1D6C8B1E-B2E2-4CBD-82F4-B2B812F31BFF}"/>
    <dgm:cxn modelId="{C9FFD582-170B-4F2F-B88C-6979BE94FFF7}" type="presOf" srcId="{3249EA8E-4739-4A66-BEBA-F7F13C2970EF}" destId="{ABAD108F-A232-43B4-98DF-43EB315BBF2A}" srcOrd="0" destOrd="0" presId="urn:microsoft.com/office/officeart/2005/8/layout/cycle3"/>
    <dgm:cxn modelId="{FDDA2A85-DC42-45E7-BA99-3B7E3059E0C3}" srcId="{AA47556F-96DE-467B-AFEB-3575AA49AB6C}" destId="{4184CD49-C962-4D11-A7FF-33B416364492}" srcOrd="1" destOrd="0" parTransId="{023AB2DF-A5FB-4E9E-A4B6-DF5EF195545D}" sibTransId="{3B019F19-69FD-4DAD-A121-286519A081C6}"/>
    <dgm:cxn modelId="{C9B657E3-4368-4C76-AF97-92C34E4DF472}" type="presOf" srcId="{44687D04-B8B5-44C0-9090-AE38C8BBCCD4}" destId="{512B8DAD-36FC-4542-B977-15C63D34065F}" srcOrd="0" destOrd="0" presId="urn:microsoft.com/office/officeart/2005/8/layout/cycle3"/>
    <dgm:cxn modelId="{A40A26F1-1C05-4ED9-B611-B093F08D63DD}" type="presOf" srcId="{1E1C6578-A4F9-4208-8D8C-42D4B1D772B7}" destId="{8A363142-E9C8-45ED-A401-7CD2B85720AD}" srcOrd="0" destOrd="0" presId="urn:microsoft.com/office/officeart/2005/8/layout/cycle3"/>
    <dgm:cxn modelId="{6615668C-ED01-44B7-A6BA-A66AAE9CCC53}" type="presParOf" srcId="{1798B8FA-65D1-42A5-AE13-547571148680}" destId="{FC01765D-F410-4073-ADFC-8739DD4231C7}" srcOrd="0" destOrd="0" presId="urn:microsoft.com/office/officeart/2005/8/layout/cycle3"/>
    <dgm:cxn modelId="{01473BD3-D11C-474D-B1B4-ED802F33CB9E}" type="presParOf" srcId="{FC01765D-F410-4073-ADFC-8739DD4231C7}" destId="{E4C9CA9C-49F2-4FB4-BA92-E2C3286BC90B}" srcOrd="0" destOrd="0" presId="urn:microsoft.com/office/officeart/2005/8/layout/cycle3"/>
    <dgm:cxn modelId="{F90F2F07-3496-48B9-95AD-CB526F1307BE}" type="presParOf" srcId="{FC01765D-F410-4073-ADFC-8739DD4231C7}" destId="{8A363142-E9C8-45ED-A401-7CD2B85720AD}" srcOrd="1" destOrd="0" presId="urn:microsoft.com/office/officeart/2005/8/layout/cycle3"/>
    <dgm:cxn modelId="{9B0515B5-12DA-4943-9390-73C872913269}" type="presParOf" srcId="{FC01765D-F410-4073-ADFC-8739DD4231C7}" destId="{19CA4989-3823-4835-8334-1445B3561F38}" srcOrd="2" destOrd="0" presId="urn:microsoft.com/office/officeart/2005/8/layout/cycle3"/>
    <dgm:cxn modelId="{927F50F2-8AA6-4229-9483-F2190C5C741D}" type="presParOf" srcId="{FC01765D-F410-4073-ADFC-8739DD4231C7}" destId="{512B8DAD-36FC-4542-B977-15C63D34065F}" srcOrd="3" destOrd="0" presId="urn:microsoft.com/office/officeart/2005/8/layout/cycle3"/>
    <dgm:cxn modelId="{BB33FC2A-FD2E-4EA2-BCA4-2C90E7ABDE90}" type="presParOf" srcId="{FC01765D-F410-4073-ADFC-8739DD4231C7}" destId="{ABAD108F-A232-43B4-98DF-43EB315BBF2A}" srcOrd="4" destOrd="0" presId="urn:microsoft.com/office/officeart/2005/8/layout/cycle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F6E63BD-DCF3-4798-9AF1-FCE6533B2A09}" type="doc">
      <dgm:prSet loTypeId="urn:microsoft.com/office/officeart/2005/8/layout/cycle3" loCatId="cycle" qsTypeId="urn:microsoft.com/office/officeart/2005/8/quickstyle/simple1" qsCatId="simple" csTypeId="urn:microsoft.com/office/officeart/2005/8/colors/colorful1" csCatId="colorful" phldr="1"/>
      <dgm:spPr/>
      <dgm:t>
        <a:bodyPr/>
        <a:lstStyle/>
        <a:p>
          <a:endParaRPr lang="en-US"/>
        </a:p>
      </dgm:t>
    </dgm:pt>
    <dgm:pt modelId="{B048B695-09C1-4471-8572-5FC395EC4B9F}">
      <dgm:prSet phldrT="[Text]" phldr="0"/>
      <dgm:spPr/>
      <dgm:t>
        <a:bodyPr/>
        <a:lstStyle/>
        <a:p>
          <a:pPr rtl="0"/>
          <a:r>
            <a:rPr lang="en-US" b="1">
              <a:latin typeface="Calibri"/>
              <a:ea typeface="Calibri"/>
              <a:cs typeface="Calibri"/>
            </a:rPr>
            <a:t>1 </a:t>
          </a:r>
          <a:br>
            <a:rPr lang="en-US" b="1">
              <a:latin typeface="Calibri"/>
              <a:ea typeface="Calibri"/>
              <a:cs typeface="Calibri"/>
            </a:rPr>
          </a:br>
          <a:r>
            <a:rPr lang="en-US" b="1">
              <a:latin typeface="Calibri"/>
              <a:ea typeface="Calibri"/>
              <a:cs typeface="Calibri"/>
            </a:rPr>
            <a:t>Analyze</a:t>
          </a:r>
        </a:p>
      </dgm:t>
    </dgm:pt>
    <dgm:pt modelId="{B2A418CA-862D-49CC-B455-E21AAC0AC3CA}" type="parTrans" cxnId="{80D2CCAD-E08B-42E5-9F90-4852E6A3696E}">
      <dgm:prSet/>
      <dgm:spPr/>
      <dgm:t>
        <a:bodyPr/>
        <a:lstStyle/>
        <a:p>
          <a:endParaRPr lang="en-US"/>
        </a:p>
      </dgm:t>
    </dgm:pt>
    <dgm:pt modelId="{582659C5-9600-4A57-B4DC-55F2B2F58B86}" type="sibTrans" cxnId="{80D2CCAD-E08B-42E5-9F90-4852E6A3696E}">
      <dgm:prSet/>
      <dgm:spPr/>
      <dgm:t>
        <a:bodyPr/>
        <a:lstStyle/>
        <a:p>
          <a:endParaRPr lang="en-US"/>
        </a:p>
      </dgm:t>
    </dgm:pt>
    <dgm:pt modelId="{E17D1E89-16C0-43FC-95BF-C248C8D77AF2}">
      <dgm:prSet phldrT="[Text]" phldr="0"/>
      <dgm:spPr/>
      <dgm:t>
        <a:bodyPr/>
        <a:lstStyle/>
        <a:p>
          <a:pPr rtl="0"/>
          <a:r>
            <a:rPr lang="en-US" b="1">
              <a:latin typeface="Calibri"/>
              <a:ea typeface="Calibri"/>
              <a:cs typeface="Calibri"/>
            </a:rPr>
            <a:t>3 </a:t>
          </a:r>
          <a:br>
            <a:rPr lang="en-US" b="1">
              <a:latin typeface="Calibri"/>
              <a:ea typeface="Calibri"/>
              <a:cs typeface="Calibri"/>
            </a:rPr>
          </a:br>
          <a:r>
            <a:rPr lang="en-US" b="1">
              <a:latin typeface="Calibri"/>
              <a:ea typeface="Calibri"/>
              <a:cs typeface="Calibri"/>
            </a:rPr>
            <a:t>Develop</a:t>
          </a:r>
        </a:p>
      </dgm:t>
    </dgm:pt>
    <dgm:pt modelId="{3D809C8C-0873-4F41-B32A-8DC3A45D9B71}" type="parTrans" cxnId="{6AD72494-7272-4424-8D73-1500FB86A11A}">
      <dgm:prSet/>
      <dgm:spPr/>
      <dgm:t>
        <a:bodyPr/>
        <a:lstStyle/>
        <a:p>
          <a:endParaRPr lang="en-US"/>
        </a:p>
      </dgm:t>
    </dgm:pt>
    <dgm:pt modelId="{05E6262A-ACAC-4C80-9C72-F2BB12BDE449}" type="sibTrans" cxnId="{6AD72494-7272-4424-8D73-1500FB86A11A}">
      <dgm:prSet/>
      <dgm:spPr/>
      <dgm:t>
        <a:bodyPr/>
        <a:lstStyle/>
        <a:p>
          <a:endParaRPr lang="en-US"/>
        </a:p>
      </dgm:t>
    </dgm:pt>
    <dgm:pt modelId="{090AFD0D-8C30-428A-8944-B9FC6BB5FBB0}">
      <dgm:prSet phldrT="[Text]" phldr="0"/>
      <dgm:spPr/>
      <dgm:t>
        <a:bodyPr/>
        <a:lstStyle/>
        <a:p>
          <a:pPr rtl="0"/>
          <a:r>
            <a:rPr lang="en-US" b="1">
              <a:latin typeface="Calibri"/>
              <a:ea typeface="Calibri"/>
              <a:cs typeface="Calibri"/>
            </a:rPr>
            <a:t>4 </a:t>
          </a:r>
          <a:br>
            <a:rPr lang="en-US" b="1">
              <a:latin typeface="Calibri"/>
              <a:ea typeface="Calibri"/>
              <a:cs typeface="Calibri"/>
            </a:rPr>
          </a:br>
          <a:r>
            <a:rPr lang="en-US" b="1">
              <a:latin typeface="Calibri"/>
              <a:ea typeface="Calibri"/>
              <a:cs typeface="Calibri"/>
            </a:rPr>
            <a:t>Test</a:t>
          </a:r>
        </a:p>
      </dgm:t>
    </dgm:pt>
    <dgm:pt modelId="{1F2746D2-DE73-489E-A3DC-A59ABADD303C}" type="parTrans" cxnId="{10A33DC8-0871-4EA6-8890-C292221EA238}">
      <dgm:prSet/>
      <dgm:spPr/>
      <dgm:t>
        <a:bodyPr/>
        <a:lstStyle/>
        <a:p>
          <a:endParaRPr lang="en-US"/>
        </a:p>
      </dgm:t>
    </dgm:pt>
    <dgm:pt modelId="{EE401DA6-602E-4725-B345-12A036E357FD}" type="sibTrans" cxnId="{10A33DC8-0871-4EA6-8890-C292221EA238}">
      <dgm:prSet/>
      <dgm:spPr/>
      <dgm:t>
        <a:bodyPr/>
        <a:lstStyle/>
        <a:p>
          <a:endParaRPr lang="en-US"/>
        </a:p>
      </dgm:t>
    </dgm:pt>
    <dgm:pt modelId="{690C4630-38B4-4323-8EDA-40AA9F74A1A3}">
      <dgm:prSet phldrT="[Text]" phldr="0"/>
      <dgm:spPr/>
      <dgm:t>
        <a:bodyPr/>
        <a:lstStyle/>
        <a:p>
          <a:pPr rtl="0"/>
          <a:r>
            <a:rPr lang="en-US" b="1">
              <a:solidFill>
                <a:schemeClr val="accent4">
                  <a:lumMod val="50000"/>
                </a:schemeClr>
              </a:solidFill>
              <a:latin typeface="Calibri"/>
              <a:ea typeface="Calibri"/>
              <a:cs typeface="Calibri"/>
            </a:rPr>
            <a:t>5 </a:t>
          </a:r>
          <a:br>
            <a:rPr lang="en-US" b="1">
              <a:solidFill>
                <a:schemeClr val="accent4">
                  <a:lumMod val="50000"/>
                </a:schemeClr>
              </a:solidFill>
              <a:latin typeface="Calibri"/>
              <a:ea typeface="Calibri"/>
              <a:cs typeface="Calibri"/>
            </a:rPr>
          </a:br>
          <a:r>
            <a:rPr lang="en-US" b="1">
              <a:solidFill>
                <a:schemeClr val="accent4">
                  <a:lumMod val="50000"/>
                </a:schemeClr>
              </a:solidFill>
              <a:latin typeface="Calibri"/>
              <a:ea typeface="Calibri"/>
              <a:cs typeface="Calibri"/>
            </a:rPr>
            <a:t>Deploy</a:t>
          </a:r>
        </a:p>
      </dgm:t>
    </dgm:pt>
    <dgm:pt modelId="{066F04AC-0015-42BA-8BB7-338C2C7BAB41}" type="parTrans" cxnId="{2AC9A3BE-D712-43B0-BA8F-CEF5B267456F}">
      <dgm:prSet/>
      <dgm:spPr/>
      <dgm:t>
        <a:bodyPr/>
        <a:lstStyle/>
        <a:p>
          <a:endParaRPr lang="en-US"/>
        </a:p>
      </dgm:t>
    </dgm:pt>
    <dgm:pt modelId="{A83FEE18-B20D-4987-B452-6ADAC74EB3CA}" type="sibTrans" cxnId="{2AC9A3BE-D712-43B0-BA8F-CEF5B267456F}">
      <dgm:prSet/>
      <dgm:spPr/>
      <dgm:t>
        <a:bodyPr/>
        <a:lstStyle/>
        <a:p>
          <a:endParaRPr lang="en-US"/>
        </a:p>
      </dgm:t>
    </dgm:pt>
    <dgm:pt modelId="{2AC2AA9D-2D99-4E54-B9BC-2058FF49E2C5}">
      <dgm:prSet phldr="0"/>
      <dgm:spPr/>
      <dgm:t>
        <a:bodyPr/>
        <a:lstStyle/>
        <a:p>
          <a:pPr rtl="0"/>
          <a:r>
            <a:rPr lang="en-US" b="1">
              <a:latin typeface="Calibri"/>
              <a:ea typeface="Calibri"/>
              <a:cs typeface="Calibri"/>
            </a:rPr>
            <a:t>2 </a:t>
          </a:r>
          <a:br>
            <a:rPr lang="en-US" b="1">
              <a:latin typeface="Calibri"/>
              <a:ea typeface="Calibri"/>
              <a:cs typeface="Calibri"/>
            </a:rPr>
          </a:br>
          <a:r>
            <a:rPr lang="en-US" b="1">
              <a:latin typeface="Calibri"/>
              <a:ea typeface="Calibri"/>
              <a:cs typeface="Calibri"/>
            </a:rPr>
            <a:t>Design</a:t>
          </a:r>
        </a:p>
      </dgm:t>
    </dgm:pt>
    <dgm:pt modelId="{AEC6BAEF-D4B6-4DB7-B94D-3F14E37DEABC}" type="parTrans" cxnId="{5D708FAE-4337-4EEC-9EA4-EEA90F486DE2}">
      <dgm:prSet/>
      <dgm:spPr/>
    </dgm:pt>
    <dgm:pt modelId="{0A3362CA-937E-43E2-9910-6B4C1D3674B5}" type="sibTrans" cxnId="{5D708FAE-4337-4EEC-9EA4-EEA90F486DE2}">
      <dgm:prSet/>
      <dgm:spPr/>
    </dgm:pt>
    <dgm:pt modelId="{34989D77-21BD-4C92-A215-4B8CFF16AEE5}">
      <dgm:prSet phldr="0"/>
      <dgm:spPr/>
      <dgm:t>
        <a:bodyPr/>
        <a:lstStyle/>
        <a:p>
          <a:pPr rtl="0"/>
          <a:r>
            <a:rPr lang="en-US" b="1">
              <a:latin typeface="Calibri"/>
              <a:ea typeface="Calibri"/>
              <a:cs typeface="Calibri"/>
            </a:rPr>
            <a:t>6 </a:t>
          </a:r>
          <a:br>
            <a:rPr lang="en-US" b="1">
              <a:latin typeface="Calibri"/>
              <a:ea typeface="Calibri"/>
              <a:cs typeface="Calibri"/>
            </a:rPr>
          </a:br>
          <a:r>
            <a:rPr lang="en-US" b="1">
              <a:latin typeface="Calibri"/>
              <a:ea typeface="Calibri"/>
              <a:cs typeface="Calibri"/>
            </a:rPr>
            <a:t>Maintain</a:t>
          </a:r>
        </a:p>
      </dgm:t>
    </dgm:pt>
    <dgm:pt modelId="{6C8728C3-B7E5-49E2-95C6-082E6F7A4DAB}" type="parTrans" cxnId="{5CF2B3D1-C7BF-484D-BE0F-E33AAF6C0D7E}">
      <dgm:prSet/>
      <dgm:spPr/>
    </dgm:pt>
    <dgm:pt modelId="{B2430AD2-2949-4D3E-B1B9-EECEAC96D125}" type="sibTrans" cxnId="{5CF2B3D1-C7BF-484D-BE0F-E33AAF6C0D7E}">
      <dgm:prSet/>
      <dgm:spPr/>
    </dgm:pt>
    <dgm:pt modelId="{1B3FA143-047F-41E1-A243-D01F1B66BCBB}" type="pres">
      <dgm:prSet presAssocID="{3F6E63BD-DCF3-4798-9AF1-FCE6533B2A09}" presName="Name0" presStyleCnt="0">
        <dgm:presLayoutVars>
          <dgm:dir/>
          <dgm:resizeHandles val="exact"/>
        </dgm:presLayoutVars>
      </dgm:prSet>
      <dgm:spPr/>
    </dgm:pt>
    <dgm:pt modelId="{E7BDC832-5024-4054-9148-D97DD2A1C730}" type="pres">
      <dgm:prSet presAssocID="{3F6E63BD-DCF3-4798-9AF1-FCE6533B2A09}" presName="cycle" presStyleCnt="0"/>
      <dgm:spPr/>
    </dgm:pt>
    <dgm:pt modelId="{0443D26D-4FF3-4A32-AC51-A4ADADB15D4E}" type="pres">
      <dgm:prSet presAssocID="{B048B695-09C1-4471-8572-5FC395EC4B9F}" presName="nodeFirstNode" presStyleLbl="node1" presStyleIdx="0" presStyleCnt="6">
        <dgm:presLayoutVars>
          <dgm:bulletEnabled val="1"/>
        </dgm:presLayoutVars>
      </dgm:prSet>
      <dgm:spPr>
        <a:solidFill>
          <a:schemeClr val="accent6"/>
        </a:solidFill>
      </dgm:spPr>
    </dgm:pt>
    <dgm:pt modelId="{64CB1D52-19A4-48FC-8268-90DE36F6E1B3}" type="pres">
      <dgm:prSet presAssocID="{582659C5-9600-4A57-B4DC-55F2B2F58B86}" presName="sibTransFirstNode" presStyleLbl="bgShp" presStyleIdx="0" presStyleCnt="1"/>
      <dgm:spPr>
        <a:solidFill>
          <a:schemeClr val="bg2">
            <a:lumMod val="90000"/>
          </a:schemeClr>
        </a:solidFill>
      </dgm:spPr>
    </dgm:pt>
    <dgm:pt modelId="{661F4473-233A-4E93-B6D4-F290F5E16421}" type="pres">
      <dgm:prSet presAssocID="{2AC2AA9D-2D99-4E54-B9BC-2058FF49E2C5}" presName="nodeFollowingNodes" presStyleLbl="node1" presStyleIdx="1" presStyleCnt="6">
        <dgm:presLayoutVars>
          <dgm:bulletEnabled val="1"/>
        </dgm:presLayoutVars>
      </dgm:prSet>
      <dgm:spPr>
        <a:solidFill>
          <a:schemeClr val="tx2"/>
        </a:solidFill>
      </dgm:spPr>
    </dgm:pt>
    <dgm:pt modelId="{22CDDA6A-0873-4FB4-902B-23D106F37760}" type="pres">
      <dgm:prSet presAssocID="{E17D1E89-16C0-43FC-95BF-C248C8D77AF2}" presName="nodeFollowingNodes" presStyleLbl="node1" presStyleIdx="2" presStyleCnt="6">
        <dgm:presLayoutVars>
          <dgm:bulletEnabled val="1"/>
        </dgm:presLayoutVars>
      </dgm:prSet>
      <dgm:spPr>
        <a:solidFill>
          <a:srgbClr val="11ABE9"/>
        </a:solidFill>
      </dgm:spPr>
    </dgm:pt>
    <dgm:pt modelId="{9CBC4E53-F130-498A-9E34-350E1EBE0C38}" type="pres">
      <dgm:prSet presAssocID="{090AFD0D-8C30-428A-8944-B9FC6BB5FBB0}" presName="nodeFollowingNodes" presStyleLbl="node1" presStyleIdx="3" presStyleCnt="6">
        <dgm:presLayoutVars>
          <dgm:bulletEnabled val="1"/>
        </dgm:presLayoutVars>
      </dgm:prSet>
      <dgm:spPr>
        <a:solidFill>
          <a:srgbClr val="44AB85"/>
        </a:solidFill>
      </dgm:spPr>
    </dgm:pt>
    <dgm:pt modelId="{60544A56-CD69-49EE-8100-A42B2985DB11}" type="pres">
      <dgm:prSet presAssocID="{690C4630-38B4-4323-8EDA-40AA9F74A1A3}" presName="nodeFollowingNodes" presStyleLbl="node1" presStyleIdx="4" presStyleCnt="6">
        <dgm:presLayoutVars>
          <dgm:bulletEnabled val="1"/>
        </dgm:presLayoutVars>
      </dgm:prSet>
      <dgm:spPr>
        <a:solidFill>
          <a:srgbClr val="E3C14F"/>
        </a:solidFill>
      </dgm:spPr>
    </dgm:pt>
    <dgm:pt modelId="{113690B9-98DE-4A65-8B6B-DE634651A4F6}" type="pres">
      <dgm:prSet presAssocID="{34989D77-21BD-4C92-A215-4B8CFF16AEE5}" presName="nodeFollowingNodes" presStyleLbl="node1" presStyleIdx="5" presStyleCnt="6">
        <dgm:presLayoutVars>
          <dgm:bulletEnabled val="1"/>
        </dgm:presLayoutVars>
      </dgm:prSet>
      <dgm:spPr>
        <a:solidFill>
          <a:schemeClr val="accent2"/>
        </a:solidFill>
      </dgm:spPr>
    </dgm:pt>
  </dgm:ptLst>
  <dgm:cxnLst>
    <dgm:cxn modelId="{DEBDA906-F100-4840-A6E3-8D2655C2714C}" type="presOf" srcId="{B048B695-09C1-4471-8572-5FC395EC4B9F}" destId="{0443D26D-4FF3-4A32-AC51-A4ADADB15D4E}" srcOrd="0" destOrd="0" presId="urn:microsoft.com/office/officeart/2005/8/layout/cycle3"/>
    <dgm:cxn modelId="{A22A0518-066F-4D9D-AD83-8B1F47B99788}" type="presOf" srcId="{690C4630-38B4-4323-8EDA-40AA9F74A1A3}" destId="{60544A56-CD69-49EE-8100-A42B2985DB11}" srcOrd="0" destOrd="0" presId="urn:microsoft.com/office/officeart/2005/8/layout/cycle3"/>
    <dgm:cxn modelId="{AEE12044-13DE-46EC-A9C9-EB9F4A32672D}" type="presOf" srcId="{582659C5-9600-4A57-B4DC-55F2B2F58B86}" destId="{64CB1D52-19A4-48FC-8268-90DE36F6E1B3}" srcOrd="0" destOrd="0" presId="urn:microsoft.com/office/officeart/2005/8/layout/cycle3"/>
    <dgm:cxn modelId="{3059AC6A-78C7-4E0E-820D-6D19B1B33921}" type="presOf" srcId="{3F6E63BD-DCF3-4798-9AF1-FCE6533B2A09}" destId="{1B3FA143-047F-41E1-A243-D01F1B66BCBB}" srcOrd="0" destOrd="0" presId="urn:microsoft.com/office/officeart/2005/8/layout/cycle3"/>
    <dgm:cxn modelId="{8766004E-1C61-4631-80BC-8C333119F376}" type="presOf" srcId="{2AC2AA9D-2D99-4E54-B9BC-2058FF49E2C5}" destId="{661F4473-233A-4E93-B6D4-F290F5E16421}" srcOrd="0" destOrd="0" presId="urn:microsoft.com/office/officeart/2005/8/layout/cycle3"/>
    <dgm:cxn modelId="{6AD72494-7272-4424-8D73-1500FB86A11A}" srcId="{3F6E63BD-DCF3-4798-9AF1-FCE6533B2A09}" destId="{E17D1E89-16C0-43FC-95BF-C248C8D77AF2}" srcOrd="2" destOrd="0" parTransId="{3D809C8C-0873-4F41-B32A-8DC3A45D9B71}" sibTransId="{05E6262A-ACAC-4C80-9C72-F2BB12BDE449}"/>
    <dgm:cxn modelId="{1787FC99-90EB-40FE-B746-0CA52D4D5442}" type="presOf" srcId="{34989D77-21BD-4C92-A215-4B8CFF16AEE5}" destId="{113690B9-98DE-4A65-8B6B-DE634651A4F6}" srcOrd="0" destOrd="0" presId="urn:microsoft.com/office/officeart/2005/8/layout/cycle3"/>
    <dgm:cxn modelId="{80D2CCAD-E08B-42E5-9F90-4852E6A3696E}" srcId="{3F6E63BD-DCF3-4798-9AF1-FCE6533B2A09}" destId="{B048B695-09C1-4471-8572-5FC395EC4B9F}" srcOrd="0" destOrd="0" parTransId="{B2A418CA-862D-49CC-B455-E21AAC0AC3CA}" sibTransId="{582659C5-9600-4A57-B4DC-55F2B2F58B86}"/>
    <dgm:cxn modelId="{5D708FAE-4337-4EEC-9EA4-EEA90F486DE2}" srcId="{3F6E63BD-DCF3-4798-9AF1-FCE6533B2A09}" destId="{2AC2AA9D-2D99-4E54-B9BC-2058FF49E2C5}" srcOrd="1" destOrd="0" parTransId="{AEC6BAEF-D4B6-4DB7-B94D-3F14E37DEABC}" sibTransId="{0A3362CA-937E-43E2-9910-6B4C1D3674B5}"/>
    <dgm:cxn modelId="{5662F2AF-6842-4428-9B18-FC9FFBD5D098}" type="presOf" srcId="{E17D1E89-16C0-43FC-95BF-C248C8D77AF2}" destId="{22CDDA6A-0873-4FB4-902B-23D106F37760}" srcOrd="0" destOrd="0" presId="urn:microsoft.com/office/officeart/2005/8/layout/cycle3"/>
    <dgm:cxn modelId="{2AC9A3BE-D712-43B0-BA8F-CEF5B267456F}" srcId="{3F6E63BD-DCF3-4798-9AF1-FCE6533B2A09}" destId="{690C4630-38B4-4323-8EDA-40AA9F74A1A3}" srcOrd="4" destOrd="0" parTransId="{066F04AC-0015-42BA-8BB7-338C2C7BAB41}" sibTransId="{A83FEE18-B20D-4987-B452-6ADAC74EB3CA}"/>
    <dgm:cxn modelId="{10A33DC8-0871-4EA6-8890-C292221EA238}" srcId="{3F6E63BD-DCF3-4798-9AF1-FCE6533B2A09}" destId="{090AFD0D-8C30-428A-8944-B9FC6BB5FBB0}" srcOrd="3" destOrd="0" parTransId="{1F2746D2-DE73-489E-A3DC-A59ABADD303C}" sibTransId="{EE401DA6-602E-4725-B345-12A036E357FD}"/>
    <dgm:cxn modelId="{5CF2B3D1-C7BF-484D-BE0F-E33AAF6C0D7E}" srcId="{3F6E63BD-DCF3-4798-9AF1-FCE6533B2A09}" destId="{34989D77-21BD-4C92-A215-4B8CFF16AEE5}" srcOrd="5" destOrd="0" parTransId="{6C8728C3-B7E5-49E2-95C6-082E6F7A4DAB}" sibTransId="{B2430AD2-2949-4D3E-B1B9-EECEAC96D125}"/>
    <dgm:cxn modelId="{9CAFD5F6-7688-4C31-A96A-2CC1E68343E9}" type="presOf" srcId="{090AFD0D-8C30-428A-8944-B9FC6BB5FBB0}" destId="{9CBC4E53-F130-498A-9E34-350E1EBE0C38}" srcOrd="0" destOrd="0" presId="urn:microsoft.com/office/officeart/2005/8/layout/cycle3"/>
    <dgm:cxn modelId="{F23B8B46-1A2E-4FCB-881D-655E16B3142B}" type="presParOf" srcId="{1B3FA143-047F-41E1-A243-D01F1B66BCBB}" destId="{E7BDC832-5024-4054-9148-D97DD2A1C730}" srcOrd="0" destOrd="0" presId="urn:microsoft.com/office/officeart/2005/8/layout/cycle3"/>
    <dgm:cxn modelId="{2685EC0E-C0B1-4E94-BE84-D9F518C84C99}" type="presParOf" srcId="{E7BDC832-5024-4054-9148-D97DD2A1C730}" destId="{0443D26D-4FF3-4A32-AC51-A4ADADB15D4E}" srcOrd="0" destOrd="0" presId="urn:microsoft.com/office/officeart/2005/8/layout/cycle3"/>
    <dgm:cxn modelId="{555EE755-F4E8-48C9-A2BE-4DC568B2B631}" type="presParOf" srcId="{E7BDC832-5024-4054-9148-D97DD2A1C730}" destId="{64CB1D52-19A4-48FC-8268-90DE36F6E1B3}" srcOrd="1" destOrd="0" presId="urn:microsoft.com/office/officeart/2005/8/layout/cycle3"/>
    <dgm:cxn modelId="{4ED4FB7D-0031-479E-9EF4-6B7AA0584E34}" type="presParOf" srcId="{E7BDC832-5024-4054-9148-D97DD2A1C730}" destId="{661F4473-233A-4E93-B6D4-F290F5E16421}" srcOrd="2" destOrd="0" presId="urn:microsoft.com/office/officeart/2005/8/layout/cycle3"/>
    <dgm:cxn modelId="{9133B891-96DD-4327-AE58-0CEEF22BEC5F}" type="presParOf" srcId="{E7BDC832-5024-4054-9148-D97DD2A1C730}" destId="{22CDDA6A-0873-4FB4-902B-23D106F37760}" srcOrd="3" destOrd="0" presId="urn:microsoft.com/office/officeart/2005/8/layout/cycle3"/>
    <dgm:cxn modelId="{0AE8EE16-0710-478B-A792-659B2A9F2FC2}" type="presParOf" srcId="{E7BDC832-5024-4054-9148-D97DD2A1C730}" destId="{9CBC4E53-F130-498A-9E34-350E1EBE0C38}" srcOrd="4" destOrd="0" presId="urn:microsoft.com/office/officeart/2005/8/layout/cycle3"/>
    <dgm:cxn modelId="{597417F4-5C09-47B6-A680-0512E07A20CF}" type="presParOf" srcId="{E7BDC832-5024-4054-9148-D97DD2A1C730}" destId="{60544A56-CD69-49EE-8100-A42B2985DB11}" srcOrd="5" destOrd="0" presId="urn:microsoft.com/office/officeart/2005/8/layout/cycle3"/>
    <dgm:cxn modelId="{A2A2255E-3010-4BAA-9F40-55BD0008A19D}" type="presParOf" srcId="{E7BDC832-5024-4054-9148-D97DD2A1C730}" destId="{113690B9-98DE-4A65-8B6B-DE634651A4F6}" srcOrd="6" destOrd="0" presId="urn:microsoft.com/office/officeart/2005/8/layout/cycle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F789631-5CEF-4B41-97CA-B7A01F26D32C}"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97A397FA-2FAF-47C7-A623-557C04FAD153}">
      <dgm:prSet phldrT="[Text]" phldr="0"/>
      <dgm:spPr/>
      <dgm:t>
        <a:bodyPr/>
        <a:lstStyle/>
        <a:p>
          <a:pPr rtl="0"/>
          <a:r>
            <a:rPr lang="en-US" b="1" dirty="0">
              <a:latin typeface="Arial"/>
              <a:cs typeface="Arial"/>
            </a:rPr>
            <a:t>Production version ready for deployment</a:t>
          </a:r>
        </a:p>
      </dgm:t>
    </dgm:pt>
    <dgm:pt modelId="{87BC3E2B-86D3-4D71-9DB0-D24F4AF47D8E}" type="parTrans" cxnId="{8A246BB9-FC70-4C10-8E37-2EFBF1D521AA}">
      <dgm:prSet/>
      <dgm:spPr/>
      <dgm:t>
        <a:bodyPr/>
        <a:lstStyle/>
        <a:p>
          <a:endParaRPr lang="en-US"/>
        </a:p>
      </dgm:t>
    </dgm:pt>
    <dgm:pt modelId="{07478D78-33E1-45E9-8BB7-29841EB2A59D}" type="sibTrans" cxnId="{8A246BB9-FC70-4C10-8E37-2EFBF1D521AA}">
      <dgm:prSet/>
      <dgm:spPr/>
      <dgm:t>
        <a:bodyPr/>
        <a:lstStyle/>
        <a:p>
          <a:endParaRPr lang="en-US"/>
        </a:p>
      </dgm:t>
    </dgm:pt>
    <dgm:pt modelId="{55D01266-6D36-401E-BE5D-E1B6A3F80CE7}">
      <dgm:prSet phldrT="[Text]" phldr="0"/>
      <dgm:spPr/>
      <dgm:t>
        <a:bodyPr/>
        <a:lstStyle/>
        <a:p>
          <a:r>
            <a:rPr lang="en-US" b="1" dirty="0">
              <a:latin typeface="Arial"/>
              <a:cs typeface="Arial"/>
            </a:rPr>
            <a:t>Deployment</a:t>
          </a:r>
        </a:p>
      </dgm:t>
    </dgm:pt>
    <dgm:pt modelId="{BFD5B6CD-C82C-4784-BB25-7A7C547B272F}" type="parTrans" cxnId="{AFA3123A-A8DC-44E7-9AAA-1041C5937471}">
      <dgm:prSet/>
      <dgm:spPr/>
      <dgm:t>
        <a:bodyPr/>
        <a:lstStyle/>
        <a:p>
          <a:endParaRPr lang="en-US"/>
        </a:p>
      </dgm:t>
    </dgm:pt>
    <dgm:pt modelId="{8D4C4226-ED5C-418A-82D8-AE31BE1CD354}" type="sibTrans" cxnId="{AFA3123A-A8DC-44E7-9AAA-1041C5937471}">
      <dgm:prSet/>
      <dgm:spPr/>
      <dgm:t>
        <a:bodyPr/>
        <a:lstStyle/>
        <a:p>
          <a:endParaRPr lang="en-US"/>
        </a:p>
      </dgm:t>
    </dgm:pt>
    <dgm:pt modelId="{4E966669-193B-4D50-AB91-02F66EE645E7}">
      <dgm:prSet phldrT="[Text]" phldr="0"/>
      <dgm:spPr/>
      <dgm:t>
        <a:bodyPr/>
        <a:lstStyle/>
        <a:p>
          <a:pPr rtl="0"/>
          <a:r>
            <a:rPr lang="en-US" b="1" dirty="0">
              <a:latin typeface="Arial"/>
              <a:cs typeface="Arial"/>
            </a:rPr>
            <a:t>Installation qualification</a:t>
          </a:r>
        </a:p>
      </dgm:t>
    </dgm:pt>
    <dgm:pt modelId="{B76ED994-1535-497A-BD94-9B83A12FEF8E}" type="parTrans" cxnId="{1DD3FB74-5624-43CE-A493-54ED074C0271}">
      <dgm:prSet/>
      <dgm:spPr/>
      <dgm:t>
        <a:bodyPr/>
        <a:lstStyle/>
        <a:p>
          <a:endParaRPr lang="en-US"/>
        </a:p>
      </dgm:t>
    </dgm:pt>
    <dgm:pt modelId="{0CA538CE-96BA-4B67-B7CB-FEA0129171F3}" type="sibTrans" cxnId="{1DD3FB74-5624-43CE-A493-54ED074C0271}">
      <dgm:prSet/>
      <dgm:spPr/>
      <dgm:t>
        <a:bodyPr/>
        <a:lstStyle/>
        <a:p>
          <a:endParaRPr lang="en-US"/>
        </a:p>
      </dgm:t>
    </dgm:pt>
    <dgm:pt modelId="{9A073D1C-92C9-44E6-923C-D0784AEEA882}">
      <dgm:prSet phldrT="[Text]" phldr="0"/>
      <dgm:spPr/>
      <dgm:t>
        <a:bodyPr/>
        <a:lstStyle/>
        <a:p>
          <a:pPr rtl="0"/>
          <a:r>
            <a:rPr lang="en-US" b="1" dirty="0">
              <a:latin typeface="Arial"/>
              <a:cs typeface="Arial"/>
            </a:rPr>
            <a:t>Capacity strengthening of implementation team</a:t>
          </a:r>
        </a:p>
      </dgm:t>
    </dgm:pt>
    <dgm:pt modelId="{C499F82A-744A-454A-B7B3-5DD8CDFA4BF9}" type="parTrans" cxnId="{CC8D095A-B011-48E8-8745-4A19F79CD4EF}">
      <dgm:prSet/>
      <dgm:spPr/>
      <dgm:t>
        <a:bodyPr/>
        <a:lstStyle/>
        <a:p>
          <a:endParaRPr lang="en-US"/>
        </a:p>
      </dgm:t>
    </dgm:pt>
    <dgm:pt modelId="{ACDC05D7-B3A7-4248-A017-F7BA879108F6}" type="sibTrans" cxnId="{CC8D095A-B011-48E8-8745-4A19F79CD4EF}">
      <dgm:prSet/>
      <dgm:spPr/>
      <dgm:t>
        <a:bodyPr/>
        <a:lstStyle/>
        <a:p>
          <a:endParaRPr lang="en-US"/>
        </a:p>
      </dgm:t>
    </dgm:pt>
    <dgm:pt modelId="{45FB8F67-DC5C-424B-AB09-E5B5346B0468}">
      <dgm:prSet phldrT="[Text]" phldr="0"/>
      <dgm:spPr/>
      <dgm:t>
        <a:bodyPr/>
        <a:lstStyle/>
        <a:p>
          <a:pPr rtl="0"/>
          <a:r>
            <a:rPr lang="en-US" b="1" dirty="0">
              <a:latin typeface="Arial"/>
              <a:cs typeface="Arial"/>
            </a:rPr>
            <a:t>Standard Operating Procedure (SOP) review and workflow integration</a:t>
          </a:r>
        </a:p>
      </dgm:t>
    </dgm:pt>
    <dgm:pt modelId="{B5B112C8-4E49-4F84-B3B5-115F46C1917D}" type="parTrans" cxnId="{E583E0EF-B37A-41D0-B0A1-E6DBFF09E38E}">
      <dgm:prSet/>
      <dgm:spPr/>
      <dgm:t>
        <a:bodyPr/>
        <a:lstStyle/>
        <a:p>
          <a:endParaRPr lang="en-US"/>
        </a:p>
      </dgm:t>
    </dgm:pt>
    <dgm:pt modelId="{8B7F8581-7647-49B8-9F0C-0F04B6989A76}" type="sibTrans" cxnId="{E583E0EF-B37A-41D0-B0A1-E6DBFF09E38E}">
      <dgm:prSet/>
      <dgm:spPr/>
      <dgm:t>
        <a:bodyPr/>
        <a:lstStyle/>
        <a:p>
          <a:endParaRPr lang="en-US"/>
        </a:p>
      </dgm:t>
    </dgm:pt>
    <dgm:pt modelId="{9549A04C-3A8E-4B60-AE78-E5EB7D7AFFE1}">
      <dgm:prSet phldr="0"/>
      <dgm:spPr/>
      <dgm:t>
        <a:bodyPr/>
        <a:lstStyle/>
        <a:p>
          <a:pPr rtl="0"/>
          <a:r>
            <a:rPr lang="en-US" b="1" dirty="0">
              <a:latin typeface="Arial"/>
              <a:cs typeface="Arial"/>
            </a:rPr>
            <a:t>Operational qualification</a:t>
          </a:r>
        </a:p>
      </dgm:t>
    </dgm:pt>
    <dgm:pt modelId="{504E3978-8666-41CF-B603-00A670082CBF}" type="parTrans" cxnId="{D79F7B51-59DB-44B6-B2D4-88BD3349E3BD}">
      <dgm:prSet/>
      <dgm:spPr/>
    </dgm:pt>
    <dgm:pt modelId="{70689AFF-39CC-42D4-8120-D73AC652001F}" type="sibTrans" cxnId="{D79F7B51-59DB-44B6-B2D4-88BD3349E3BD}">
      <dgm:prSet/>
      <dgm:spPr/>
      <dgm:t>
        <a:bodyPr/>
        <a:lstStyle/>
        <a:p>
          <a:endParaRPr lang="en-US"/>
        </a:p>
      </dgm:t>
    </dgm:pt>
    <dgm:pt modelId="{61D56EF2-2DEA-4054-A9D4-6645E2068028}">
      <dgm:prSet phldr="0"/>
      <dgm:spPr/>
      <dgm:t>
        <a:bodyPr/>
        <a:lstStyle/>
        <a:p>
          <a:pPr rtl="0"/>
          <a:r>
            <a:rPr lang="en-US" b="1" dirty="0">
              <a:latin typeface="Arial"/>
              <a:cs typeface="Arial"/>
            </a:rPr>
            <a:t>User training</a:t>
          </a:r>
        </a:p>
      </dgm:t>
    </dgm:pt>
    <dgm:pt modelId="{9E807F99-CAB8-4EEA-8581-CA71984C4FC6}" type="parTrans" cxnId="{55AF1E8C-F856-423B-8CDC-CD8B72C9C5C4}">
      <dgm:prSet/>
      <dgm:spPr/>
    </dgm:pt>
    <dgm:pt modelId="{DAF78E8C-84FD-4C84-B0FD-621AC86C273B}" type="sibTrans" cxnId="{55AF1E8C-F856-423B-8CDC-CD8B72C9C5C4}">
      <dgm:prSet/>
      <dgm:spPr/>
      <dgm:t>
        <a:bodyPr/>
        <a:lstStyle/>
        <a:p>
          <a:endParaRPr lang="en-US"/>
        </a:p>
      </dgm:t>
    </dgm:pt>
    <dgm:pt modelId="{D4EC5477-3DD4-49F4-A397-544BCEFC2878}">
      <dgm:prSet phldr="0"/>
      <dgm:spPr/>
      <dgm:t>
        <a:bodyPr/>
        <a:lstStyle/>
        <a:p>
          <a:pPr rtl="0"/>
          <a:r>
            <a:rPr lang="en-US" b="1" dirty="0">
              <a:latin typeface="Arial"/>
              <a:cs typeface="Arial"/>
            </a:rPr>
            <a:t>Performance qualification</a:t>
          </a:r>
        </a:p>
      </dgm:t>
    </dgm:pt>
    <dgm:pt modelId="{CF31EB43-3B84-4444-8025-9FB570E3EA42}" type="parTrans" cxnId="{4CBEF5E4-C01C-4799-A9BD-47F66BD500F6}">
      <dgm:prSet/>
      <dgm:spPr/>
    </dgm:pt>
    <dgm:pt modelId="{161BE8C3-6F49-4976-83E2-29C645BA10DC}" type="sibTrans" cxnId="{4CBEF5E4-C01C-4799-A9BD-47F66BD500F6}">
      <dgm:prSet/>
      <dgm:spPr/>
      <dgm:t>
        <a:bodyPr/>
        <a:lstStyle/>
        <a:p>
          <a:endParaRPr lang="en-US"/>
        </a:p>
      </dgm:t>
    </dgm:pt>
    <dgm:pt modelId="{9422AE72-6075-4996-AC9D-40857E4960E6}">
      <dgm:prSet phldr="0"/>
      <dgm:spPr/>
      <dgm:t>
        <a:bodyPr/>
        <a:lstStyle/>
        <a:p>
          <a:pPr rtl="0"/>
          <a:r>
            <a:rPr lang="en-US" b="1">
              <a:latin typeface="Arial"/>
              <a:cs typeface="Arial"/>
            </a:rPr>
            <a:t>GO-LIVE</a:t>
          </a:r>
        </a:p>
      </dgm:t>
    </dgm:pt>
    <dgm:pt modelId="{B844CD90-75B4-48B5-8C0D-2C5581A23B40}" type="parTrans" cxnId="{56F8F053-4C12-433D-97F7-6FFA1A7EC6C3}">
      <dgm:prSet/>
      <dgm:spPr/>
    </dgm:pt>
    <dgm:pt modelId="{8DEB26E1-3F2C-42C3-9469-C6EBD13686F3}" type="sibTrans" cxnId="{56F8F053-4C12-433D-97F7-6FFA1A7EC6C3}">
      <dgm:prSet/>
      <dgm:spPr/>
      <dgm:t>
        <a:bodyPr/>
        <a:lstStyle/>
        <a:p>
          <a:endParaRPr lang="en-US"/>
        </a:p>
      </dgm:t>
    </dgm:pt>
    <dgm:pt modelId="{27028CE5-1EEF-4B13-A014-7E054953C310}">
      <dgm:prSet phldr="0"/>
      <dgm:spPr/>
      <dgm:t>
        <a:bodyPr/>
        <a:lstStyle/>
        <a:p>
          <a:pPr rtl="0"/>
          <a:r>
            <a:rPr lang="en-US" b="1" dirty="0">
              <a:latin typeface="Arial"/>
              <a:cs typeface="Arial"/>
            </a:rPr>
            <a:t>Mentorship and support</a:t>
          </a:r>
        </a:p>
      </dgm:t>
    </dgm:pt>
    <dgm:pt modelId="{68B00243-1B85-429A-A247-39560F57D4E8}" type="parTrans" cxnId="{CCFA375A-D2AA-4037-A675-551E7DFF9CA3}">
      <dgm:prSet/>
      <dgm:spPr/>
    </dgm:pt>
    <dgm:pt modelId="{C1C20B23-53AD-43B7-AD98-EE36EDC06A6B}" type="sibTrans" cxnId="{CCFA375A-D2AA-4037-A675-551E7DFF9CA3}">
      <dgm:prSet/>
      <dgm:spPr/>
      <dgm:t>
        <a:bodyPr/>
        <a:lstStyle/>
        <a:p>
          <a:endParaRPr lang="en-US"/>
        </a:p>
      </dgm:t>
    </dgm:pt>
    <dgm:pt modelId="{22F46B95-371E-4F84-944B-9EB57CB681B0}">
      <dgm:prSet phldr="0"/>
      <dgm:spPr/>
      <dgm:t>
        <a:bodyPr/>
        <a:lstStyle/>
        <a:p>
          <a:pPr rtl="0"/>
          <a:r>
            <a:rPr lang="en-US" b="1" dirty="0">
              <a:latin typeface="Arial"/>
              <a:cs typeface="Arial"/>
            </a:rPr>
            <a:t>System monitoring and evaluation</a:t>
          </a:r>
        </a:p>
      </dgm:t>
    </dgm:pt>
    <dgm:pt modelId="{900A493F-F2A8-4265-B4AE-FF94B3B75EAF}" type="parTrans" cxnId="{2A0D7C32-EDE9-46F4-B703-110D73D99844}">
      <dgm:prSet/>
      <dgm:spPr/>
    </dgm:pt>
    <dgm:pt modelId="{3A236126-D8FE-45B4-B67B-2DCBF015BC93}" type="sibTrans" cxnId="{2A0D7C32-EDE9-46F4-B703-110D73D99844}">
      <dgm:prSet/>
      <dgm:spPr/>
      <dgm:t>
        <a:bodyPr/>
        <a:lstStyle/>
        <a:p>
          <a:endParaRPr lang="en-US"/>
        </a:p>
      </dgm:t>
    </dgm:pt>
    <dgm:pt modelId="{6C6D3F49-CBE3-47FC-98AC-7F65C8B74A27}" type="pres">
      <dgm:prSet presAssocID="{FF789631-5CEF-4B41-97CA-B7A01F26D32C}" presName="cycle" presStyleCnt="0">
        <dgm:presLayoutVars>
          <dgm:dir/>
          <dgm:resizeHandles val="exact"/>
        </dgm:presLayoutVars>
      </dgm:prSet>
      <dgm:spPr/>
    </dgm:pt>
    <dgm:pt modelId="{543F9286-62D5-4051-BC62-B3C8F4CC86FD}" type="pres">
      <dgm:prSet presAssocID="{97A397FA-2FAF-47C7-A623-557C04FAD153}" presName="node" presStyleLbl="node1" presStyleIdx="0" presStyleCnt="11">
        <dgm:presLayoutVars>
          <dgm:bulletEnabled val="1"/>
        </dgm:presLayoutVars>
      </dgm:prSet>
      <dgm:spPr>
        <a:solidFill>
          <a:schemeClr val="accent6">
            <a:lumMod val="75000"/>
          </a:schemeClr>
        </a:solidFill>
      </dgm:spPr>
    </dgm:pt>
    <dgm:pt modelId="{534F4050-2453-47A8-9766-5586223F4D05}" type="pres">
      <dgm:prSet presAssocID="{07478D78-33E1-45E9-8BB7-29841EB2A59D}" presName="sibTrans" presStyleLbl="sibTrans2D1" presStyleIdx="0" presStyleCnt="11"/>
      <dgm:spPr/>
    </dgm:pt>
    <dgm:pt modelId="{9C7EFC45-A629-444D-B0BE-EB74F99EC3A3}" type="pres">
      <dgm:prSet presAssocID="{07478D78-33E1-45E9-8BB7-29841EB2A59D}" presName="connectorText" presStyleLbl="sibTrans2D1" presStyleIdx="0" presStyleCnt="11"/>
      <dgm:spPr/>
    </dgm:pt>
    <dgm:pt modelId="{18740EEB-BA8C-4AB6-BDB9-B63DE86B7E3A}" type="pres">
      <dgm:prSet presAssocID="{55D01266-6D36-401E-BE5D-E1B6A3F80CE7}" presName="node" presStyleLbl="node1" presStyleIdx="1" presStyleCnt="11">
        <dgm:presLayoutVars>
          <dgm:bulletEnabled val="1"/>
        </dgm:presLayoutVars>
      </dgm:prSet>
      <dgm:spPr>
        <a:solidFill>
          <a:schemeClr val="accent2">
            <a:lumMod val="75000"/>
          </a:schemeClr>
        </a:solidFill>
      </dgm:spPr>
    </dgm:pt>
    <dgm:pt modelId="{81319B6E-9AAC-45A1-81B2-37DC6453226E}" type="pres">
      <dgm:prSet presAssocID="{8D4C4226-ED5C-418A-82D8-AE31BE1CD354}" presName="sibTrans" presStyleLbl="sibTrans2D1" presStyleIdx="1" presStyleCnt="11"/>
      <dgm:spPr/>
    </dgm:pt>
    <dgm:pt modelId="{D675484E-66A6-4490-8E15-4805DB2B4B8B}" type="pres">
      <dgm:prSet presAssocID="{8D4C4226-ED5C-418A-82D8-AE31BE1CD354}" presName="connectorText" presStyleLbl="sibTrans2D1" presStyleIdx="1" presStyleCnt="11"/>
      <dgm:spPr/>
    </dgm:pt>
    <dgm:pt modelId="{C79F23EC-9C30-49F7-B88E-9B7E8CDC6FB7}" type="pres">
      <dgm:prSet presAssocID="{4E966669-193B-4D50-AB91-02F66EE645E7}" presName="node" presStyleLbl="node1" presStyleIdx="2" presStyleCnt="11">
        <dgm:presLayoutVars>
          <dgm:bulletEnabled val="1"/>
        </dgm:presLayoutVars>
      </dgm:prSet>
      <dgm:spPr>
        <a:solidFill>
          <a:srgbClr val="9B00CF"/>
        </a:solidFill>
      </dgm:spPr>
    </dgm:pt>
    <dgm:pt modelId="{B6DB39B3-F673-4851-BF88-35A7ADC0BE35}" type="pres">
      <dgm:prSet presAssocID="{0CA538CE-96BA-4B67-B7CB-FEA0129171F3}" presName="sibTrans" presStyleLbl="sibTrans2D1" presStyleIdx="2" presStyleCnt="11"/>
      <dgm:spPr/>
    </dgm:pt>
    <dgm:pt modelId="{F6ECEFC8-C79B-4E88-B8BC-07F02352662C}" type="pres">
      <dgm:prSet presAssocID="{0CA538CE-96BA-4B67-B7CB-FEA0129171F3}" presName="connectorText" presStyleLbl="sibTrans2D1" presStyleIdx="2" presStyleCnt="11"/>
      <dgm:spPr/>
    </dgm:pt>
    <dgm:pt modelId="{724A4EC7-DF3A-45D8-919E-B0CA41CAF987}" type="pres">
      <dgm:prSet presAssocID="{9A073D1C-92C9-44E6-923C-D0784AEEA882}" presName="node" presStyleLbl="node1" presStyleIdx="3" presStyleCnt="11">
        <dgm:presLayoutVars>
          <dgm:bulletEnabled val="1"/>
        </dgm:presLayoutVars>
      </dgm:prSet>
      <dgm:spPr>
        <a:solidFill>
          <a:schemeClr val="accent6">
            <a:lumMod val="75000"/>
          </a:schemeClr>
        </a:solidFill>
      </dgm:spPr>
    </dgm:pt>
    <dgm:pt modelId="{33A0DF35-53D3-4089-A2F0-E594A04D3FE1}" type="pres">
      <dgm:prSet presAssocID="{ACDC05D7-B3A7-4248-A017-F7BA879108F6}" presName="sibTrans" presStyleLbl="sibTrans2D1" presStyleIdx="3" presStyleCnt="11"/>
      <dgm:spPr/>
    </dgm:pt>
    <dgm:pt modelId="{6D440333-710A-4FB7-A0AC-BA45F27FE449}" type="pres">
      <dgm:prSet presAssocID="{ACDC05D7-B3A7-4248-A017-F7BA879108F6}" presName="connectorText" presStyleLbl="sibTrans2D1" presStyleIdx="3" presStyleCnt="11"/>
      <dgm:spPr/>
    </dgm:pt>
    <dgm:pt modelId="{9CC4082C-B519-483F-A12C-663F19EF9519}" type="pres">
      <dgm:prSet presAssocID="{45FB8F67-DC5C-424B-AB09-E5B5346B0468}" presName="node" presStyleLbl="node1" presStyleIdx="4" presStyleCnt="11">
        <dgm:presLayoutVars>
          <dgm:bulletEnabled val="1"/>
        </dgm:presLayoutVars>
      </dgm:prSet>
      <dgm:spPr>
        <a:solidFill>
          <a:schemeClr val="accent2">
            <a:lumMod val="75000"/>
          </a:schemeClr>
        </a:solidFill>
      </dgm:spPr>
    </dgm:pt>
    <dgm:pt modelId="{EB8A85A5-02BC-4FE6-BB45-4F17846342A2}" type="pres">
      <dgm:prSet presAssocID="{8B7F8581-7647-49B8-9F0C-0F04B6989A76}" presName="sibTrans" presStyleLbl="sibTrans2D1" presStyleIdx="4" presStyleCnt="11"/>
      <dgm:spPr/>
    </dgm:pt>
    <dgm:pt modelId="{433EEEED-3393-4061-B6AA-40EEEE01074B}" type="pres">
      <dgm:prSet presAssocID="{8B7F8581-7647-49B8-9F0C-0F04B6989A76}" presName="connectorText" presStyleLbl="sibTrans2D1" presStyleIdx="4" presStyleCnt="11"/>
      <dgm:spPr/>
    </dgm:pt>
    <dgm:pt modelId="{ED73246A-1BCA-4DFC-8CEE-00141E70BE7E}" type="pres">
      <dgm:prSet presAssocID="{9549A04C-3A8E-4B60-AE78-E5EB7D7AFFE1}" presName="node" presStyleLbl="node1" presStyleIdx="5" presStyleCnt="11">
        <dgm:presLayoutVars>
          <dgm:bulletEnabled val="1"/>
        </dgm:presLayoutVars>
      </dgm:prSet>
      <dgm:spPr>
        <a:solidFill>
          <a:srgbClr val="1E4B74"/>
        </a:solidFill>
      </dgm:spPr>
    </dgm:pt>
    <dgm:pt modelId="{B82A7B6D-F9D6-4F33-9E74-D28D21942285}" type="pres">
      <dgm:prSet presAssocID="{70689AFF-39CC-42D4-8120-D73AC652001F}" presName="sibTrans" presStyleLbl="sibTrans2D1" presStyleIdx="5" presStyleCnt="11"/>
      <dgm:spPr/>
    </dgm:pt>
    <dgm:pt modelId="{ABE9EC49-0B0C-45E4-AF2E-90B9F310B485}" type="pres">
      <dgm:prSet presAssocID="{70689AFF-39CC-42D4-8120-D73AC652001F}" presName="connectorText" presStyleLbl="sibTrans2D1" presStyleIdx="5" presStyleCnt="11"/>
      <dgm:spPr/>
    </dgm:pt>
    <dgm:pt modelId="{5F2D69E9-BA38-4D4D-8EEE-16BC347A7BE1}" type="pres">
      <dgm:prSet presAssocID="{61D56EF2-2DEA-4054-A9D4-6645E2068028}" presName="node" presStyleLbl="node1" presStyleIdx="6" presStyleCnt="11">
        <dgm:presLayoutVars>
          <dgm:bulletEnabled val="1"/>
        </dgm:presLayoutVars>
      </dgm:prSet>
      <dgm:spPr>
        <a:solidFill>
          <a:srgbClr val="9B00CF"/>
        </a:solidFill>
      </dgm:spPr>
    </dgm:pt>
    <dgm:pt modelId="{8DC2040D-96CE-463D-B76C-5F04FD8C15B5}" type="pres">
      <dgm:prSet presAssocID="{DAF78E8C-84FD-4C84-B0FD-621AC86C273B}" presName="sibTrans" presStyleLbl="sibTrans2D1" presStyleIdx="6" presStyleCnt="11"/>
      <dgm:spPr/>
    </dgm:pt>
    <dgm:pt modelId="{AA199B0E-E1ED-4F59-AAB6-533777FED08F}" type="pres">
      <dgm:prSet presAssocID="{DAF78E8C-84FD-4C84-B0FD-621AC86C273B}" presName="connectorText" presStyleLbl="sibTrans2D1" presStyleIdx="6" presStyleCnt="11"/>
      <dgm:spPr/>
    </dgm:pt>
    <dgm:pt modelId="{001EBE86-E0CF-4F14-B1B7-8AB3907670D7}" type="pres">
      <dgm:prSet presAssocID="{D4EC5477-3DD4-49F4-A397-544BCEFC2878}" presName="node" presStyleLbl="node1" presStyleIdx="7" presStyleCnt="11">
        <dgm:presLayoutVars>
          <dgm:bulletEnabled val="1"/>
        </dgm:presLayoutVars>
      </dgm:prSet>
      <dgm:spPr>
        <a:solidFill>
          <a:schemeClr val="accent6">
            <a:lumMod val="75000"/>
          </a:schemeClr>
        </a:solidFill>
      </dgm:spPr>
    </dgm:pt>
    <dgm:pt modelId="{F327A7D3-ADD2-41FE-8F67-FFBEED8AACB0}" type="pres">
      <dgm:prSet presAssocID="{161BE8C3-6F49-4976-83E2-29C645BA10DC}" presName="sibTrans" presStyleLbl="sibTrans2D1" presStyleIdx="7" presStyleCnt="11"/>
      <dgm:spPr/>
    </dgm:pt>
    <dgm:pt modelId="{CDF7D95C-288E-4595-8354-7C02A55AE1B0}" type="pres">
      <dgm:prSet presAssocID="{161BE8C3-6F49-4976-83E2-29C645BA10DC}" presName="connectorText" presStyleLbl="sibTrans2D1" presStyleIdx="7" presStyleCnt="11"/>
      <dgm:spPr/>
    </dgm:pt>
    <dgm:pt modelId="{28A28491-F6FC-4D51-91B8-38C85935B88F}" type="pres">
      <dgm:prSet presAssocID="{9422AE72-6075-4996-AC9D-40857E4960E6}" presName="node" presStyleLbl="node1" presStyleIdx="8" presStyleCnt="11">
        <dgm:presLayoutVars>
          <dgm:bulletEnabled val="1"/>
        </dgm:presLayoutVars>
      </dgm:prSet>
      <dgm:spPr>
        <a:solidFill>
          <a:schemeClr val="accent2">
            <a:lumMod val="75000"/>
          </a:schemeClr>
        </a:solidFill>
      </dgm:spPr>
    </dgm:pt>
    <dgm:pt modelId="{629C365F-ED9D-46C2-B651-83726AC747A0}" type="pres">
      <dgm:prSet presAssocID="{8DEB26E1-3F2C-42C3-9469-C6EBD13686F3}" presName="sibTrans" presStyleLbl="sibTrans2D1" presStyleIdx="8" presStyleCnt="11"/>
      <dgm:spPr/>
    </dgm:pt>
    <dgm:pt modelId="{5FC7AD49-9CE7-4AA7-8582-FA51F5E2F417}" type="pres">
      <dgm:prSet presAssocID="{8DEB26E1-3F2C-42C3-9469-C6EBD13686F3}" presName="connectorText" presStyleLbl="sibTrans2D1" presStyleIdx="8" presStyleCnt="11"/>
      <dgm:spPr/>
    </dgm:pt>
    <dgm:pt modelId="{E97FAF4D-A4AB-42D5-9082-33D702CB3CE8}" type="pres">
      <dgm:prSet presAssocID="{27028CE5-1EEF-4B13-A014-7E054953C310}" presName="node" presStyleLbl="node1" presStyleIdx="9" presStyleCnt="11">
        <dgm:presLayoutVars>
          <dgm:bulletEnabled val="1"/>
        </dgm:presLayoutVars>
      </dgm:prSet>
      <dgm:spPr>
        <a:solidFill>
          <a:srgbClr val="1E4B74"/>
        </a:solidFill>
      </dgm:spPr>
    </dgm:pt>
    <dgm:pt modelId="{797665F7-AC31-432F-9F0A-09D682BC59E4}" type="pres">
      <dgm:prSet presAssocID="{C1C20B23-53AD-43B7-AD98-EE36EDC06A6B}" presName="sibTrans" presStyleLbl="sibTrans2D1" presStyleIdx="9" presStyleCnt="11"/>
      <dgm:spPr/>
    </dgm:pt>
    <dgm:pt modelId="{14862433-9C1E-4B7D-BC81-D8F4CD55D755}" type="pres">
      <dgm:prSet presAssocID="{C1C20B23-53AD-43B7-AD98-EE36EDC06A6B}" presName="connectorText" presStyleLbl="sibTrans2D1" presStyleIdx="9" presStyleCnt="11"/>
      <dgm:spPr/>
    </dgm:pt>
    <dgm:pt modelId="{80D2FCA1-D233-441D-BBA9-9B981CABE42C}" type="pres">
      <dgm:prSet presAssocID="{22F46B95-371E-4F84-944B-9EB57CB681B0}" presName="node" presStyleLbl="node1" presStyleIdx="10" presStyleCnt="11">
        <dgm:presLayoutVars>
          <dgm:bulletEnabled val="1"/>
        </dgm:presLayoutVars>
      </dgm:prSet>
      <dgm:spPr>
        <a:solidFill>
          <a:srgbClr val="9B00CF"/>
        </a:solidFill>
      </dgm:spPr>
    </dgm:pt>
    <dgm:pt modelId="{76802694-65BF-4778-8E7D-688D980A9205}" type="pres">
      <dgm:prSet presAssocID="{3A236126-D8FE-45B4-B67B-2DCBF015BC93}" presName="sibTrans" presStyleLbl="sibTrans2D1" presStyleIdx="10" presStyleCnt="11"/>
      <dgm:spPr>
        <a:solidFill>
          <a:schemeClr val="bg1"/>
        </a:solidFill>
      </dgm:spPr>
    </dgm:pt>
    <dgm:pt modelId="{A0669D7E-0593-4963-AE2D-D2D5C6F6B32C}" type="pres">
      <dgm:prSet presAssocID="{3A236126-D8FE-45B4-B67B-2DCBF015BC93}" presName="connectorText" presStyleLbl="sibTrans2D1" presStyleIdx="10" presStyleCnt="11"/>
      <dgm:spPr/>
    </dgm:pt>
  </dgm:ptLst>
  <dgm:cxnLst>
    <dgm:cxn modelId="{80E0CA07-0205-4C89-B5F8-AC8856CC1B61}" type="presOf" srcId="{161BE8C3-6F49-4976-83E2-29C645BA10DC}" destId="{F327A7D3-ADD2-41FE-8F67-FFBEED8AACB0}" srcOrd="0" destOrd="0" presId="urn:microsoft.com/office/officeart/2005/8/layout/cycle2"/>
    <dgm:cxn modelId="{6644F60B-8E04-4947-A763-6B19990C3976}" type="presOf" srcId="{9549A04C-3A8E-4B60-AE78-E5EB7D7AFFE1}" destId="{ED73246A-1BCA-4DFC-8CEE-00141E70BE7E}" srcOrd="0" destOrd="0" presId="urn:microsoft.com/office/officeart/2005/8/layout/cycle2"/>
    <dgm:cxn modelId="{945DA712-C009-4F43-9A50-0370619D9088}" type="presOf" srcId="{C1C20B23-53AD-43B7-AD98-EE36EDC06A6B}" destId="{797665F7-AC31-432F-9F0A-09D682BC59E4}" srcOrd="0" destOrd="0" presId="urn:microsoft.com/office/officeart/2005/8/layout/cycle2"/>
    <dgm:cxn modelId="{FBA71013-29B3-4E3D-B404-03D18A1C1A3B}" type="presOf" srcId="{55D01266-6D36-401E-BE5D-E1B6A3F80CE7}" destId="{18740EEB-BA8C-4AB6-BDB9-B63DE86B7E3A}" srcOrd="0" destOrd="0" presId="urn:microsoft.com/office/officeart/2005/8/layout/cycle2"/>
    <dgm:cxn modelId="{C7367621-3D48-444B-9C7D-5546C876839F}" type="presOf" srcId="{3A236126-D8FE-45B4-B67B-2DCBF015BC93}" destId="{76802694-65BF-4778-8E7D-688D980A9205}" srcOrd="0" destOrd="0" presId="urn:microsoft.com/office/officeart/2005/8/layout/cycle2"/>
    <dgm:cxn modelId="{3BADB028-6749-4E7E-A693-AA9F99E67706}" type="presOf" srcId="{FF789631-5CEF-4B41-97CA-B7A01F26D32C}" destId="{6C6D3F49-CBE3-47FC-98AC-7F65C8B74A27}" srcOrd="0" destOrd="0" presId="urn:microsoft.com/office/officeart/2005/8/layout/cycle2"/>
    <dgm:cxn modelId="{1A43892C-BA51-4E0F-B5CC-9582E1513573}" type="presOf" srcId="{70689AFF-39CC-42D4-8120-D73AC652001F}" destId="{B82A7B6D-F9D6-4F33-9E74-D28D21942285}" srcOrd="0" destOrd="0" presId="urn:microsoft.com/office/officeart/2005/8/layout/cycle2"/>
    <dgm:cxn modelId="{2A0D7C32-EDE9-46F4-B703-110D73D99844}" srcId="{FF789631-5CEF-4B41-97CA-B7A01F26D32C}" destId="{22F46B95-371E-4F84-944B-9EB57CB681B0}" srcOrd="10" destOrd="0" parTransId="{900A493F-F2A8-4265-B4AE-FF94B3B75EAF}" sibTransId="{3A236126-D8FE-45B4-B67B-2DCBF015BC93}"/>
    <dgm:cxn modelId="{CA6D3538-9E62-4A2A-88D8-DB71F7EA193C}" type="presOf" srcId="{DAF78E8C-84FD-4C84-B0FD-621AC86C273B}" destId="{AA199B0E-E1ED-4F59-AAB6-533777FED08F}" srcOrd="1" destOrd="0" presId="urn:microsoft.com/office/officeart/2005/8/layout/cycle2"/>
    <dgm:cxn modelId="{AFA3123A-A8DC-44E7-9AAA-1041C5937471}" srcId="{FF789631-5CEF-4B41-97CA-B7A01F26D32C}" destId="{55D01266-6D36-401E-BE5D-E1B6A3F80CE7}" srcOrd="1" destOrd="0" parTransId="{BFD5B6CD-C82C-4784-BB25-7A7C547B272F}" sibTransId="{8D4C4226-ED5C-418A-82D8-AE31BE1CD354}"/>
    <dgm:cxn modelId="{936D475E-48ED-41DF-AF55-9A1BF09C213C}" type="presOf" srcId="{8B7F8581-7647-49B8-9F0C-0F04B6989A76}" destId="{433EEEED-3393-4061-B6AA-40EEEE01074B}" srcOrd="1" destOrd="0" presId="urn:microsoft.com/office/officeart/2005/8/layout/cycle2"/>
    <dgm:cxn modelId="{8C85E361-C3F2-4A8E-8A9B-B4B117DE1BB0}" type="presOf" srcId="{0CA538CE-96BA-4B67-B7CB-FEA0129171F3}" destId="{B6DB39B3-F673-4851-BF88-35A7ADC0BE35}" srcOrd="0" destOrd="0" presId="urn:microsoft.com/office/officeart/2005/8/layout/cycle2"/>
    <dgm:cxn modelId="{B471F541-6EE4-407E-A80E-72B912068F7A}" type="presOf" srcId="{97A397FA-2FAF-47C7-A623-557C04FAD153}" destId="{543F9286-62D5-4051-BC62-B3C8F4CC86FD}" srcOrd="0" destOrd="0" presId="urn:microsoft.com/office/officeart/2005/8/layout/cycle2"/>
    <dgm:cxn modelId="{6BDD4D42-745E-4028-9DEF-B1C02D1A00B7}" type="presOf" srcId="{3A236126-D8FE-45B4-B67B-2DCBF015BC93}" destId="{A0669D7E-0593-4963-AE2D-D2D5C6F6B32C}" srcOrd="1" destOrd="0" presId="urn:microsoft.com/office/officeart/2005/8/layout/cycle2"/>
    <dgm:cxn modelId="{967D7842-58B8-4917-8737-7CE6B593C7CF}" type="presOf" srcId="{ACDC05D7-B3A7-4248-A017-F7BA879108F6}" destId="{33A0DF35-53D3-4089-A2F0-E594A04D3FE1}" srcOrd="0" destOrd="0" presId="urn:microsoft.com/office/officeart/2005/8/layout/cycle2"/>
    <dgm:cxn modelId="{4444C74D-C84F-488C-BA67-EE9CA2FCE9E7}" type="presOf" srcId="{0CA538CE-96BA-4B67-B7CB-FEA0129171F3}" destId="{F6ECEFC8-C79B-4E88-B8BC-07F02352662C}" srcOrd="1" destOrd="0" presId="urn:microsoft.com/office/officeart/2005/8/layout/cycle2"/>
    <dgm:cxn modelId="{D79F7B51-59DB-44B6-B2D4-88BD3349E3BD}" srcId="{FF789631-5CEF-4B41-97CA-B7A01F26D32C}" destId="{9549A04C-3A8E-4B60-AE78-E5EB7D7AFFE1}" srcOrd="5" destOrd="0" parTransId="{504E3978-8666-41CF-B603-00A670082CBF}" sibTransId="{70689AFF-39CC-42D4-8120-D73AC652001F}"/>
    <dgm:cxn modelId="{56F8F053-4C12-433D-97F7-6FFA1A7EC6C3}" srcId="{FF789631-5CEF-4B41-97CA-B7A01F26D32C}" destId="{9422AE72-6075-4996-AC9D-40857E4960E6}" srcOrd="8" destOrd="0" parTransId="{B844CD90-75B4-48B5-8C0D-2C5581A23B40}" sibTransId="{8DEB26E1-3F2C-42C3-9469-C6EBD13686F3}"/>
    <dgm:cxn modelId="{5F90AC74-E3B5-4EB4-9D64-37E10BC384C8}" type="presOf" srcId="{4E966669-193B-4D50-AB91-02F66EE645E7}" destId="{C79F23EC-9C30-49F7-B88E-9B7E8CDC6FB7}" srcOrd="0" destOrd="0" presId="urn:microsoft.com/office/officeart/2005/8/layout/cycle2"/>
    <dgm:cxn modelId="{1DD3FB74-5624-43CE-A493-54ED074C0271}" srcId="{FF789631-5CEF-4B41-97CA-B7A01F26D32C}" destId="{4E966669-193B-4D50-AB91-02F66EE645E7}" srcOrd="2" destOrd="0" parTransId="{B76ED994-1535-497A-BD94-9B83A12FEF8E}" sibTransId="{0CA538CE-96BA-4B67-B7CB-FEA0129171F3}"/>
    <dgm:cxn modelId="{CC8D095A-B011-48E8-8745-4A19F79CD4EF}" srcId="{FF789631-5CEF-4B41-97CA-B7A01F26D32C}" destId="{9A073D1C-92C9-44E6-923C-D0784AEEA882}" srcOrd="3" destOrd="0" parTransId="{C499F82A-744A-454A-B7B3-5DD8CDFA4BF9}" sibTransId="{ACDC05D7-B3A7-4248-A017-F7BA879108F6}"/>
    <dgm:cxn modelId="{CCFA375A-D2AA-4037-A675-551E7DFF9CA3}" srcId="{FF789631-5CEF-4B41-97CA-B7A01F26D32C}" destId="{27028CE5-1EEF-4B13-A014-7E054953C310}" srcOrd="9" destOrd="0" parTransId="{68B00243-1B85-429A-A247-39560F57D4E8}" sibTransId="{C1C20B23-53AD-43B7-AD98-EE36EDC06A6B}"/>
    <dgm:cxn modelId="{7820437D-C0E5-49FB-9FAE-BEDEF3D758B9}" type="presOf" srcId="{DAF78E8C-84FD-4C84-B0FD-621AC86C273B}" destId="{8DC2040D-96CE-463D-B76C-5F04FD8C15B5}" srcOrd="0" destOrd="0" presId="urn:microsoft.com/office/officeart/2005/8/layout/cycle2"/>
    <dgm:cxn modelId="{50823B89-FC12-409E-8044-F60D0A264B14}" type="presOf" srcId="{70689AFF-39CC-42D4-8120-D73AC652001F}" destId="{ABE9EC49-0B0C-45E4-AF2E-90B9F310B485}" srcOrd="1" destOrd="0" presId="urn:microsoft.com/office/officeart/2005/8/layout/cycle2"/>
    <dgm:cxn modelId="{55AF1E8C-F856-423B-8CDC-CD8B72C9C5C4}" srcId="{FF789631-5CEF-4B41-97CA-B7A01F26D32C}" destId="{61D56EF2-2DEA-4054-A9D4-6645E2068028}" srcOrd="6" destOrd="0" parTransId="{9E807F99-CAB8-4EEA-8581-CA71984C4FC6}" sibTransId="{DAF78E8C-84FD-4C84-B0FD-621AC86C273B}"/>
    <dgm:cxn modelId="{C8680F8D-0B45-4FE1-92FE-8ABC7613969A}" type="presOf" srcId="{07478D78-33E1-45E9-8BB7-29841EB2A59D}" destId="{9C7EFC45-A629-444D-B0BE-EB74F99EC3A3}" srcOrd="1" destOrd="0" presId="urn:microsoft.com/office/officeart/2005/8/layout/cycle2"/>
    <dgm:cxn modelId="{2D34908D-D9C7-4570-B9AD-CD9C99EF7C6A}" type="presOf" srcId="{07478D78-33E1-45E9-8BB7-29841EB2A59D}" destId="{534F4050-2453-47A8-9766-5586223F4D05}" srcOrd="0" destOrd="0" presId="urn:microsoft.com/office/officeart/2005/8/layout/cycle2"/>
    <dgm:cxn modelId="{3CCBB999-10BD-424F-8822-37CF0F410341}" type="presOf" srcId="{9A073D1C-92C9-44E6-923C-D0784AEEA882}" destId="{724A4EC7-DF3A-45D8-919E-B0CA41CAF987}" srcOrd="0" destOrd="0" presId="urn:microsoft.com/office/officeart/2005/8/layout/cycle2"/>
    <dgm:cxn modelId="{C749E1A2-7CC2-404E-A93E-C8FC3F6A07A7}" type="presOf" srcId="{161BE8C3-6F49-4976-83E2-29C645BA10DC}" destId="{CDF7D95C-288E-4595-8354-7C02A55AE1B0}" srcOrd="1" destOrd="0" presId="urn:microsoft.com/office/officeart/2005/8/layout/cycle2"/>
    <dgm:cxn modelId="{E5658CA6-DE2F-4F2E-B75C-A4E8BF69974E}" type="presOf" srcId="{61D56EF2-2DEA-4054-A9D4-6645E2068028}" destId="{5F2D69E9-BA38-4D4D-8EEE-16BC347A7BE1}" srcOrd="0" destOrd="0" presId="urn:microsoft.com/office/officeart/2005/8/layout/cycle2"/>
    <dgm:cxn modelId="{2FF47DA7-CA5A-43D1-9D7A-8B952E72997F}" type="presOf" srcId="{D4EC5477-3DD4-49F4-A397-544BCEFC2878}" destId="{001EBE86-E0CF-4F14-B1B7-8AB3907670D7}" srcOrd="0" destOrd="0" presId="urn:microsoft.com/office/officeart/2005/8/layout/cycle2"/>
    <dgm:cxn modelId="{8AA71DB3-3E5A-42B6-8327-5C9B5FB92A7F}" type="presOf" srcId="{8D4C4226-ED5C-418A-82D8-AE31BE1CD354}" destId="{81319B6E-9AAC-45A1-81B2-37DC6453226E}" srcOrd="0" destOrd="0" presId="urn:microsoft.com/office/officeart/2005/8/layout/cycle2"/>
    <dgm:cxn modelId="{C51F96B8-4CC6-4A10-BAC0-C7D2BAF5F1D2}" type="presOf" srcId="{C1C20B23-53AD-43B7-AD98-EE36EDC06A6B}" destId="{14862433-9C1E-4B7D-BC81-D8F4CD55D755}" srcOrd="1" destOrd="0" presId="urn:microsoft.com/office/officeart/2005/8/layout/cycle2"/>
    <dgm:cxn modelId="{8A246BB9-FC70-4C10-8E37-2EFBF1D521AA}" srcId="{FF789631-5CEF-4B41-97CA-B7A01F26D32C}" destId="{97A397FA-2FAF-47C7-A623-557C04FAD153}" srcOrd="0" destOrd="0" parTransId="{87BC3E2B-86D3-4D71-9DB0-D24F4AF47D8E}" sibTransId="{07478D78-33E1-45E9-8BB7-29841EB2A59D}"/>
    <dgm:cxn modelId="{89AF93CD-EF48-4B36-9909-EEF3D6C234CA}" type="presOf" srcId="{8DEB26E1-3F2C-42C3-9469-C6EBD13686F3}" destId="{5FC7AD49-9CE7-4AA7-8582-FA51F5E2F417}" srcOrd="1" destOrd="0" presId="urn:microsoft.com/office/officeart/2005/8/layout/cycle2"/>
    <dgm:cxn modelId="{1B35A0CE-B6F3-4B3F-8710-6D103D6C2F11}" type="presOf" srcId="{8D4C4226-ED5C-418A-82D8-AE31BE1CD354}" destId="{D675484E-66A6-4490-8E15-4805DB2B4B8B}" srcOrd="1" destOrd="0" presId="urn:microsoft.com/office/officeart/2005/8/layout/cycle2"/>
    <dgm:cxn modelId="{30A1ACE1-5796-4E53-B077-5B2EE4B1D7BB}" type="presOf" srcId="{27028CE5-1EEF-4B13-A014-7E054953C310}" destId="{E97FAF4D-A4AB-42D5-9082-33D702CB3CE8}" srcOrd="0" destOrd="0" presId="urn:microsoft.com/office/officeart/2005/8/layout/cycle2"/>
    <dgm:cxn modelId="{4CBEF5E4-C01C-4799-A9BD-47F66BD500F6}" srcId="{FF789631-5CEF-4B41-97CA-B7A01F26D32C}" destId="{D4EC5477-3DD4-49F4-A397-544BCEFC2878}" srcOrd="7" destOrd="0" parTransId="{CF31EB43-3B84-4444-8025-9FB570E3EA42}" sibTransId="{161BE8C3-6F49-4976-83E2-29C645BA10DC}"/>
    <dgm:cxn modelId="{A1F6C0E5-1D82-4BAF-ACF8-D9F82EBC60E7}" type="presOf" srcId="{22F46B95-371E-4F84-944B-9EB57CB681B0}" destId="{80D2FCA1-D233-441D-BBA9-9B981CABE42C}" srcOrd="0" destOrd="0" presId="urn:microsoft.com/office/officeart/2005/8/layout/cycle2"/>
    <dgm:cxn modelId="{46899AE6-015F-4D61-AE4F-67856E0E1F66}" type="presOf" srcId="{9422AE72-6075-4996-AC9D-40857E4960E6}" destId="{28A28491-F6FC-4D51-91B8-38C85935B88F}" srcOrd="0" destOrd="0" presId="urn:microsoft.com/office/officeart/2005/8/layout/cycle2"/>
    <dgm:cxn modelId="{10D971EF-C1AE-4BF2-9EF2-D886E92F95DF}" type="presOf" srcId="{45FB8F67-DC5C-424B-AB09-E5B5346B0468}" destId="{9CC4082C-B519-483F-A12C-663F19EF9519}" srcOrd="0" destOrd="0" presId="urn:microsoft.com/office/officeart/2005/8/layout/cycle2"/>
    <dgm:cxn modelId="{E583E0EF-B37A-41D0-B0A1-E6DBFF09E38E}" srcId="{FF789631-5CEF-4B41-97CA-B7A01F26D32C}" destId="{45FB8F67-DC5C-424B-AB09-E5B5346B0468}" srcOrd="4" destOrd="0" parTransId="{B5B112C8-4E49-4F84-B3B5-115F46C1917D}" sibTransId="{8B7F8581-7647-49B8-9F0C-0F04B6989A76}"/>
    <dgm:cxn modelId="{25FBE0F0-704A-4EE9-88A2-2731E1ED5DE4}" type="presOf" srcId="{8B7F8581-7647-49B8-9F0C-0F04B6989A76}" destId="{EB8A85A5-02BC-4FE6-BB45-4F17846342A2}" srcOrd="0" destOrd="0" presId="urn:microsoft.com/office/officeart/2005/8/layout/cycle2"/>
    <dgm:cxn modelId="{6880F4F7-BC04-47C3-9DB4-4FE7800D2B5E}" type="presOf" srcId="{8DEB26E1-3F2C-42C3-9469-C6EBD13686F3}" destId="{629C365F-ED9D-46C2-B651-83726AC747A0}" srcOrd="0" destOrd="0" presId="urn:microsoft.com/office/officeart/2005/8/layout/cycle2"/>
    <dgm:cxn modelId="{D4988AFA-37D6-45DE-900C-DECE01D7AE92}" type="presOf" srcId="{ACDC05D7-B3A7-4248-A017-F7BA879108F6}" destId="{6D440333-710A-4FB7-A0AC-BA45F27FE449}" srcOrd="1" destOrd="0" presId="urn:microsoft.com/office/officeart/2005/8/layout/cycle2"/>
    <dgm:cxn modelId="{B4F3747E-9D23-4B80-A7C4-9EB52A5D0701}" type="presParOf" srcId="{6C6D3F49-CBE3-47FC-98AC-7F65C8B74A27}" destId="{543F9286-62D5-4051-BC62-B3C8F4CC86FD}" srcOrd="0" destOrd="0" presId="urn:microsoft.com/office/officeart/2005/8/layout/cycle2"/>
    <dgm:cxn modelId="{A57CDFD6-5386-46F5-A910-0F4E78C624D0}" type="presParOf" srcId="{6C6D3F49-CBE3-47FC-98AC-7F65C8B74A27}" destId="{534F4050-2453-47A8-9766-5586223F4D05}" srcOrd="1" destOrd="0" presId="urn:microsoft.com/office/officeart/2005/8/layout/cycle2"/>
    <dgm:cxn modelId="{292E290B-3CE8-4067-B742-5260E13FC637}" type="presParOf" srcId="{534F4050-2453-47A8-9766-5586223F4D05}" destId="{9C7EFC45-A629-444D-B0BE-EB74F99EC3A3}" srcOrd="0" destOrd="0" presId="urn:microsoft.com/office/officeart/2005/8/layout/cycle2"/>
    <dgm:cxn modelId="{52118F0A-97A7-44A2-8834-B4B15BE14EAB}" type="presParOf" srcId="{6C6D3F49-CBE3-47FC-98AC-7F65C8B74A27}" destId="{18740EEB-BA8C-4AB6-BDB9-B63DE86B7E3A}" srcOrd="2" destOrd="0" presId="urn:microsoft.com/office/officeart/2005/8/layout/cycle2"/>
    <dgm:cxn modelId="{6641FB45-BAAF-4B08-BEC3-1CECA6D7C18E}" type="presParOf" srcId="{6C6D3F49-CBE3-47FC-98AC-7F65C8B74A27}" destId="{81319B6E-9AAC-45A1-81B2-37DC6453226E}" srcOrd="3" destOrd="0" presId="urn:microsoft.com/office/officeart/2005/8/layout/cycle2"/>
    <dgm:cxn modelId="{DAE39D58-86A7-49A2-8D5B-997FD1C34818}" type="presParOf" srcId="{81319B6E-9AAC-45A1-81B2-37DC6453226E}" destId="{D675484E-66A6-4490-8E15-4805DB2B4B8B}" srcOrd="0" destOrd="0" presId="urn:microsoft.com/office/officeart/2005/8/layout/cycle2"/>
    <dgm:cxn modelId="{D6FA3E67-1B66-4F99-948A-497041F7F456}" type="presParOf" srcId="{6C6D3F49-CBE3-47FC-98AC-7F65C8B74A27}" destId="{C79F23EC-9C30-49F7-B88E-9B7E8CDC6FB7}" srcOrd="4" destOrd="0" presId="urn:microsoft.com/office/officeart/2005/8/layout/cycle2"/>
    <dgm:cxn modelId="{7EC48036-D20F-44AE-8DA5-91A5660676EF}" type="presParOf" srcId="{6C6D3F49-CBE3-47FC-98AC-7F65C8B74A27}" destId="{B6DB39B3-F673-4851-BF88-35A7ADC0BE35}" srcOrd="5" destOrd="0" presId="urn:microsoft.com/office/officeart/2005/8/layout/cycle2"/>
    <dgm:cxn modelId="{A882FE5D-39C8-4EB0-B0AB-CFE4AF108BB3}" type="presParOf" srcId="{B6DB39B3-F673-4851-BF88-35A7ADC0BE35}" destId="{F6ECEFC8-C79B-4E88-B8BC-07F02352662C}" srcOrd="0" destOrd="0" presId="urn:microsoft.com/office/officeart/2005/8/layout/cycle2"/>
    <dgm:cxn modelId="{F04E65D7-2E6C-4CBD-92B9-F69D8FC3E020}" type="presParOf" srcId="{6C6D3F49-CBE3-47FC-98AC-7F65C8B74A27}" destId="{724A4EC7-DF3A-45D8-919E-B0CA41CAF987}" srcOrd="6" destOrd="0" presId="urn:microsoft.com/office/officeart/2005/8/layout/cycle2"/>
    <dgm:cxn modelId="{B82EF62A-7B5B-494B-B076-FE57932B2B63}" type="presParOf" srcId="{6C6D3F49-CBE3-47FC-98AC-7F65C8B74A27}" destId="{33A0DF35-53D3-4089-A2F0-E594A04D3FE1}" srcOrd="7" destOrd="0" presId="urn:microsoft.com/office/officeart/2005/8/layout/cycle2"/>
    <dgm:cxn modelId="{43599C98-3C04-4647-8EEA-FA939102FD11}" type="presParOf" srcId="{33A0DF35-53D3-4089-A2F0-E594A04D3FE1}" destId="{6D440333-710A-4FB7-A0AC-BA45F27FE449}" srcOrd="0" destOrd="0" presId="urn:microsoft.com/office/officeart/2005/8/layout/cycle2"/>
    <dgm:cxn modelId="{0F699992-7BA1-4E93-A448-47C0D0E265BB}" type="presParOf" srcId="{6C6D3F49-CBE3-47FC-98AC-7F65C8B74A27}" destId="{9CC4082C-B519-483F-A12C-663F19EF9519}" srcOrd="8" destOrd="0" presId="urn:microsoft.com/office/officeart/2005/8/layout/cycle2"/>
    <dgm:cxn modelId="{2D8D58A8-FAA8-4558-8B33-5850C030DAC7}" type="presParOf" srcId="{6C6D3F49-CBE3-47FC-98AC-7F65C8B74A27}" destId="{EB8A85A5-02BC-4FE6-BB45-4F17846342A2}" srcOrd="9" destOrd="0" presId="urn:microsoft.com/office/officeart/2005/8/layout/cycle2"/>
    <dgm:cxn modelId="{0D58DCD3-462F-48C4-8D09-89A3C3A89C86}" type="presParOf" srcId="{EB8A85A5-02BC-4FE6-BB45-4F17846342A2}" destId="{433EEEED-3393-4061-B6AA-40EEEE01074B}" srcOrd="0" destOrd="0" presId="urn:microsoft.com/office/officeart/2005/8/layout/cycle2"/>
    <dgm:cxn modelId="{1B6A0E9D-DAAA-4D64-B74C-47DEBFF82BF3}" type="presParOf" srcId="{6C6D3F49-CBE3-47FC-98AC-7F65C8B74A27}" destId="{ED73246A-1BCA-4DFC-8CEE-00141E70BE7E}" srcOrd="10" destOrd="0" presId="urn:microsoft.com/office/officeart/2005/8/layout/cycle2"/>
    <dgm:cxn modelId="{D972FB28-82E3-449D-B9C8-07ED71E87884}" type="presParOf" srcId="{6C6D3F49-CBE3-47FC-98AC-7F65C8B74A27}" destId="{B82A7B6D-F9D6-4F33-9E74-D28D21942285}" srcOrd="11" destOrd="0" presId="urn:microsoft.com/office/officeart/2005/8/layout/cycle2"/>
    <dgm:cxn modelId="{0F2EEC06-CE09-43DE-BA1D-F423C8AC40BE}" type="presParOf" srcId="{B82A7B6D-F9D6-4F33-9E74-D28D21942285}" destId="{ABE9EC49-0B0C-45E4-AF2E-90B9F310B485}" srcOrd="0" destOrd="0" presId="urn:microsoft.com/office/officeart/2005/8/layout/cycle2"/>
    <dgm:cxn modelId="{9AC46E21-71ED-4E14-9B1D-433690A27915}" type="presParOf" srcId="{6C6D3F49-CBE3-47FC-98AC-7F65C8B74A27}" destId="{5F2D69E9-BA38-4D4D-8EEE-16BC347A7BE1}" srcOrd="12" destOrd="0" presId="urn:microsoft.com/office/officeart/2005/8/layout/cycle2"/>
    <dgm:cxn modelId="{8A12C7CF-339E-4FFF-B1B6-51D6603B2D12}" type="presParOf" srcId="{6C6D3F49-CBE3-47FC-98AC-7F65C8B74A27}" destId="{8DC2040D-96CE-463D-B76C-5F04FD8C15B5}" srcOrd="13" destOrd="0" presId="urn:microsoft.com/office/officeart/2005/8/layout/cycle2"/>
    <dgm:cxn modelId="{E2286FB3-4AC8-48EF-87A8-3ECE80CD2524}" type="presParOf" srcId="{8DC2040D-96CE-463D-B76C-5F04FD8C15B5}" destId="{AA199B0E-E1ED-4F59-AAB6-533777FED08F}" srcOrd="0" destOrd="0" presId="urn:microsoft.com/office/officeart/2005/8/layout/cycle2"/>
    <dgm:cxn modelId="{323B4275-A103-4D47-89EF-78974887460E}" type="presParOf" srcId="{6C6D3F49-CBE3-47FC-98AC-7F65C8B74A27}" destId="{001EBE86-E0CF-4F14-B1B7-8AB3907670D7}" srcOrd="14" destOrd="0" presId="urn:microsoft.com/office/officeart/2005/8/layout/cycle2"/>
    <dgm:cxn modelId="{423005AB-1886-4E0C-9BF1-0788425536AB}" type="presParOf" srcId="{6C6D3F49-CBE3-47FC-98AC-7F65C8B74A27}" destId="{F327A7D3-ADD2-41FE-8F67-FFBEED8AACB0}" srcOrd="15" destOrd="0" presId="urn:microsoft.com/office/officeart/2005/8/layout/cycle2"/>
    <dgm:cxn modelId="{DAC7B8A2-8303-4A9F-9881-68B9B5554613}" type="presParOf" srcId="{F327A7D3-ADD2-41FE-8F67-FFBEED8AACB0}" destId="{CDF7D95C-288E-4595-8354-7C02A55AE1B0}" srcOrd="0" destOrd="0" presId="urn:microsoft.com/office/officeart/2005/8/layout/cycle2"/>
    <dgm:cxn modelId="{44A8C55E-AEF2-4D2D-9F7C-968ED017F734}" type="presParOf" srcId="{6C6D3F49-CBE3-47FC-98AC-7F65C8B74A27}" destId="{28A28491-F6FC-4D51-91B8-38C85935B88F}" srcOrd="16" destOrd="0" presId="urn:microsoft.com/office/officeart/2005/8/layout/cycle2"/>
    <dgm:cxn modelId="{74B4A86D-2C2D-4C03-90C0-63E4A18A5036}" type="presParOf" srcId="{6C6D3F49-CBE3-47FC-98AC-7F65C8B74A27}" destId="{629C365F-ED9D-46C2-B651-83726AC747A0}" srcOrd="17" destOrd="0" presId="urn:microsoft.com/office/officeart/2005/8/layout/cycle2"/>
    <dgm:cxn modelId="{AB3CEFAA-F446-4A70-A3D3-D98B185A4F1D}" type="presParOf" srcId="{629C365F-ED9D-46C2-B651-83726AC747A0}" destId="{5FC7AD49-9CE7-4AA7-8582-FA51F5E2F417}" srcOrd="0" destOrd="0" presId="urn:microsoft.com/office/officeart/2005/8/layout/cycle2"/>
    <dgm:cxn modelId="{07B882EB-D025-4A87-939B-8E3F720D8422}" type="presParOf" srcId="{6C6D3F49-CBE3-47FC-98AC-7F65C8B74A27}" destId="{E97FAF4D-A4AB-42D5-9082-33D702CB3CE8}" srcOrd="18" destOrd="0" presId="urn:microsoft.com/office/officeart/2005/8/layout/cycle2"/>
    <dgm:cxn modelId="{135AAFEE-559D-4F29-951E-FEDF4EE06F2B}" type="presParOf" srcId="{6C6D3F49-CBE3-47FC-98AC-7F65C8B74A27}" destId="{797665F7-AC31-432F-9F0A-09D682BC59E4}" srcOrd="19" destOrd="0" presId="urn:microsoft.com/office/officeart/2005/8/layout/cycle2"/>
    <dgm:cxn modelId="{5A5D4207-6728-4EA8-99B7-5C62970DDBD1}" type="presParOf" srcId="{797665F7-AC31-432F-9F0A-09D682BC59E4}" destId="{14862433-9C1E-4B7D-BC81-D8F4CD55D755}" srcOrd="0" destOrd="0" presId="urn:microsoft.com/office/officeart/2005/8/layout/cycle2"/>
    <dgm:cxn modelId="{2C202858-DD01-4E2A-B017-6CC01EE4A603}" type="presParOf" srcId="{6C6D3F49-CBE3-47FC-98AC-7F65C8B74A27}" destId="{80D2FCA1-D233-441D-BBA9-9B981CABE42C}" srcOrd="20" destOrd="0" presId="urn:microsoft.com/office/officeart/2005/8/layout/cycle2"/>
    <dgm:cxn modelId="{B32C9015-9E42-43B6-94C7-8756B4C4AAB7}" type="presParOf" srcId="{6C6D3F49-CBE3-47FC-98AC-7F65C8B74A27}" destId="{76802694-65BF-4778-8E7D-688D980A9205}" srcOrd="21" destOrd="0" presId="urn:microsoft.com/office/officeart/2005/8/layout/cycle2"/>
    <dgm:cxn modelId="{2869B9F3-E149-40FD-80C1-5E4E3112B163}" type="presParOf" srcId="{76802694-65BF-4778-8E7D-688D980A9205}" destId="{A0669D7E-0593-4963-AE2D-D2D5C6F6B32C}"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47556F-96DE-467B-AFEB-3575AA49AB6C}"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18E6D881-B0BB-4F03-8FD9-4D8234530510}">
      <dgm:prSet phldrT="[Text]" phldr="0"/>
      <dgm:spPr/>
      <dgm:t>
        <a:bodyPr/>
        <a:lstStyle/>
        <a:p>
          <a:r>
            <a:rPr lang="en-US">
              <a:latin typeface="Arial"/>
              <a:cs typeface="Arial"/>
            </a:rPr>
            <a:t>Design</a:t>
          </a:r>
        </a:p>
      </dgm:t>
    </dgm:pt>
    <dgm:pt modelId="{451905C9-78BB-462C-AD5A-FF1CC23FCABB}" type="parTrans" cxnId="{3BCA7718-C011-44ED-A517-EB1DB782C86D}">
      <dgm:prSet/>
      <dgm:spPr/>
      <dgm:t>
        <a:bodyPr/>
        <a:lstStyle/>
        <a:p>
          <a:endParaRPr lang="en-US"/>
        </a:p>
      </dgm:t>
    </dgm:pt>
    <dgm:pt modelId="{1E1C6578-A4F9-4208-8D8C-42D4B1D772B7}" type="sibTrans" cxnId="{3BCA7718-C011-44ED-A517-EB1DB782C86D}">
      <dgm:prSet/>
      <dgm:spPr/>
      <dgm:t>
        <a:bodyPr/>
        <a:lstStyle/>
        <a:p>
          <a:endParaRPr lang="en-US"/>
        </a:p>
      </dgm:t>
    </dgm:pt>
    <dgm:pt modelId="{4184CD49-C962-4D11-A7FF-33B416364492}">
      <dgm:prSet phldrT="[Text]" phldr="0"/>
      <dgm:spPr/>
      <dgm:t>
        <a:bodyPr/>
        <a:lstStyle/>
        <a:p>
          <a:r>
            <a:rPr lang="en-US">
              <a:latin typeface="Arial"/>
              <a:cs typeface="Arial"/>
            </a:rPr>
            <a:t>Build</a:t>
          </a:r>
        </a:p>
      </dgm:t>
    </dgm:pt>
    <dgm:pt modelId="{023AB2DF-A5FB-4E9E-A4B6-DF5EF195545D}" type="parTrans" cxnId="{FDDA2A85-DC42-45E7-BA99-3B7E3059E0C3}">
      <dgm:prSet/>
      <dgm:spPr/>
      <dgm:t>
        <a:bodyPr/>
        <a:lstStyle/>
        <a:p>
          <a:endParaRPr lang="en-US"/>
        </a:p>
      </dgm:t>
    </dgm:pt>
    <dgm:pt modelId="{3B019F19-69FD-4DAD-A121-286519A081C6}" type="sibTrans" cxnId="{FDDA2A85-DC42-45E7-BA99-3B7E3059E0C3}">
      <dgm:prSet/>
      <dgm:spPr/>
      <dgm:t>
        <a:bodyPr/>
        <a:lstStyle/>
        <a:p>
          <a:endParaRPr lang="en-US"/>
        </a:p>
      </dgm:t>
    </dgm:pt>
    <dgm:pt modelId="{44687D04-B8B5-44C0-9090-AE38C8BBCCD4}">
      <dgm:prSet phldrT="[Text]" phldr="0"/>
      <dgm:spPr/>
      <dgm:t>
        <a:bodyPr/>
        <a:lstStyle/>
        <a:p>
          <a:r>
            <a:rPr lang="en-US">
              <a:latin typeface="Arial"/>
              <a:cs typeface="Arial"/>
            </a:rPr>
            <a:t>Test</a:t>
          </a:r>
        </a:p>
      </dgm:t>
    </dgm:pt>
    <dgm:pt modelId="{29BEDFBA-33AC-4367-BF99-4766E129C034}" type="parTrans" cxnId="{DCBDFD3B-516F-4303-B0CC-7C55041E0FB3}">
      <dgm:prSet/>
      <dgm:spPr/>
      <dgm:t>
        <a:bodyPr/>
        <a:lstStyle/>
        <a:p>
          <a:endParaRPr lang="en-US"/>
        </a:p>
      </dgm:t>
    </dgm:pt>
    <dgm:pt modelId="{4F8F25D8-18AE-44ED-B68B-0DBC3FE70152}" type="sibTrans" cxnId="{DCBDFD3B-516F-4303-B0CC-7C55041E0FB3}">
      <dgm:prSet/>
      <dgm:spPr/>
      <dgm:t>
        <a:bodyPr/>
        <a:lstStyle/>
        <a:p>
          <a:endParaRPr lang="en-US"/>
        </a:p>
      </dgm:t>
    </dgm:pt>
    <dgm:pt modelId="{3249EA8E-4739-4A66-BEBA-F7F13C2970EF}">
      <dgm:prSet phldrT="[Text]" phldr="0"/>
      <dgm:spPr/>
      <dgm:t>
        <a:bodyPr/>
        <a:lstStyle/>
        <a:p>
          <a:r>
            <a:rPr lang="en-US">
              <a:latin typeface="Arial"/>
              <a:cs typeface="Arial"/>
            </a:rPr>
            <a:t>Review</a:t>
          </a:r>
        </a:p>
      </dgm:t>
    </dgm:pt>
    <dgm:pt modelId="{C0C10B9E-6A2A-4E53-B51A-E953C3D8E85A}" type="parTrans" cxnId="{C7547059-651C-4079-8CCD-7CE51BEC3781}">
      <dgm:prSet/>
      <dgm:spPr/>
      <dgm:t>
        <a:bodyPr/>
        <a:lstStyle/>
        <a:p>
          <a:endParaRPr lang="en-US"/>
        </a:p>
      </dgm:t>
    </dgm:pt>
    <dgm:pt modelId="{1D6C8B1E-B2E2-4CBD-82F4-B2B812F31BFF}" type="sibTrans" cxnId="{C7547059-651C-4079-8CCD-7CE51BEC3781}">
      <dgm:prSet/>
      <dgm:spPr/>
      <dgm:t>
        <a:bodyPr/>
        <a:lstStyle/>
        <a:p>
          <a:endParaRPr lang="en-US"/>
        </a:p>
      </dgm:t>
    </dgm:pt>
    <dgm:pt modelId="{1798B8FA-65D1-42A5-AE13-547571148680}" type="pres">
      <dgm:prSet presAssocID="{AA47556F-96DE-467B-AFEB-3575AA49AB6C}" presName="Name0" presStyleCnt="0">
        <dgm:presLayoutVars>
          <dgm:dir/>
          <dgm:resizeHandles val="exact"/>
        </dgm:presLayoutVars>
      </dgm:prSet>
      <dgm:spPr/>
    </dgm:pt>
    <dgm:pt modelId="{FC01765D-F410-4073-ADFC-8739DD4231C7}" type="pres">
      <dgm:prSet presAssocID="{AA47556F-96DE-467B-AFEB-3575AA49AB6C}" presName="cycle" presStyleCnt="0"/>
      <dgm:spPr/>
    </dgm:pt>
    <dgm:pt modelId="{E4C9CA9C-49F2-4FB4-BA92-E2C3286BC90B}" type="pres">
      <dgm:prSet presAssocID="{18E6D881-B0BB-4F03-8FD9-4D8234530510}" presName="nodeFirstNode" presStyleLbl="node1" presStyleIdx="0" presStyleCnt="4">
        <dgm:presLayoutVars>
          <dgm:bulletEnabled val="1"/>
        </dgm:presLayoutVars>
      </dgm:prSet>
      <dgm:spPr>
        <a:solidFill>
          <a:srgbClr val="F5B027"/>
        </a:solidFill>
      </dgm:spPr>
    </dgm:pt>
    <dgm:pt modelId="{8A363142-E9C8-45ED-A401-7CD2B85720AD}" type="pres">
      <dgm:prSet presAssocID="{1E1C6578-A4F9-4208-8D8C-42D4B1D772B7}" presName="sibTransFirstNode" presStyleLbl="bgShp" presStyleIdx="0" presStyleCnt="1"/>
      <dgm:spPr/>
    </dgm:pt>
    <dgm:pt modelId="{19CA4989-3823-4835-8334-1445B3561F38}" type="pres">
      <dgm:prSet presAssocID="{4184CD49-C962-4D11-A7FF-33B416364492}" presName="nodeFollowingNodes" presStyleLbl="node1" presStyleIdx="1" presStyleCnt="4">
        <dgm:presLayoutVars>
          <dgm:bulletEnabled val="1"/>
        </dgm:presLayoutVars>
      </dgm:prSet>
      <dgm:spPr>
        <a:solidFill>
          <a:srgbClr val="9B00CF"/>
        </a:solidFill>
      </dgm:spPr>
    </dgm:pt>
    <dgm:pt modelId="{512B8DAD-36FC-4542-B977-15C63D34065F}" type="pres">
      <dgm:prSet presAssocID="{44687D04-B8B5-44C0-9090-AE38C8BBCCD4}" presName="nodeFollowingNodes" presStyleLbl="node1" presStyleIdx="2" presStyleCnt="4">
        <dgm:presLayoutVars>
          <dgm:bulletEnabled val="1"/>
        </dgm:presLayoutVars>
      </dgm:prSet>
      <dgm:spPr>
        <a:solidFill>
          <a:srgbClr val="FF0000"/>
        </a:solidFill>
      </dgm:spPr>
    </dgm:pt>
    <dgm:pt modelId="{ABAD108F-A232-43B4-98DF-43EB315BBF2A}" type="pres">
      <dgm:prSet presAssocID="{3249EA8E-4739-4A66-BEBA-F7F13C2970EF}" presName="nodeFollowingNodes" presStyleLbl="node1" presStyleIdx="3" presStyleCnt="4">
        <dgm:presLayoutVars>
          <dgm:bulletEnabled val="1"/>
        </dgm:presLayoutVars>
      </dgm:prSet>
      <dgm:spPr>
        <a:solidFill>
          <a:schemeClr val="tx2">
            <a:lumMod val="75000"/>
            <a:lumOff val="25000"/>
          </a:schemeClr>
        </a:solidFill>
      </dgm:spPr>
    </dgm:pt>
  </dgm:ptLst>
  <dgm:cxnLst>
    <dgm:cxn modelId="{3BCA7718-C011-44ED-A517-EB1DB782C86D}" srcId="{AA47556F-96DE-467B-AFEB-3575AA49AB6C}" destId="{18E6D881-B0BB-4F03-8FD9-4D8234530510}" srcOrd="0" destOrd="0" parTransId="{451905C9-78BB-462C-AD5A-FF1CC23FCABB}" sibTransId="{1E1C6578-A4F9-4208-8D8C-42D4B1D772B7}"/>
    <dgm:cxn modelId="{1E490D22-BB04-4A88-B3F5-55B75B0E46F6}" type="presOf" srcId="{AA47556F-96DE-467B-AFEB-3575AA49AB6C}" destId="{1798B8FA-65D1-42A5-AE13-547571148680}" srcOrd="0" destOrd="0" presId="urn:microsoft.com/office/officeart/2005/8/layout/cycle3"/>
    <dgm:cxn modelId="{B69AD634-A0CD-4B29-9C6D-2A4AE23A130D}" type="presOf" srcId="{18E6D881-B0BB-4F03-8FD9-4D8234530510}" destId="{E4C9CA9C-49F2-4FB4-BA92-E2C3286BC90B}" srcOrd="0" destOrd="0" presId="urn:microsoft.com/office/officeart/2005/8/layout/cycle3"/>
    <dgm:cxn modelId="{DCBDFD3B-516F-4303-B0CC-7C55041E0FB3}" srcId="{AA47556F-96DE-467B-AFEB-3575AA49AB6C}" destId="{44687D04-B8B5-44C0-9090-AE38C8BBCCD4}" srcOrd="2" destOrd="0" parTransId="{29BEDFBA-33AC-4367-BF99-4766E129C034}" sibTransId="{4F8F25D8-18AE-44ED-B68B-0DBC3FE70152}"/>
    <dgm:cxn modelId="{D7BCE76B-D592-4732-AD17-6B76CB1C9909}" type="presOf" srcId="{4184CD49-C962-4D11-A7FF-33B416364492}" destId="{19CA4989-3823-4835-8334-1445B3561F38}" srcOrd="0" destOrd="0" presId="urn:microsoft.com/office/officeart/2005/8/layout/cycle3"/>
    <dgm:cxn modelId="{C7547059-651C-4079-8CCD-7CE51BEC3781}" srcId="{AA47556F-96DE-467B-AFEB-3575AA49AB6C}" destId="{3249EA8E-4739-4A66-BEBA-F7F13C2970EF}" srcOrd="3" destOrd="0" parTransId="{C0C10B9E-6A2A-4E53-B51A-E953C3D8E85A}" sibTransId="{1D6C8B1E-B2E2-4CBD-82F4-B2B812F31BFF}"/>
    <dgm:cxn modelId="{C9FFD582-170B-4F2F-B88C-6979BE94FFF7}" type="presOf" srcId="{3249EA8E-4739-4A66-BEBA-F7F13C2970EF}" destId="{ABAD108F-A232-43B4-98DF-43EB315BBF2A}" srcOrd="0" destOrd="0" presId="urn:microsoft.com/office/officeart/2005/8/layout/cycle3"/>
    <dgm:cxn modelId="{FDDA2A85-DC42-45E7-BA99-3B7E3059E0C3}" srcId="{AA47556F-96DE-467B-AFEB-3575AA49AB6C}" destId="{4184CD49-C962-4D11-A7FF-33B416364492}" srcOrd="1" destOrd="0" parTransId="{023AB2DF-A5FB-4E9E-A4B6-DF5EF195545D}" sibTransId="{3B019F19-69FD-4DAD-A121-286519A081C6}"/>
    <dgm:cxn modelId="{C9B657E3-4368-4C76-AF97-92C34E4DF472}" type="presOf" srcId="{44687D04-B8B5-44C0-9090-AE38C8BBCCD4}" destId="{512B8DAD-36FC-4542-B977-15C63D34065F}" srcOrd="0" destOrd="0" presId="urn:microsoft.com/office/officeart/2005/8/layout/cycle3"/>
    <dgm:cxn modelId="{A40A26F1-1C05-4ED9-B611-B093F08D63DD}" type="presOf" srcId="{1E1C6578-A4F9-4208-8D8C-42D4B1D772B7}" destId="{8A363142-E9C8-45ED-A401-7CD2B85720AD}" srcOrd="0" destOrd="0" presId="urn:microsoft.com/office/officeart/2005/8/layout/cycle3"/>
    <dgm:cxn modelId="{6615668C-ED01-44B7-A6BA-A66AAE9CCC53}" type="presParOf" srcId="{1798B8FA-65D1-42A5-AE13-547571148680}" destId="{FC01765D-F410-4073-ADFC-8739DD4231C7}" srcOrd="0" destOrd="0" presId="urn:microsoft.com/office/officeart/2005/8/layout/cycle3"/>
    <dgm:cxn modelId="{01473BD3-D11C-474D-B1B4-ED802F33CB9E}" type="presParOf" srcId="{FC01765D-F410-4073-ADFC-8739DD4231C7}" destId="{E4C9CA9C-49F2-4FB4-BA92-E2C3286BC90B}" srcOrd="0" destOrd="0" presId="urn:microsoft.com/office/officeart/2005/8/layout/cycle3"/>
    <dgm:cxn modelId="{F90F2F07-3496-48B9-95AD-CB526F1307BE}" type="presParOf" srcId="{FC01765D-F410-4073-ADFC-8739DD4231C7}" destId="{8A363142-E9C8-45ED-A401-7CD2B85720AD}" srcOrd="1" destOrd="0" presId="urn:microsoft.com/office/officeart/2005/8/layout/cycle3"/>
    <dgm:cxn modelId="{9B0515B5-12DA-4943-9390-73C872913269}" type="presParOf" srcId="{FC01765D-F410-4073-ADFC-8739DD4231C7}" destId="{19CA4989-3823-4835-8334-1445B3561F38}" srcOrd="2" destOrd="0" presId="urn:microsoft.com/office/officeart/2005/8/layout/cycle3"/>
    <dgm:cxn modelId="{927F50F2-8AA6-4229-9483-F2190C5C741D}" type="presParOf" srcId="{FC01765D-F410-4073-ADFC-8739DD4231C7}" destId="{512B8DAD-36FC-4542-B977-15C63D34065F}" srcOrd="3" destOrd="0" presId="urn:microsoft.com/office/officeart/2005/8/layout/cycle3"/>
    <dgm:cxn modelId="{BB33FC2A-FD2E-4EA2-BCA4-2C90E7ABDE90}" type="presParOf" srcId="{FC01765D-F410-4073-ADFC-8739DD4231C7}" destId="{ABAD108F-A232-43B4-98DF-43EB315BBF2A}" srcOrd="4"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F789631-5CEF-4B41-97CA-B7A01F26D32C}"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97A397FA-2FAF-47C7-A623-557C04FAD153}">
      <dgm:prSet phldrT="[Text]" phldr="0"/>
      <dgm:spPr/>
      <dgm:t>
        <a:bodyPr/>
        <a:lstStyle/>
        <a:p>
          <a:pPr rtl="0"/>
          <a:r>
            <a:rPr lang="en-US" b="1" dirty="0">
              <a:latin typeface="Arial"/>
              <a:cs typeface="Arial"/>
            </a:rPr>
            <a:t>Production version ready for deployment</a:t>
          </a:r>
        </a:p>
      </dgm:t>
    </dgm:pt>
    <dgm:pt modelId="{87BC3E2B-86D3-4D71-9DB0-D24F4AF47D8E}" type="parTrans" cxnId="{8A246BB9-FC70-4C10-8E37-2EFBF1D521AA}">
      <dgm:prSet/>
      <dgm:spPr/>
      <dgm:t>
        <a:bodyPr/>
        <a:lstStyle/>
        <a:p>
          <a:endParaRPr lang="en-US"/>
        </a:p>
      </dgm:t>
    </dgm:pt>
    <dgm:pt modelId="{07478D78-33E1-45E9-8BB7-29841EB2A59D}" type="sibTrans" cxnId="{8A246BB9-FC70-4C10-8E37-2EFBF1D521AA}">
      <dgm:prSet/>
      <dgm:spPr/>
      <dgm:t>
        <a:bodyPr/>
        <a:lstStyle/>
        <a:p>
          <a:endParaRPr lang="en-US"/>
        </a:p>
      </dgm:t>
    </dgm:pt>
    <dgm:pt modelId="{55D01266-6D36-401E-BE5D-E1B6A3F80CE7}">
      <dgm:prSet phldrT="[Text]" phldr="0"/>
      <dgm:spPr/>
      <dgm:t>
        <a:bodyPr/>
        <a:lstStyle/>
        <a:p>
          <a:r>
            <a:rPr lang="en-US" b="1" dirty="0">
              <a:latin typeface="Arial"/>
              <a:cs typeface="Arial"/>
            </a:rPr>
            <a:t>Deployment</a:t>
          </a:r>
        </a:p>
      </dgm:t>
    </dgm:pt>
    <dgm:pt modelId="{BFD5B6CD-C82C-4784-BB25-7A7C547B272F}" type="parTrans" cxnId="{AFA3123A-A8DC-44E7-9AAA-1041C5937471}">
      <dgm:prSet/>
      <dgm:spPr/>
      <dgm:t>
        <a:bodyPr/>
        <a:lstStyle/>
        <a:p>
          <a:endParaRPr lang="en-US"/>
        </a:p>
      </dgm:t>
    </dgm:pt>
    <dgm:pt modelId="{8D4C4226-ED5C-418A-82D8-AE31BE1CD354}" type="sibTrans" cxnId="{AFA3123A-A8DC-44E7-9AAA-1041C5937471}">
      <dgm:prSet/>
      <dgm:spPr/>
      <dgm:t>
        <a:bodyPr/>
        <a:lstStyle/>
        <a:p>
          <a:endParaRPr lang="en-US"/>
        </a:p>
      </dgm:t>
    </dgm:pt>
    <dgm:pt modelId="{4E966669-193B-4D50-AB91-02F66EE645E7}">
      <dgm:prSet phldrT="[Text]" phldr="0"/>
      <dgm:spPr/>
      <dgm:t>
        <a:bodyPr/>
        <a:lstStyle/>
        <a:p>
          <a:pPr rtl="0"/>
          <a:r>
            <a:rPr lang="en-US" b="1" dirty="0">
              <a:latin typeface="Arial"/>
              <a:cs typeface="Arial"/>
            </a:rPr>
            <a:t>Installation qualification</a:t>
          </a:r>
        </a:p>
      </dgm:t>
    </dgm:pt>
    <dgm:pt modelId="{B76ED994-1535-497A-BD94-9B83A12FEF8E}" type="parTrans" cxnId="{1DD3FB74-5624-43CE-A493-54ED074C0271}">
      <dgm:prSet/>
      <dgm:spPr/>
      <dgm:t>
        <a:bodyPr/>
        <a:lstStyle/>
        <a:p>
          <a:endParaRPr lang="en-US"/>
        </a:p>
      </dgm:t>
    </dgm:pt>
    <dgm:pt modelId="{0CA538CE-96BA-4B67-B7CB-FEA0129171F3}" type="sibTrans" cxnId="{1DD3FB74-5624-43CE-A493-54ED074C0271}">
      <dgm:prSet/>
      <dgm:spPr/>
      <dgm:t>
        <a:bodyPr/>
        <a:lstStyle/>
        <a:p>
          <a:endParaRPr lang="en-US"/>
        </a:p>
      </dgm:t>
    </dgm:pt>
    <dgm:pt modelId="{9A073D1C-92C9-44E6-923C-D0784AEEA882}">
      <dgm:prSet phldrT="[Text]" phldr="0"/>
      <dgm:spPr/>
      <dgm:t>
        <a:bodyPr/>
        <a:lstStyle/>
        <a:p>
          <a:pPr rtl="0"/>
          <a:r>
            <a:rPr lang="en-US" b="1" dirty="0">
              <a:latin typeface="Arial"/>
              <a:cs typeface="Arial"/>
            </a:rPr>
            <a:t>Capacity strengthening of implementation team</a:t>
          </a:r>
        </a:p>
      </dgm:t>
    </dgm:pt>
    <dgm:pt modelId="{C499F82A-744A-454A-B7B3-5DD8CDFA4BF9}" type="parTrans" cxnId="{CC8D095A-B011-48E8-8745-4A19F79CD4EF}">
      <dgm:prSet/>
      <dgm:spPr/>
      <dgm:t>
        <a:bodyPr/>
        <a:lstStyle/>
        <a:p>
          <a:endParaRPr lang="en-US"/>
        </a:p>
      </dgm:t>
    </dgm:pt>
    <dgm:pt modelId="{ACDC05D7-B3A7-4248-A017-F7BA879108F6}" type="sibTrans" cxnId="{CC8D095A-B011-48E8-8745-4A19F79CD4EF}">
      <dgm:prSet/>
      <dgm:spPr/>
      <dgm:t>
        <a:bodyPr/>
        <a:lstStyle/>
        <a:p>
          <a:endParaRPr lang="en-US"/>
        </a:p>
      </dgm:t>
    </dgm:pt>
    <dgm:pt modelId="{45FB8F67-DC5C-424B-AB09-E5B5346B0468}">
      <dgm:prSet phldrT="[Text]" phldr="0"/>
      <dgm:spPr/>
      <dgm:t>
        <a:bodyPr/>
        <a:lstStyle/>
        <a:p>
          <a:pPr rtl="0"/>
          <a:r>
            <a:rPr lang="en-US" b="1" dirty="0">
              <a:latin typeface="Arial"/>
              <a:cs typeface="Arial"/>
            </a:rPr>
            <a:t>Standard Operating Procedure (SOP) review and workflow integration</a:t>
          </a:r>
        </a:p>
      </dgm:t>
    </dgm:pt>
    <dgm:pt modelId="{B5B112C8-4E49-4F84-B3B5-115F46C1917D}" type="parTrans" cxnId="{E583E0EF-B37A-41D0-B0A1-E6DBFF09E38E}">
      <dgm:prSet/>
      <dgm:spPr/>
      <dgm:t>
        <a:bodyPr/>
        <a:lstStyle/>
        <a:p>
          <a:endParaRPr lang="en-US"/>
        </a:p>
      </dgm:t>
    </dgm:pt>
    <dgm:pt modelId="{8B7F8581-7647-49B8-9F0C-0F04B6989A76}" type="sibTrans" cxnId="{E583E0EF-B37A-41D0-B0A1-E6DBFF09E38E}">
      <dgm:prSet/>
      <dgm:spPr/>
      <dgm:t>
        <a:bodyPr/>
        <a:lstStyle/>
        <a:p>
          <a:endParaRPr lang="en-US"/>
        </a:p>
      </dgm:t>
    </dgm:pt>
    <dgm:pt modelId="{9549A04C-3A8E-4B60-AE78-E5EB7D7AFFE1}">
      <dgm:prSet phldr="0"/>
      <dgm:spPr/>
      <dgm:t>
        <a:bodyPr/>
        <a:lstStyle/>
        <a:p>
          <a:pPr rtl="0"/>
          <a:r>
            <a:rPr lang="en-US" b="1" dirty="0">
              <a:latin typeface="Arial"/>
              <a:cs typeface="Arial"/>
            </a:rPr>
            <a:t>Operational qualification</a:t>
          </a:r>
        </a:p>
      </dgm:t>
    </dgm:pt>
    <dgm:pt modelId="{504E3978-8666-41CF-B603-00A670082CBF}" type="parTrans" cxnId="{D79F7B51-59DB-44B6-B2D4-88BD3349E3BD}">
      <dgm:prSet/>
      <dgm:spPr/>
    </dgm:pt>
    <dgm:pt modelId="{70689AFF-39CC-42D4-8120-D73AC652001F}" type="sibTrans" cxnId="{D79F7B51-59DB-44B6-B2D4-88BD3349E3BD}">
      <dgm:prSet/>
      <dgm:spPr/>
      <dgm:t>
        <a:bodyPr/>
        <a:lstStyle/>
        <a:p>
          <a:endParaRPr lang="en-US"/>
        </a:p>
      </dgm:t>
    </dgm:pt>
    <dgm:pt modelId="{61D56EF2-2DEA-4054-A9D4-6645E2068028}">
      <dgm:prSet phldr="0"/>
      <dgm:spPr/>
      <dgm:t>
        <a:bodyPr/>
        <a:lstStyle/>
        <a:p>
          <a:pPr rtl="0"/>
          <a:r>
            <a:rPr lang="en-US" b="1" dirty="0">
              <a:latin typeface="Arial"/>
              <a:cs typeface="Arial"/>
            </a:rPr>
            <a:t>User training</a:t>
          </a:r>
        </a:p>
      </dgm:t>
    </dgm:pt>
    <dgm:pt modelId="{9E807F99-CAB8-4EEA-8581-CA71984C4FC6}" type="parTrans" cxnId="{55AF1E8C-F856-423B-8CDC-CD8B72C9C5C4}">
      <dgm:prSet/>
      <dgm:spPr/>
    </dgm:pt>
    <dgm:pt modelId="{DAF78E8C-84FD-4C84-B0FD-621AC86C273B}" type="sibTrans" cxnId="{55AF1E8C-F856-423B-8CDC-CD8B72C9C5C4}">
      <dgm:prSet/>
      <dgm:spPr/>
      <dgm:t>
        <a:bodyPr/>
        <a:lstStyle/>
        <a:p>
          <a:endParaRPr lang="en-US"/>
        </a:p>
      </dgm:t>
    </dgm:pt>
    <dgm:pt modelId="{D4EC5477-3DD4-49F4-A397-544BCEFC2878}">
      <dgm:prSet phldr="0"/>
      <dgm:spPr/>
      <dgm:t>
        <a:bodyPr/>
        <a:lstStyle/>
        <a:p>
          <a:pPr rtl="0"/>
          <a:r>
            <a:rPr lang="en-US" b="1" dirty="0">
              <a:latin typeface="Arial"/>
              <a:cs typeface="Arial"/>
            </a:rPr>
            <a:t>Performance qualification</a:t>
          </a:r>
        </a:p>
      </dgm:t>
    </dgm:pt>
    <dgm:pt modelId="{CF31EB43-3B84-4444-8025-9FB570E3EA42}" type="parTrans" cxnId="{4CBEF5E4-C01C-4799-A9BD-47F66BD500F6}">
      <dgm:prSet/>
      <dgm:spPr/>
    </dgm:pt>
    <dgm:pt modelId="{161BE8C3-6F49-4976-83E2-29C645BA10DC}" type="sibTrans" cxnId="{4CBEF5E4-C01C-4799-A9BD-47F66BD500F6}">
      <dgm:prSet/>
      <dgm:spPr/>
      <dgm:t>
        <a:bodyPr/>
        <a:lstStyle/>
        <a:p>
          <a:endParaRPr lang="en-US"/>
        </a:p>
      </dgm:t>
    </dgm:pt>
    <dgm:pt modelId="{9422AE72-6075-4996-AC9D-40857E4960E6}">
      <dgm:prSet phldr="0"/>
      <dgm:spPr/>
      <dgm:t>
        <a:bodyPr/>
        <a:lstStyle/>
        <a:p>
          <a:pPr rtl="0"/>
          <a:r>
            <a:rPr lang="en-US" b="1" dirty="0">
              <a:latin typeface="Arial"/>
              <a:cs typeface="Arial"/>
            </a:rPr>
            <a:t>GO-LIVE</a:t>
          </a:r>
        </a:p>
      </dgm:t>
    </dgm:pt>
    <dgm:pt modelId="{B844CD90-75B4-48B5-8C0D-2C5581A23B40}" type="parTrans" cxnId="{56F8F053-4C12-433D-97F7-6FFA1A7EC6C3}">
      <dgm:prSet/>
      <dgm:spPr/>
    </dgm:pt>
    <dgm:pt modelId="{8DEB26E1-3F2C-42C3-9469-C6EBD13686F3}" type="sibTrans" cxnId="{56F8F053-4C12-433D-97F7-6FFA1A7EC6C3}">
      <dgm:prSet/>
      <dgm:spPr/>
      <dgm:t>
        <a:bodyPr/>
        <a:lstStyle/>
        <a:p>
          <a:endParaRPr lang="en-US"/>
        </a:p>
      </dgm:t>
    </dgm:pt>
    <dgm:pt modelId="{27028CE5-1EEF-4B13-A014-7E054953C310}">
      <dgm:prSet phldr="0"/>
      <dgm:spPr/>
      <dgm:t>
        <a:bodyPr/>
        <a:lstStyle/>
        <a:p>
          <a:pPr rtl="0"/>
          <a:r>
            <a:rPr lang="en-US" b="1" dirty="0">
              <a:latin typeface="Arial"/>
              <a:cs typeface="Arial"/>
            </a:rPr>
            <a:t>Mentorship and support</a:t>
          </a:r>
        </a:p>
      </dgm:t>
    </dgm:pt>
    <dgm:pt modelId="{68B00243-1B85-429A-A247-39560F57D4E8}" type="parTrans" cxnId="{CCFA375A-D2AA-4037-A675-551E7DFF9CA3}">
      <dgm:prSet/>
      <dgm:spPr/>
    </dgm:pt>
    <dgm:pt modelId="{C1C20B23-53AD-43B7-AD98-EE36EDC06A6B}" type="sibTrans" cxnId="{CCFA375A-D2AA-4037-A675-551E7DFF9CA3}">
      <dgm:prSet/>
      <dgm:spPr/>
      <dgm:t>
        <a:bodyPr/>
        <a:lstStyle/>
        <a:p>
          <a:endParaRPr lang="en-US"/>
        </a:p>
      </dgm:t>
    </dgm:pt>
    <dgm:pt modelId="{22F46B95-371E-4F84-944B-9EB57CB681B0}">
      <dgm:prSet phldr="0"/>
      <dgm:spPr/>
      <dgm:t>
        <a:bodyPr/>
        <a:lstStyle/>
        <a:p>
          <a:pPr rtl="0"/>
          <a:r>
            <a:rPr lang="en-US" b="1" dirty="0">
              <a:latin typeface="Arial"/>
              <a:cs typeface="Arial"/>
            </a:rPr>
            <a:t>System monitoring and evaluation</a:t>
          </a:r>
        </a:p>
      </dgm:t>
    </dgm:pt>
    <dgm:pt modelId="{900A493F-F2A8-4265-B4AE-FF94B3B75EAF}" type="parTrans" cxnId="{2A0D7C32-EDE9-46F4-B703-110D73D99844}">
      <dgm:prSet/>
      <dgm:spPr/>
    </dgm:pt>
    <dgm:pt modelId="{3A236126-D8FE-45B4-B67B-2DCBF015BC93}" type="sibTrans" cxnId="{2A0D7C32-EDE9-46F4-B703-110D73D99844}">
      <dgm:prSet/>
      <dgm:spPr/>
      <dgm:t>
        <a:bodyPr/>
        <a:lstStyle/>
        <a:p>
          <a:endParaRPr lang="en-US"/>
        </a:p>
      </dgm:t>
    </dgm:pt>
    <dgm:pt modelId="{6C6D3F49-CBE3-47FC-98AC-7F65C8B74A27}" type="pres">
      <dgm:prSet presAssocID="{FF789631-5CEF-4B41-97CA-B7A01F26D32C}" presName="cycle" presStyleCnt="0">
        <dgm:presLayoutVars>
          <dgm:dir/>
          <dgm:resizeHandles val="exact"/>
        </dgm:presLayoutVars>
      </dgm:prSet>
      <dgm:spPr/>
    </dgm:pt>
    <dgm:pt modelId="{543F9286-62D5-4051-BC62-B3C8F4CC86FD}" type="pres">
      <dgm:prSet presAssocID="{97A397FA-2FAF-47C7-A623-557C04FAD153}" presName="node" presStyleLbl="node1" presStyleIdx="0" presStyleCnt="11">
        <dgm:presLayoutVars>
          <dgm:bulletEnabled val="1"/>
        </dgm:presLayoutVars>
      </dgm:prSet>
      <dgm:spPr>
        <a:solidFill>
          <a:schemeClr val="accent6">
            <a:lumMod val="75000"/>
          </a:schemeClr>
        </a:solidFill>
      </dgm:spPr>
    </dgm:pt>
    <dgm:pt modelId="{534F4050-2453-47A8-9766-5586223F4D05}" type="pres">
      <dgm:prSet presAssocID="{07478D78-33E1-45E9-8BB7-29841EB2A59D}" presName="sibTrans" presStyleLbl="sibTrans2D1" presStyleIdx="0" presStyleCnt="11"/>
      <dgm:spPr/>
    </dgm:pt>
    <dgm:pt modelId="{9C7EFC45-A629-444D-B0BE-EB74F99EC3A3}" type="pres">
      <dgm:prSet presAssocID="{07478D78-33E1-45E9-8BB7-29841EB2A59D}" presName="connectorText" presStyleLbl="sibTrans2D1" presStyleIdx="0" presStyleCnt="11"/>
      <dgm:spPr/>
    </dgm:pt>
    <dgm:pt modelId="{18740EEB-BA8C-4AB6-BDB9-B63DE86B7E3A}" type="pres">
      <dgm:prSet presAssocID="{55D01266-6D36-401E-BE5D-E1B6A3F80CE7}" presName="node" presStyleLbl="node1" presStyleIdx="1" presStyleCnt="11">
        <dgm:presLayoutVars>
          <dgm:bulletEnabled val="1"/>
        </dgm:presLayoutVars>
      </dgm:prSet>
      <dgm:spPr>
        <a:solidFill>
          <a:schemeClr val="accent2">
            <a:lumMod val="75000"/>
          </a:schemeClr>
        </a:solidFill>
      </dgm:spPr>
    </dgm:pt>
    <dgm:pt modelId="{81319B6E-9AAC-45A1-81B2-37DC6453226E}" type="pres">
      <dgm:prSet presAssocID="{8D4C4226-ED5C-418A-82D8-AE31BE1CD354}" presName="sibTrans" presStyleLbl="sibTrans2D1" presStyleIdx="1" presStyleCnt="11"/>
      <dgm:spPr/>
    </dgm:pt>
    <dgm:pt modelId="{D675484E-66A6-4490-8E15-4805DB2B4B8B}" type="pres">
      <dgm:prSet presAssocID="{8D4C4226-ED5C-418A-82D8-AE31BE1CD354}" presName="connectorText" presStyleLbl="sibTrans2D1" presStyleIdx="1" presStyleCnt="11"/>
      <dgm:spPr/>
    </dgm:pt>
    <dgm:pt modelId="{C79F23EC-9C30-49F7-B88E-9B7E8CDC6FB7}" type="pres">
      <dgm:prSet presAssocID="{4E966669-193B-4D50-AB91-02F66EE645E7}" presName="node" presStyleLbl="node1" presStyleIdx="2" presStyleCnt="11">
        <dgm:presLayoutVars>
          <dgm:bulletEnabled val="1"/>
        </dgm:presLayoutVars>
      </dgm:prSet>
      <dgm:spPr>
        <a:solidFill>
          <a:srgbClr val="9B00CF"/>
        </a:solidFill>
      </dgm:spPr>
    </dgm:pt>
    <dgm:pt modelId="{B6DB39B3-F673-4851-BF88-35A7ADC0BE35}" type="pres">
      <dgm:prSet presAssocID="{0CA538CE-96BA-4B67-B7CB-FEA0129171F3}" presName="sibTrans" presStyleLbl="sibTrans2D1" presStyleIdx="2" presStyleCnt="11"/>
      <dgm:spPr/>
    </dgm:pt>
    <dgm:pt modelId="{F6ECEFC8-C79B-4E88-B8BC-07F02352662C}" type="pres">
      <dgm:prSet presAssocID="{0CA538CE-96BA-4B67-B7CB-FEA0129171F3}" presName="connectorText" presStyleLbl="sibTrans2D1" presStyleIdx="2" presStyleCnt="11"/>
      <dgm:spPr/>
    </dgm:pt>
    <dgm:pt modelId="{724A4EC7-DF3A-45D8-919E-B0CA41CAF987}" type="pres">
      <dgm:prSet presAssocID="{9A073D1C-92C9-44E6-923C-D0784AEEA882}" presName="node" presStyleLbl="node1" presStyleIdx="3" presStyleCnt="11">
        <dgm:presLayoutVars>
          <dgm:bulletEnabled val="1"/>
        </dgm:presLayoutVars>
      </dgm:prSet>
      <dgm:spPr>
        <a:solidFill>
          <a:schemeClr val="accent6">
            <a:lumMod val="75000"/>
          </a:schemeClr>
        </a:solidFill>
      </dgm:spPr>
    </dgm:pt>
    <dgm:pt modelId="{33A0DF35-53D3-4089-A2F0-E594A04D3FE1}" type="pres">
      <dgm:prSet presAssocID="{ACDC05D7-B3A7-4248-A017-F7BA879108F6}" presName="sibTrans" presStyleLbl="sibTrans2D1" presStyleIdx="3" presStyleCnt="11"/>
      <dgm:spPr/>
    </dgm:pt>
    <dgm:pt modelId="{6D440333-710A-4FB7-A0AC-BA45F27FE449}" type="pres">
      <dgm:prSet presAssocID="{ACDC05D7-B3A7-4248-A017-F7BA879108F6}" presName="connectorText" presStyleLbl="sibTrans2D1" presStyleIdx="3" presStyleCnt="11"/>
      <dgm:spPr/>
    </dgm:pt>
    <dgm:pt modelId="{9CC4082C-B519-483F-A12C-663F19EF9519}" type="pres">
      <dgm:prSet presAssocID="{45FB8F67-DC5C-424B-AB09-E5B5346B0468}" presName="node" presStyleLbl="node1" presStyleIdx="4" presStyleCnt="11">
        <dgm:presLayoutVars>
          <dgm:bulletEnabled val="1"/>
        </dgm:presLayoutVars>
      </dgm:prSet>
      <dgm:spPr>
        <a:solidFill>
          <a:schemeClr val="accent2">
            <a:lumMod val="75000"/>
          </a:schemeClr>
        </a:solidFill>
      </dgm:spPr>
    </dgm:pt>
    <dgm:pt modelId="{EB8A85A5-02BC-4FE6-BB45-4F17846342A2}" type="pres">
      <dgm:prSet presAssocID="{8B7F8581-7647-49B8-9F0C-0F04B6989A76}" presName="sibTrans" presStyleLbl="sibTrans2D1" presStyleIdx="4" presStyleCnt="11"/>
      <dgm:spPr/>
    </dgm:pt>
    <dgm:pt modelId="{433EEEED-3393-4061-B6AA-40EEEE01074B}" type="pres">
      <dgm:prSet presAssocID="{8B7F8581-7647-49B8-9F0C-0F04B6989A76}" presName="connectorText" presStyleLbl="sibTrans2D1" presStyleIdx="4" presStyleCnt="11"/>
      <dgm:spPr/>
    </dgm:pt>
    <dgm:pt modelId="{ED73246A-1BCA-4DFC-8CEE-00141E70BE7E}" type="pres">
      <dgm:prSet presAssocID="{9549A04C-3A8E-4B60-AE78-E5EB7D7AFFE1}" presName="node" presStyleLbl="node1" presStyleIdx="5" presStyleCnt="11">
        <dgm:presLayoutVars>
          <dgm:bulletEnabled val="1"/>
        </dgm:presLayoutVars>
      </dgm:prSet>
      <dgm:spPr>
        <a:solidFill>
          <a:srgbClr val="1E4B74"/>
        </a:solidFill>
      </dgm:spPr>
    </dgm:pt>
    <dgm:pt modelId="{B82A7B6D-F9D6-4F33-9E74-D28D21942285}" type="pres">
      <dgm:prSet presAssocID="{70689AFF-39CC-42D4-8120-D73AC652001F}" presName="sibTrans" presStyleLbl="sibTrans2D1" presStyleIdx="5" presStyleCnt="11"/>
      <dgm:spPr/>
    </dgm:pt>
    <dgm:pt modelId="{ABE9EC49-0B0C-45E4-AF2E-90B9F310B485}" type="pres">
      <dgm:prSet presAssocID="{70689AFF-39CC-42D4-8120-D73AC652001F}" presName="connectorText" presStyleLbl="sibTrans2D1" presStyleIdx="5" presStyleCnt="11"/>
      <dgm:spPr/>
    </dgm:pt>
    <dgm:pt modelId="{5F2D69E9-BA38-4D4D-8EEE-16BC347A7BE1}" type="pres">
      <dgm:prSet presAssocID="{61D56EF2-2DEA-4054-A9D4-6645E2068028}" presName="node" presStyleLbl="node1" presStyleIdx="6" presStyleCnt="11">
        <dgm:presLayoutVars>
          <dgm:bulletEnabled val="1"/>
        </dgm:presLayoutVars>
      </dgm:prSet>
      <dgm:spPr>
        <a:solidFill>
          <a:srgbClr val="9B00CF"/>
        </a:solidFill>
      </dgm:spPr>
    </dgm:pt>
    <dgm:pt modelId="{8DC2040D-96CE-463D-B76C-5F04FD8C15B5}" type="pres">
      <dgm:prSet presAssocID="{DAF78E8C-84FD-4C84-B0FD-621AC86C273B}" presName="sibTrans" presStyleLbl="sibTrans2D1" presStyleIdx="6" presStyleCnt="11"/>
      <dgm:spPr/>
    </dgm:pt>
    <dgm:pt modelId="{AA199B0E-E1ED-4F59-AAB6-533777FED08F}" type="pres">
      <dgm:prSet presAssocID="{DAF78E8C-84FD-4C84-B0FD-621AC86C273B}" presName="connectorText" presStyleLbl="sibTrans2D1" presStyleIdx="6" presStyleCnt="11"/>
      <dgm:spPr/>
    </dgm:pt>
    <dgm:pt modelId="{001EBE86-E0CF-4F14-B1B7-8AB3907670D7}" type="pres">
      <dgm:prSet presAssocID="{D4EC5477-3DD4-49F4-A397-544BCEFC2878}" presName="node" presStyleLbl="node1" presStyleIdx="7" presStyleCnt="11">
        <dgm:presLayoutVars>
          <dgm:bulletEnabled val="1"/>
        </dgm:presLayoutVars>
      </dgm:prSet>
      <dgm:spPr>
        <a:solidFill>
          <a:schemeClr val="accent6">
            <a:lumMod val="75000"/>
          </a:schemeClr>
        </a:solidFill>
      </dgm:spPr>
    </dgm:pt>
    <dgm:pt modelId="{F327A7D3-ADD2-41FE-8F67-FFBEED8AACB0}" type="pres">
      <dgm:prSet presAssocID="{161BE8C3-6F49-4976-83E2-29C645BA10DC}" presName="sibTrans" presStyleLbl="sibTrans2D1" presStyleIdx="7" presStyleCnt="11"/>
      <dgm:spPr/>
    </dgm:pt>
    <dgm:pt modelId="{CDF7D95C-288E-4595-8354-7C02A55AE1B0}" type="pres">
      <dgm:prSet presAssocID="{161BE8C3-6F49-4976-83E2-29C645BA10DC}" presName="connectorText" presStyleLbl="sibTrans2D1" presStyleIdx="7" presStyleCnt="11"/>
      <dgm:spPr/>
    </dgm:pt>
    <dgm:pt modelId="{28A28491-F6FC-4D51-91B8-38C85935B88F}" type="pres">
      <dgm:prSet presAssocID="{9422AE72-6075-4996-AC9D-40857E4960E6}" presName="node" presStyleLbl="node1" presStyleIdx="8" presStyleCnt="11">
        <dgm:presLayoutVars>
          <dgm:bulletEnabled val="1"/>
        </dgm:presLayoutVars>
      </dgm:prSet>
      <dgm:spPr>
        <a:solidFill>
          <a:schemeClr val="accent2">
            <a:lumMod val="75000"/>
          </a:schemeClr>
        </a:solidFill>
      </dgm:spPr>
    </dgm:pt>
    <dgm:pt modelId="{629C365F-ED9D-46C2-B651-83726AC747A0}" type="pres">
      <dgm:prSet presAssocID="{8DEB26E1-3F2C-42C3-9469-C6EBD13686F3}" presName="sibTrans" presStyleLbl="sibTrans2D1" presStyleIdx="8" presStyleCnt="11"/>
      <dgm:spPr/>
    </dgm:pt>
    <dgm:pt modelId="{5FC7AD49-9CE7-4AA7-8582-FA51F5E2F417}" type="pres">
      <dgm:prSet presAssocID="{8DEB26E1-3F2C-42C3-9469-C6EBD13686F3}" presName="connectorText" presStyleLbl="sibTrans2D1" presStyleIdx="8" presStyleCnt="11"/>
      <dgm:spPr/>
    </dgm:pt>
    <dgm:pt modelId="{E97FAF4D-A4AB-42D5-9082-33D702CB3CE8}" type="pres">
      <dgm:prSet presAssocID="{27028CE5-1EEF-4B13-A014-7E054953C310}" presName="node" presStyleLbl="node1" presStyleIdx="9" presStyleCnt="11">
        <dgm:presLayoutVars>
          <dgm:bulletEnabled val="1"/>
        </dgm:presLayoutVars>
      </dgm:prSet>
      <dgm:spPr>
        <a:solidFill>
          <a:srgbClr val="1E4B74"/>
        </a:solidFill>
      </dgm:spPr>
    </dgm:pt>
    <dgm:pt modelId="{797665F7-AC31-432F-9F0A-09D682BC59E4}" type="pres">
      <dgm:prSet presAssocID="{C1C20B23-53AD-43B7-AD98-EE36EDC06A6B}" presName="sibTrans" presStyleLbl="sibTrans2D1" presStyleIdx="9" presStyleCnt="11"/>
      <dgm:spPr/>
    </dgm:pt>
    <dgm:pt modelId="{14862433-9C1E-4B7D-BC81-D8F4CD55D755}" type="pres">
      <dgm:prSet presAssocID="{C1C20B23-53AD-43B7-AD98-EE36EDC06A6B}" presName="connectorText" presStyleLbl="sibTrans2D1" presStyleIdx="9" presStyleCnt="11"/>
      <dgm:spPr/>
    </dgm:pt>
    <dgm:pt modelId="{80D2FCA1-D233-441D-BBA9-9B981CABE42C}" type="pres">
      <dgm:prSet presAssocID="{22F46B95-371E-4F84-944B-9EB57CB681B0}" presName="node" presStyleLbl="node1" presStyleIdx="10" presStyleCnt="11">
        <dgm:presLayoutVars>
          <dgm:bulletEnabled val="1"/>
        </dgm:presLayoutVars>
      </dgm:prSet>
      <dgm:spPr>
        <a:solidFill>
          <a:srgbClr val="9B00CF"/>
        </a:solidFill>
      </dgm:spPr>
    </dgm:pt>
    <dgm:pt modelId="{76802694-65BF-4778-8E7D-688D980A9205}" type="pres">
      <dgm:prSet presAssocID="{3A236126-D8FE-45B4-B67B-2DCBF015BC93}" presName="sibTrans" presStyleLbl="sibTrans2D1" presStyleIdx="10" presStyleCnt="11"/>
      <dgm:spPr>
        <a:solidFill>
          <a:schemeClr val="bg1"/>
        </a:solidFill>
      </dgm:spPr>
    </dgm:pt>
    <dgm:pt modelId="{A0669D7E-0593-4963-AE2D-D2D5C6F6B32C}" type="pres">
      <dgm:prSet presAssocID="{3A236126-D8FE-45B4-B67B-2DCBF015BC93}" presName="connectorText" presStyleLbl="sibTrans2D1" presStyleIdx="10" presStyleCnt="11"/>
      <dgm:spPr/>
    </dgm:pt>
  </dgm:ptLst>
  <dgm:cxnLst>
    <dgm:cxn modelId="{80E0CA07-0205-4C89-B5F8-AC8856CC1B61}" type="presOf" srcId="{161BE8C3-6F49-4976-83E2-29C645BA10DC}" destId="{F327A7D3-ADD2-41FE-8F67-FFBEED8AACB0}" srcOrd="0" destOrd="0" presId="urn:microsoft.com/office/officeart/2005/8/layout/cycle2"/>
    <dgm:cxn modelId="{6644F60B-8E04-4947-A763-6B19990C3976}" type="presOf" srcId="{9549A04C-3A8E-4B60-AE78-E5EB7D7AFFE1}" destId="{ED73246A-1BCA-4DFC-8CEE-00141E70BE7E}" srcOrd="0" destOrd="0" presId="urn:microsoft.com/office/officeart/2005/8/layout/cycle2"/>
    <dgm:cxn modelId="{945DA712-C009-4F43-9A50-0370619D9088}" type="presOf" srcId="{C1C20B23-53AD-43B7-AD98-EE36EDC06A6B}" destId="{797665F7-AC31-432F-9F0A-09D682BC59E4}" srcOrd="0" destOrd="0" presId="urn:microsoft.com/office/officeart/2005/8/layout/cycle2"/>
    <dgm:cxn modelId="{FBA71013-29B3-4E3D-B404-03D18A1C1A3B}" type="presOf" srcId="{55D01266-6D36-401E-BE5D-E1B6A3F80CE7}" destId="{18740EEB-BA8C-4AB6-BDB9-B63DE86B7E3A}" srcOrd="0" destOrd="0" presId="urn:microsoft.com/office/officeart/2005/8/layout/cycle2"/>
    <dgm:cxn modelId="{C7367621-3D48-444B-9C7D-5546C876839F}" type="presOf" srcId="{3A236126-D8FE-45B4-B67B-2DCBF015BC93}" destId="{76802694-65BF-4778-8E7D-688D980A9205}" srcOrd="0" destOrd="0" presId="urn:microsoft.com/office/officeart/2005/8/layout/cycle2"/>
    <dgm:cxn modelId="{3BADB028-6749-4E7E-A693-AA9F99E67706}" type="presOf" srcId="{FF789631-5CEF-4B41-97CA-B7A01F26D32C}" destId="{6C6D3F49-CBE3-47FC-98AC-7F65C8B74A27}" srcOrd="0" destOrd="0" presId="urn:microsoft.com/office/officeart/2005/8/layout/cycle2"/>
    <dgm:cxn modelId="{1A43892C-BA51-4E0F-B5CC-9582E1513573}" type="presOf" srcId="{70689AFF-39CC-42D4-8120-D73AC652001F}" destId="{B82A7B6D-F9D6-4F33-9E74-D28D21942285}" srcOrd="0" destOrd="0" presId="urn:microsoft.com/office/officeart/2005/8/layout/cycle2"/>
    <dgm:cxn modelId="{2A0D7C32-EDE9-46F4-B703-110D73D99844}" srcId="{FF789631-5CEF-4B41-97CA-B7A01F26D32C}" destId="{22F46B95-371E-4F84-944B-9EB57CB681B0}" srcOrd="10" destOrd="0" parTransId="{900A493F-F2A8-4265-B4AE-FF94B3B75EAF}" sibTransId="{3A236126-D8FE-45B4-B67B-2DCBF015BC93}"/>
    <dgm:cxn modelId="{CA6D3538-9E62-4A2A-88D8-DB71F7EA193C}" type="presOf" srcId="{DAF78E8C-84FD-4C84-B0FD-621AC86C273B}" destId="{AA199B0E-E1ED-4F59-AAB6-533777FED08F}" srcOrd="1" destOrd="0" presId="urn:microsoft.com/office/officeart/2005/8/layout/cycle2"/>
    <dgm:cxn modelId="{AFA3123A-A8DC-44E7-9AAA-1041C5937471}" srcId="{FF789631-5CEF-4B41-97CA-B7A01F26D32C}" destId="{55D01266-6D36-401E-BE5D-E1B6A3F80CE7}" srcOrd="1" destOrd="0" parTransId="{BFD5B6CD-C82C-4784-BB25-7A7C547B272F}" sibTransId="{8D4C4226-ED5C-418A-82D8-AE31BE1CD354}"/>
    <dgm:cxn modelId="{936D475E-48ED-41DF-AF55-9A1BF09C213C}" type="presOf" srcId="{8B7F8581-7647-49B8-9F0C-0F04B6989A76}" destId="{433EEEED-3393-4061-B6AA-40EEEE01074B}" srcOrd="1" destOrd="0" presId="urn:microsoft.com/office/officeart/2005/8/layout/cycle2"/>
    <dgm:cxn modelId="{8C85E361-C3F2-4A8E-8A9B-B4B117DE1BB0}" type="presOf" srcId="{0CA538CE-96BA-4B67-B7CB-FEA0129171F3}" destId="{B6DB39B3-F673-4851-BF88-35A7ADC0BE35}" srcOrd="0" destOrd="0" presId="urn:microsoft.com/office/officeart/2005/8/layout/cycle2"/>
    <dgm:cxn modelId="{B471F541-6EE4-407E-A80E-72B912068F7A}" type="presOf" srcId="{97A397FA-2FAF-47C7-A623-557C04FAD153}" destId="{543F9286-62D5-4051-BC62-B3C8F4CC86FD}" srcOrd="0" destOrd="0" presId="urn:microsoft.com/office/officeart/2005/8/layout/cycle2"/>
    <dgm:cxn modelId="{6BDD4D42-745E-4028-9DEF-B1C02D1A00B7}" type="presOf" srcId="{3A236126-D8FE-45B4-B67B-2DCBF015BC93}" destId="{A0669D7E-0593-4963-AE2D-D2D5C6F6B32C}" srcOrd="1" destOrd="0" presId="urn:microsoft.com/office/officeart/2005/8/layout/cycle2"/>
    <dgm:cxn modelId="{967D7842-58B8-4917-8737-7CE6B593C7CF}" type="presOf" srcId="{ACDC05D7-B3A7-4248-A017-F7BA879108F6}" destId="{33A0DF35-53D3-4089-A2F0-E594A04D3FE1}" srcOrd="0" destOrd="0" presId="urn:microsoft.com/office/officeart/2005/8/layout/cycle2"/>
    <dgm:cxn modelId="{4444C74D-C84F-488C-BA67-EE9CA2FCE9E7}" type="presOf" srcId="{0CA538CE-96BA-4B67-B7CB-FEA0129171F3}" destId="{F6ECEFC8-C79B-4E88-B8BC-07F02352662C}" srcOrd="1" destOrd="0" presId="urn:microsoft.com/office/officeart/2005/8/layout/cycle2"/>
    <dgm:cxn modelId="{D79F7B51-59DB-44B6-B2D4-88BD3349E3BD}" srcId="{FF789631-5CEF-4B41-97CA-B7A01F26D32C}" destId="{9549A04C-3A8E-4B60-AE78-E5EB7D7AFFE1}" srcOrd="5" destOrd="0" parTransId="{504E3978-8666-41CF-B603-00A670082CBF}" sibTransId="{70689AFF-39CC-42D4-8120-D73AC652001F}"/>
    <dgm:cxn modelId="{56F8F053-4C12-433D-97F7-6FFA1A7EC6C3}" srcId="{FF789631-5CEF-4B41-97CA-B7A01F26D32C}" destId="{9422AE72-6075-4996-AC9D-40857E4960E6}" srcOrd="8" destOrd="0" parTransId="{B844CD90-75B4-48B5-8C0D-2C5581A23B40}" sibTransId="{8DEB26E1-3F2C-42C3-9469-C6EBD13686F3}"/>
    <dgm:cxn modelId="{5F90AC74-E3B5-4EB4-9D64-37E10BC384C8}" type="presOf" srcId="{4E966669-193B-4D50-AB91-02F66EE645E7}" destId="{C79F23EC-9C30-49F7-B88E-9B7E8CDC6FB7}" srcOrd="0" destOrd="0" presId="urn:microsoft.com/office/officeart/2005/8/layout/cycle2"/>
    <dgm:cxn modelId="{1DD3FB74-5624-43CE-A493-54ED074C0271}" srcId="{FF789631-5CEF-4B41-97CA-B7A01F26D32C}" destId="{4E966669-193B-4D50-AB91-02F66EE645E7}" srcOrd="2" destOrd="0" parTransId="{B76ED994-1535-497A-BD94-9B83A12FEF8E}" sibTransId="{0CA538CE-96BA-4B67-B7CB-FEA0129171F3}"/>
    <dgm:cxn modelId="{CC8D095A-B011-48E8-8745-4A19F79CD4EF}" srcId="{FF789631-5CEF-4B41-97CA-B7A01F26D32C}" destId="{9A073D1C-92C9-44E6-923C-D0784AEEA882}" srcOrd="3" destOrd="0" parTransId="{C499F82A-744A-454A-B7B3-5DD8CDFA4BF9}" sibTransId="{ACDC05D7-B3A7-4248-A017-F7BA879108F6}"/>
    <dgm:cxn modelId="{CCFA375A-D2AA-4037-A675-551E7DFF9CA3}" srcId="{FF789631-5CEF-4B41-97CA-B7A01F26D32C}" destId="{27028CE5-1EEF-4B13-A014-7E054953C310}" srcOrd="9" destOrd="0" parTransId="{68B00243-1B85-429A-A247-39560F57D4E8}" sibTransId="{C1C20B23-53AD-43B7-AD98-EE36EDC06A6B}"/>
    <dgm:cxn modelId="{7820437D-C0E5-49FB-9FAE-BEDEF3D758B9}" type="presOf" srcId="{DAF78E8C-84FD-4C84-B0FD-621AC86C273B}" destId="{8DC2040D-96CE-463D-B76C-5F04FD8C15B5}" srcOrd="0" destOrd="0" presId="urn:microsoft.com/office/officeart/2005/8/layout/cycle2"/>
    <dgm:cxn modelId="{50823B89-FC12-409E-8044-F60D0A264B14}" type="presOf" srcId="{70689AFF-39CC-42D4-8120-D73AC652001F}" destId="{ABE9EC49-0B0C-45E4-AF2E-90B9F310B485}" srcOrd="1" destOrd="0" presId="urn:microsoft.com/office/officeart/2005/8/layout/cycle2"/>
    <dgm:cxn modelId="{55AF1E8C-F856-423B-8CDC-CD8B72C9C5C4}" srcId="{FF789631-5CEF-4B41-97CA-B7A01F26D32C}" destId="{61D56EF2-2DEA-4054-A9D4-6645E2068028}" srcOrd="6" destOrd="0" parTransId="{9E807F99-CAB8-4EEA-8581-CA71984C4FC6}" sibTransId="{DAF78E8C-84FD-4C84-B0FD-621AC86C273B}"/>
    <dgm:cxn modelId="{C8680F8D-0B45-4FE1-92FE-8ABC7613969A}" type="presOf" srcId="{07478D78-33E1-45E9-8BB7-29841EB2A59D}" destId="{9C7EFC45-A629-444D-B0BE-EB74F99EC3A3}" srcOrd="1" destOrd="0" presId="urn:microsoft.com/office/officeart/2005/8/layout/cycle2"/>
    <dgm:cxn modelId="{2D34908D-D9C7-4570-B9AD-CD9C99EF7C6A}" type="presOf" srcId="{07478D78-33E1-45E9-8BB7-29841EB2A59D}" destId="{534F4050-2453-47A8-9766-5586223F4D05}" srcOrd="0" destOrd="0" presId="urn:microsoft.com/office/officeart/2005/8/layout/cycle2"/>
    <dgm:cxn modelId="{3CCBB999-10BD-424F-8822-37CF0F410341}" type="presOf" srcId="{9A073D1C-92C9-44E6-923C-D0784AEEA882}" destId="{724A4EC7-DF3A-45D8-919E-B0CA41CAF987}" srcOrd="0" destOrd="0" presId="urn:microsoft.com/office/officeart/2005/8/layout/cycle2"/>
    <dgm:cxn modelId="{C749E1A2-7CC2-404E-A93E-C8FC3F6A07A7}" type="presOf" srcId="{161BE8C3-6F49-4976-83E2-29C645BA10DC}" destId="{CDF7D95C-288E-4595-8354-7C02A55AE1B0}" srcOrd="1" destOrd="0" presId="urn:microsoft.com/office/officeart/2005/8/layout/cycle2"/>
    <dgm:cxn modelId="{E5658CA6-DE2F-4F2E-B75C-A4E8BF69974E}" type="presOf" srcId="{61D56EF2-2DEA-4054-A9D4-6645E2068028}" destId="{5F2D69E9-BA38-4D4D-8EEE-16BC347A7BE1}" srcOrd="0" destOrd="0" presId="urn:microsoft.com/office/officeart/2005/8/layout/cycle2"/>
    <dgm:cxn modelId="{2FF47DA7-CA5A-43D1-9D7A-8B952E72997F}" type="presOf" srcId="{D4EC5477-3DD4-49F4-A397-544BCEFC2878}" destId="{001EBE86-E0CF-4F14-B1B7-8AB3907670D7}" srcOrd="0" destOrd="0" presId="urn:microsoft.com/office/officeart/2005/8/layout/cycle2"/>
    <dgm:cxn modelId="{8AA71DB3-3E5A-42B6-8327-5C9B5FB92A7F}" type="presOf" srcId="{8D4C4226-ED5C-418A-82D8-AE31BE1CD354}" destId="{81319B6E-9AAC-45A1-81B2-37DC6453226E}" srcOrd="0" destOrd="0" presId="urn:microsoft.com/office/officeart/2005/8/layout/cycle2"/>
    <dgm:cxn modelId="{C51F96B8-4CC6-4A10-BAC0-C7D2BAF5F1D2}" type="presOf" srcId="{C1C20B23-53AD-43B7-AD98-EE36EDC06A6B}" destId="{14862433-9C1E-4B7D-BC81-D8F4CD55D755}" srcOrd="1" destOrd="0" presId="urn:microsoft.com/office/officeart/2005/8/layout/cycle2"/>
    <dgm:cxn modelId="{8A246BB9-FC70-4C10-8E37-2EFBF1D521AA}" srcId="{FF789631-5CEF-4B41-97CA-B7A01F26D32C}" destId="{97A397FA-2FAF-47C7-A623-557C04FAD153}" srcOrd="0" destOrd="0" parTransId="{87BC3E2B-86D3-4D71-9DB0-D24F4AF47D8E}" sibTransId="{07478D78-33E1-45E9-8BB7-29841EB2A59D}"/>
    <dgm:cxn modelId="{89AF93CD-EF48-4B36-9909-EEF3D6C234CA}" type="presOf" srcId="{8DEB26E1-3F2C-42C3-9469-C6EBD13686F3}" destId="{5FC7AD49-9CE7-4AA7-8582-FA51F5E2F417}" srcOrd="1" destOrd="0" presId="urn:microsoft.com/office/officeart/2005/8/layout/cycle2"/>
    <dgm:cxn modelId="{1B35A0CE-B6F3-4B3F-8710-6D103D6C2F11}" type="presOf" srcId="{8D4C4226-ED5C-418A-82D8-AE31BE1CD354}" destId="{D675484E-66A6-4490-8E15-4805DB2B4B8B}" srcOrd="1" destOrd="0" presId="urn:microsoft.com/office/officeart/2005/8/layout/cycle2"/>
    <dgm:cxn modelId="{30A1ACE1-5796-4E53-B077-5B2EE4B1D7BB}" type="presOf" srcId="{27028CE5-1EEF-4B13-A014-7E054953C310}" destId="{E97FAF4D-A4AB-42D5-9082-33D702CB3CE8}" srcOrd="0" destOrd="0" presId="urn:microsoft.com/office/officeart/2005/8/layout/cycle2"/>
    <dgm:cxn modelId="{4CBEF5E4-C01C-4799-A9BD-47F66BD500F6}" srcId="{FF789631-5CEF-4B41-97CA-B7A01F26D32C}" destId="{D4EC5477-3DD4-49F4-A397-544BCEFC2878}" srcOrd="7" destOrd="0" parTransId="{CF31EB43-3B84-4444-8025-9FB570E3EA42}" sibTransId="{161BE8C3-6F49-4976-83E2-29C645BA10DC}"/>
    <dgm:cxn modelId="{A1F6C0E5-1D82-4BAF-ACF8-D9F82EBC60E7}" type="presOf" srcId="{22F46B95-371E-4F84-944B-9EB57CB681B0}" destId="{80D2FCA1-D233-441D-BBA9-9B981CABE42C}" srcOrd="0" destOrd="0" presId="urn:microsoft.com/office/officeart/2005/8/layout/cycle2"/>
    <dgm:cxn modelId="{46899AE6-015F-4D61-AE4F-67856E0E1F66}" type="presOf" srcId="{9422AE72-6075-4996-AC9D-40857E4960E6}" destId="{28A28491-F6FC-4D51-91B8-38C85935B88F}" srcOrd="0" destOrd="0" presId="urn:microsoft.com/office/officeart/2005/8/layout/cycle2"/>
    <dgm:cxn modelId="{10D971EF-C1AE-4BF2-9EF2-D886E92F95DF}" type="presOf" srcId="{45FB8F67-DC5C-424B-AB09-E5B5346B0468}" destId="{9CC4082C-B519-483F-A12C-663F19EF9519}" srcOrd="0" destOrd="0" presId="urn:microsoft.com/office/officeart/2005/8/layout/cycle2"/>
    <dgm:cxn modelId="{E583E0EF-B37A-41D0-B0A1-E6DBFF09E38E}" srcId="{FF789631-5CEF-4B41-97CA-B7A01F26D32C}" destId="{45FB8F67-DC5C-424B-AB09-E5B5346B0468}" srcOrd="4" destOrd="0" parTransId="{B5B112C8-4E49-4F84-B3B5-115F46C1917D}" sibTransId="{8B7F8581-7647-49B8-9F0C-0F04B6989A76}"/>
    <dgm:cxn modelId="{25FBE0F0-704A-4EE9-88A2-2731E1ED5DE4}" type="presOf" srcId="{8B7F8581-7647-49B8-9F0C-0F04B6989A76}" destId="{EB8A85A5-02BC-4FE6-BB45-4F17846342A2}" srcOrd="0" destOrd="0" presId="urn:microsoft.com/office/officeart/2005/8/layout/cycle2"/>
    <dgm:cxn modelId="{6880F4F7-BC04-47C3-9DB4-4FE7800D2B5E}" type="presOf" srcId="{8DEB26E1-3F2C-42C3-9469-C6EBD13686F3}" destId="{629C365F-ED9D-46C2-B651-83726AC747A0}" srcOrd="0" destOrd="0" presId="urn:microsoft.com/office/officeart/2005/8/layout/cycle2"/>
    <dgm:cxn modelId="{D4988AFA-37D6-45DE-900C-DECE01D7AE92}" type="presOf" srcId="{ACDC05D7-B3A7-4248-A017-F7BA879108F6}" destId="{6D440333-710A-4FB7-A0AC-BA45F27FE449}" srcOrd="1" destOrd="0" presId="urn:microsoft.com/office/officeart/2005/8/layout/cycle2"/>
    <dgm:cxn modelId="{B4F3747E-9D23-4B80-A7C4-9EB52A5D0701}" type="presParOf" srcId="{6C6D3F49-CBE3-47FC-98AC-7F65C8B74A27}" destId="{543F9286-62D5-4051-BC62-B3C8F4CC86FD}" srcOrd="0" destOrd="0" presId="urn:microsoft.com/office/officeart/2005/8/layout/cycle2"/>
    <dgm:cxn modelId="{A57CDFD6-5386-46F5-A910-0F4E78C624D0}" type="presParOf" srcId="{6C6D3F49-CBE3-47FC-98AC-7F65C8B74A27}" destId="{534F4050-2453-47A8-9766-5586223F4D05}" srcOrd="1" destOrd="0" presId="urn:microsoft.com/office/officeart/2005/8/layout/cycle2"/>
    <dgm:cxn modelId="{292E290B-3CE8-4067-B742-5260E13FC637}" type="presParOf" srcId="{534F4050-2453-47A8-9766-5586223F4D05}" destId="{9C7EFC45-A629-444D-B0BE-EB74F99EC3A3}" srcOrd="0" destOrd="0" presId="urn:microsoft.com/office/officeart/2005/8/layout/cycle2"/>
    <dgm:cxn modelId="{52118F0A-97A7-44A2-8834-B4B15BE14EAB}" type="presParOf" srcId="{6C6D3F49-CBE3-47FC-98AC-7F65C8B74A27}" destId="{18740EEB-BA8C-4AB6-BDB9-B63DE86B7E3A}" srcOrd="2" destOrd="0" presId="urn:microsoft.com/office/officeart/2005/8/layout/cycle2"/>
    <dgm:cxn modelId="{6641FB45-BAAF-4B08-BEC3-1CECA6D7C18E}" type="presParOf" srcId="{6C6D3F49-CBE3-47FC-98AC-7F65C8B74A27}" destId="{81319B6E-9AAC-45A1-81B2-37DC6453226E}" srcOrd="3" destOrd="0" presId="urn:microsoft.com/office/officeart/2005/8/layout/cycle2"/>
    <dgm:cxn modelId="{DAE39D58-86A7-49A2-8D5B-997FD1C34818}" type="presParOf" srcId="{81319B6E-9AAC-45A1-81B2-37DC6453226E}" destId="{D675484E-66A6-4490-8E15-4805DB2B4B8B}" srcOrd="0" destOrd="0" presId="urn:microsoft.com/office/officeart/2005/8/layout/cycle2"/>
    <dgm:cxn modelId="{D6FA3E67-1B66-4F99-948A-497041F7F456}" type="presParOf" srcId="{6C6D3F49-CBE3-47FC-98AC-7F65C8B74A27}" destId="{C79F23EC-9C30-49F7-B88E-9B7E8CDC6FB7}" srcOrd="4" destOrd="0" presId="urn:microsoft.com/office/officeart/2005/8/layout/cycle2"/>
    <dgm:cxn modelId="{7EC48036-D20F-44AE-8DA5-91A5660676EF}" type="presParOf" srcId="{6C6D3F49-CBE3-47FC-98AC-7F65C8B74A27}" destId="{B6DB39B3-F673-4851-BF88-35A7ADC0BE35}" srcOrd="5" destOrd="0" presId="urn:microsoft.com/office/officeart/2005/8/layout/cycle2"/>
    <dgm:cxn modelId="{A882FE5D-39C8-4EB0-B0AB-CFE4AF108BB3}" type="presParOf" srcId="{B6DB39B3-F673-4851-BF88-35A7ADC0BE35}" destId="{F6ECEFC8-C79B-4E88-B8BC-07F02352662C}" srcOrd="0" destOrd="0" presId="urn:microsoft.com/office/officeart/2005/8/layout/cycle2"/>
    <dgm:cxn modelId="{F04E65D7-2E6C-4CBD-92B9-F69D8FC3E020}" type="presParOf" srcId="{6C6D3F49-CBE3-47FC-98AC-7F65C8B74A27}" destId="{724A4EC7-DF3A-45D8-919E-B0CA41CAF987}" srcOrd="6" destOrd="0" presId="urn:microsoft.com/office/officeart/2005/8/layout/cycle2"/>
    <dgm:cxn modelId="{B82EF62A-7B5B-494B-B076-FE57932B2B63}" type="presParOf" srcId="{6C6D3F49-CBE3-47FC-98AC-7F65C8B74A27}" destId="{33A0DF35-53D3-4089-A2F0-E594A04D3FE1}" srcOrd="7" destOrd="0" presId="urn:microsoft.com/office/officeart/2005/8/layout/cycle2"/>
    <dgm:cxn modelId="{43599C98-3C04-4647-8EEA-FA939102FD11}" type="presParOf" srcId="{33A0DF35-53D3-4089-A2F0-E594A04D3FE1}" destId="{6D440333-710A-4FB7-A0AC-BA45F27FE449}" srcOrd="0" destOrd="0" presId="urn:microsoft.com/office/officeart/2005/8/layout/cycle2"/>
    <dgm:cxn modelId="{0F699992-7BA1-4E93-A448-47C0D0E265BB}" type="presParOf" srcId="{6C6D3F49-CBE3-47FC-98AC-7F65C8B74A27}" destId="{9CC4082C-B519-483F-A12C-663F19EF9519}" srcOrd="8" destOrd="0" presId="urn:microsoft.com/office/officeart/2005/8/layout/cycle2"/>
    <dgm:cxn modelId="{2D8D58A8-FAA8-4558-8B33-5850C030DAC7}" type="presParOf" srcId="{6C6D3F49-CBE3-47FC-98AC-7F65C8B74A27}" destId="{EB8A85A5-02BC-4FE6-BB45-4F17846342A2}" srcOrd="9" destOrd="0" presId="urn:microsoft.com/office/officeart/2005/8/layout/cycle2"/>
    <dgm:cxn modelId="{0D58DCD3-462F-48C4-8D09-89A3C3A89C86}" type="presParOf" srcId="{EB8A85A5-02BC-4FE6-BB45-4F17846342A2}" destId="{433EEEED-3393-4061-B6AA-40EEEE01074B}" srcOrd="0" destOrd="0" presId="urn:microsoft.com/office/officeart/2005/8/layout/cycle2"/>
    <dgm:cxn modelId="{1B6A0E9D-DAAA-4D64-B74C-47DEBFF82BF3}" type="presParOf" srcId="{6C6D3F49-CBE3-47FC-98AC-7F65C8B74A27}" destId="{ED73246A-1BCA-4DFC-8CEE-00141E70BE7E}" srcOrd="10" destOrd="0" presId="urn:microsoft.com/office/officeart/2005/8/layout/cycle2"/>
    <dgm:cxn modelId="{D972FB28-82E3-449D-B9C8-07ED71E87884}" type="presParOf" srcId="{6C6D3F49-CBE3-47FC-98AC-7F65C8B74A27}" destId="{B82A7B6D-F9D6-4F33-9E74-D28D21942285}" srcOrd="11" destOrd="0" presId="urn:microsoft.com/office/officeart/2005/8/layout/cycle2"/>
    <dgm:cxn modelId="{0F2EEC06-CE09-43DE-BA1D-F423C8AC40BE}" type="presParOf" srcId="{B82A7B6D-F9D6-4F33-9E74-D28D21942285}" destId="{ABE9EC49-0B0C-45E4-AF2E-90B9F310B485}" srcOrd="0" destOrd="0" presId="urn:microsoft.com/office/officeart/2005/8/layout/cycle2"/>
    <dgm:cxn modelId="{9AC46E21-71ED-4E14-9B1D-433690A27915}" type="presParOf" srcId="{6C6D3F49-CBE3-47FC-98AC-7F65C8B74A27}" destId="{5F2D69E9-BA38-4D4D-8EEE-16BC347A7BE1}" srcOrd="12" destOrd="0" presId="urn:microsoft.com/office/officeart/2005/8/layout/cycle2"/>
    <dgm:cxn modelId="{8A12C7CF-339E-4FFF-B1B6-51D6603B2D12}" type="presParOf" srcId="{6C6D3F49-CBE3-47FC-98AC-7F65C8B74A27}" destId="{8DC2040D-96CE-463D-B76C-5F04FD8C15B5}" srcOrd="13" destOrd="0" presId="urn:microsoft.com/office/officeart/2005/8/layout/cycle2"/>
    <dgm:cxn modelId="{E2286FB3-4AC8-48EF-87A8-3ECE80CD2524}" type="presParOf" srcId="{8DC2040D-96CE-463D-B76C-5F04FD8C15B5}" destId="{AA199B0E-E1ED-4F59-AAB6-533777FED08F}" srcOrd="0" destOrd="0" presId="urn:microsoft.com/office/officeart/2005/8/layout/cycle2"/>
    <dgm:cxn modelId="{323B4275-A103-4D47-89EF-78974887460E}" type="presParOf" srcId="{6C6D3F49-CBE3-47FC-98AC-7F65C8B74A27}" destId="{001EBE86-E0CF-4F14-B1B7-8AB3907670D7}" srcOrd="14" destOrd="0" presId="urn:microsoft.com/office/officeart/2005/8/layout/cycle2"/>
    <dgm:cxn modelId="{423005AB-1886-4E0C-9BF1-0788425536AB}" type="presParOf" srcId="{6C6D3F49-CBE3-47FC-98AC-7F65C8B74A27}" destId="{F327A7D3-ADD2-41FE-8F67-FFBEED8AACB0}" srcOrd="15" destOrd="0" presId="urn:microsoft.com/office/officeart/2005/8/layout/cycle2"/>
    <dgm:cxn modelId="{DAC7B8A2-8303-4A9F-9881-68B9B5554613}" type="presParOf" srcId="{F327A7D3-ADD2-41FE-8F67-FFBEED8AACB0}" destId="{CDF7D95C-288E-4595-8354-7C02A55AE1B0}" srcOrd="0" destOrd="0" presId="urn:microsoft.com/office/officeart/2005/8/layout/cycle2"/>
    <dgm:cxn modelId="{44A8C55E-AEF2-4D2D-9F7C-968ED017F734}" type="presParOf" srcId="{6C6D3F49-CBE3-47FC-98AC-7F65C8B74A27}" destId="{28A28491-F6FC-4D51-91B8-38C85935B88F}" srcOrd="16" destOrd="0" presId="urn:microsoft.com/office/officeart/2005/8/layout/cycle2"/>
    <dgm:cxn modelId="{74B4A86D-2C2D-4C03-90C0-63E4A18A5036}" type="presParOf" srcId="{6C6D3F49-CBE3-47FC-98AC-7F65C8B74A27}" destId="{629C365F-ED9D-46C2-B651-83726AC747A0}" srcOrd="17" destOrd="0" presId="urn:microsoft.com/office/officeart/2005/8/layout/cycle2"/>
    <dgm:cxn modelId="{AB3CEFAA-F446-4A70-A3D3-D98B185A4F1D}" type="presParOf" srcId="{629C365F-ED9D-46C2-B651-83726AC747A0}" destId="{5FC7AD49-9CE7-4AA7-8582-FA51F5E2F417}" srcOrd="0" destOrd="0" presId="urn:microsoft.com/office/officeart/2005/8/layout/cycle2"/>
    <dgm:cxn modelId="{07B882EB-D025-4A87-939B-8E3F720D8422}" type="presParOf" srcId="{6C6D3F49-CBE3-47FC-98AC-7F65C8B74A27}" destId="{E97FAF4D-A4AB-42D5-9082-33D702CB3CE8}" srcOrd="18" destOrd="0" presId="urn:microsoft.com/office/officeart/2005/8/layout/cycle2"/>
    <dgm:cxn modelId="{135AAFEE-559D-4F29-951E-FEDF4EE06F2B}" type="presParOf" srcId="{6C6D3F49-CBE3-47FC-98AC-7F65C8B74A27}" destId="{797665F7-AC31-432F-9F0A-09D682BC59E4}" srcOrd="19" destOrd="0" presId="urn:microsoft.com/office/officeart/2005/8/layout/cycle2"/>
    <dgm:cxn modelId="{5A5D4207-6728-4EA8-99B7-5C62970DDBD1}" type="presParOf" srcId="{797665F7-AC31-432F-9F0A-09D682BC59E4}" destId="{14862433-9C1E-4B7D-BC81-D8F4CD55D755}" srcOrd="0" destOrd="0" presId="urn:microsoft.com/office/officeart/2005/8/layout/cycle2"/>
    <dgm:cxn modelId="{2C202858-DD01-4E2A-B017-6CC01EE4A603}" type="presParOf" srcId="{6C6D3F49-CBE3-47FC-98AC-7F65C8B74A27}" destId="{80D2FCA1-D233-441D-BBA9-9B981CABE42C}" srcOrd="20" destOrd="0" presId="urn:microsoft.com/office/officeart/2005/8/layout/cycle2"/>
    <dgm:cxn modelId="{B32C9015-9E42-43B6-94C7-8756B4C4AAB7}" type="presParOf" srcId="{6C6D3F49-CBE3-47FC-98AC-7F65C8B74A27}" destId="{76802694-65BF-4778-8E7D-688D980A9205}" srcOrd="21" destOrd="0" presId="urn:microsoft.com/office/officeart/2005/8/layout/cycle2"/>
    <dgm:cxn modelId="{2869B9F3-E149-40FD-80C1-5E4E3112B163}" type="presParOf" srcId="{76802694-65BF-4778-8E7D-688D980A9205}" destId="{A0669D7E-0593-4963-AE2D-D2D5C6F6B32C}"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7FFAC8C-14DB-4773-A31E-47D9D3E6261C}"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54045BE9-FCCC-4C8B-BE3E-075A6CDC53B8}">
      <dgm:prSet phldrT="[Text]" phldr="0"/>
      <dgm:spPr/>
      <dgm:t>
        <a:bodyPr/>
        <a:lstStyle/>
        <a:p>
          <a:r>
            <a:rPr lang="en-US" dirty="0">
              <a:latin typeface="Arial"/>
              <a:cs typeface="Arial"/>
            </a:rPr>
            <a:t>Initiate</a:t>
          </a:r>
        </a:p>
      </dgm:t>
    </dgm:pt>
    <dgm:pt modelId="{22967F2C-0091-4EA7-B03D-F86E2810A980}" type="parTrans" cxnId="{3B77C785-FEED-4C9E-97A9-21AF42798BA2}">
      <dgm:prSet/>
      <dgm:spPr/>
      <dgm:t>
        <a:bodyPr/>
        <a:lstStyle/>
        <a:p>
          <a:endParaRPr lang="en-US"/>
        </a:p>
      </dgm:t>
    </dgm:pt>
    <dgm:pt modelId="{915692C3-A060-4CF5-A762-1609F850A3E9}" type="sibTrans" cxnId="{3B77C785-FEED-4C9E-97A9-21AF42798BA2}">
      <dgm:prSet/>
      <dgm:spPr/>
      <dgm:t>
        <a:bodyPr/>
        <a:lstStyle/>
        <a:p>
          <a:endParaRPr lang="en-US"/>
        </a:p>
      </dgm:t>
    </dgm:pt>
    <dgm:pt modelId="{BC1255CA-765E-496E-AFD1-C00AF190C2C9}">
      <dgm:prSet phldrT="[Text]" phldr="0"/>
      <dgm:spPr/>
      <dgm:t>
        <a:bodyPr/>
        <a:lstStyle/>
        <a:p>
          <a:r>
            <a:rPr lang="en-US" dirty="0">
              <a:latin typeface="Arial"/>
              <a:cs typeface="Arial"/>
            </a:rPr>
            <a:t>Plan</a:t>
          </a:r>
        </a:p>
      </dgm:t>
    </dgm:pt>
    <dgm:pt modelId="{7ED49D9E-A80B-48FD-97E1-D690CD287A26}" type="parTrans" cxnId="{E90E9E46-1F5F-4ED2-9DFD-FECE2EA4C170}">
      <dgm:prSet/>
      <dgm:spPr/>
      <dgm:t>
        <a:bodyPr/>
        <a:lstStyle/>
        <a:p>
          <a:endParaRPr lang="en-US"/>
        </a:p>
      </dgm:t>
    </dgm:pt>
    <dgm:pt modelId="{0AB015D3-C84E-42F0-A85E-FCC95991D124}" type="sibTrans" cxnId="{E90E9E46-1F5F-4ED2-9DFD-FECE2EA4C170}">
      <dgm:prSet/>
      <dgm:spPr/>
      <dgm:t>
        <a:bodyPr/>
        <a:lstStyle/>
        <a:p>
          <a:endParaRPr lang="en-US"/>
        </a:p>
      </dgm:t>
    </dgm:pt>
    <dgm:pt modelId="{7D9DB3B3-FDD2-42B7-8556-EA4540987433}">
      <dgm:prSet phldrT="[Text]" phldr="0"/>
      <dgm:spPr/>
      <dgm:t>
        <a:bodyPr/>
        <a:lstStyle/>
        <a:p>
          <a:r>
            <a:rPr lang="en-US" dirty="0">
              <a:latin typeface="Arial"/>
              <a:cs typeface="Arial"/>
            </a:rPr>
            <a:t>Execute</a:t>
          </a:r>
        </a:p>
      </dgm:t>
    </dgm:pt>
    <dgm:pt modelId="{BDFE44A6-9B1F-4580-972D-351077ED5365}" type="parTrans" cxnId="{B118FE66-8AED-4410-BA8A-0D62C5EF665B}">
      <dgm:prSet/>
      <dgm:spPr/>
      <dgm:t>
        <a:bodyPr/>
        <a:lstStyle/>
        <a:p>
          <a:endParaRPr lang="en-US"/>
        </a:p>
      </dgm:t>
    </dgm:pt>
    <dgm:pt modelId="{8DFF3222-6539-4F81-9176-CA6DAB5A907E}" type="sibTrans" cxnId="{B118FE66-8AED-4410-BA8A-0D62C5EF665B}">
      <dgm:prSet/>
      <dgm:spPr/>
      <dgm:t>
        <a:bodyPr/>
        <a:lstStyle/>
        <a:p>
          <a:endParaRPr lang="en-US"/>
        </a:p>
      </dgm:t>
    </dgm:pt>
    <dgm:pt modelId="{FA92B218-4B88-4773-8D85-21C7F0C804F9}">
      <dgm:prSet phldrT="[Text]" phldr="0"/>
      <dgm:spPr/>
      <dgm:t>
        <a:bodyPr/>
        <a:lstStyle/>
        <a:p>
          <a:pPr rtl="0"/>
          <a:r>
            <a:rPr lang="en-US" dirty="0">
              <a:latin typeface="Arial"/>
              <a:cs typeface="Arial"/>
            </a:rPr>
            <a:t>Monitor &amp; maintain</a:t>
          </a:r>
        </a:p>
      </dgm:t>
    </dgm:pt>
    <dgm:pt modelId="{8DD1499E-9CC0-4E12-8923-D87A802B4F56}" type="parTrans" cxnId="{2DEEE896-18DB-4E90-85AE-396D062062BF}">
      <dgm:prSet/>
      <dgm:spPr/>
      <dgm:t>
        <a:bodyPr/>
        <a:lstStyle/>
        <a:p>
          <a:endParaRPr lang="en-US"/>
        </a:p>
      </dgm:t>
    </dgm:pt>
    <dgm:pt modelId="{DC07E3CB-A98E-4EA4-BC00-0F6CE445E8AA}" type="sibTrans" cxnId="{2DEEE896-18DB-4E90-85AE-396D062062BF}">
      <dgm:prSet/>
      <dgm:spPr/>
      <dgm:t>
        <a:bodyPr/>
        <a:lstStyle/>
        <a:p>
          <a:endParaRPr lang="en-US"/>
        </a:p>
      </dgm:t>
    </dgm:pt>
    <dgm:pt modelId="{0787F53B-58E4-4EB0-B55F-79D10C5F9330}">
      <dgm:prSet phldrT="[Text]" phldr="0"/>
      <dgm:spPr/>
      <dgm:t>
        <a:bodyPr/>
        <a:lstStyle/>
        <a:p>
          <a:r>
            <a:rPr lang="en-US" dirty="0">
              <a:latin typeface="Arial"/>
              <a:cs typeface="Arial"/>
            </a:rPr>
            <a:t>Close</a:t>
          </a:r>
        </a:p>
      </dgm:t>
    </dgm:pt>
    <dgm:pt modelId="{5CEBAB93-8525-4496-A2BE-0E980355A3B9}" type="parTrans" cxnId="{7F0B156D-5810-4C58-A612-0AEBEAAB9F2E}">
      <dgm:prSet/>
      <dgm:spPr/>
      <dgm:t>
        <a:bodyPr/>
        <a:lstStyle/>
        <a:p>
          <a:endParaRPr lang="en-US"/>
        </a:p>
      </dgm:t>
    </dgm:pt>
    <dgm:pt modelId="{69F948AC-BC34-4BD0-8684-E45BF1C6093D}" type="sibTrans" cxnId="{7F0B156D-5810-4C58-A612-0AEBEAAB9F2E}">
      <dgm:prSet/>
      <dgm:spPr/>
      <dgm:t>
        <a:bodyPr/>
        <a:lstStyle/>
        <a:p>
          <a:endParaRPr lang="en-US"/>
        </a:p>
      </dgm:t>
    </dgm:pt>
    <dgm:pt modelId="{DCB46096-8C81-41BC-BB8D-52FFDF70E701}" type="pres">
      <dgm:prSet presAssocID="{A7FFAC8C-14DB-4773-A31E-47D9D3E6261C}" presName="cycle" presStyleCnt="0">
        <dgm:presLayoutVars>
          <dgm:dir/>
          <dgm:resizeHandles val="exact"/>
        </dgm:presLayoutVars>
      </dgm:prSet>
      <dgm:spPr/>
    </dgm:pt>
    <dgm:pt modelId="{B7F276A5-E8FF-4213-9012-B0D1FC74E9DB}" type="pres">
      <dgm:prSet presAssocID="{54045BE9-FCCC-4C8B-BE3E-075A6CDC53B8}" presName="node" presStyleLbl="node1" presStyleIdx="0" presStyleCnt="5">
        <dgm:presLayoutVars>
          <dgm:bulletEnabled val="1"/>
        </dgm:presLayoutVars>
      </dgm:prSet>
      <dgm:spPr>
        <a:solidFill>
          <a:srgbClr val="C00000"/>
        </a:solidFill>
      </dgm:spPr>
    </dgm:pt>
    <dgm:pt modelId="{A4EFB3E9-3DDF-4FEA-A0DD-9BCDADD8C4BD}" type="pres">
      <dgm:prSet presAssocID="{915692C3-A060-4CF5-A762-1609F850A3E9}" presName="sibTrans" presStyleLbl="sibTrans2D1" presStyleIdx="0" presStyleCnt="5"/>
      <dgm:spPr/>
    </dgm:pt>
    <dgm:pt modelId="{72AFA67B-2124-4BD1-8F1D-B8283189E5F0}" type="pres">
      <dgm:prSet presAssocID="{915692C3-A060-4CF5-A762-1609F850A3E9}" presName="connectorText" presStyleLbl="sibTrans2D1" presStyleIdx="0" presStyleCnt="5"/>
      <dgm:spPr/>
    </dgm:pt>
    <dgm:pt modelId="{B46A7013-0882-4E1D-92FF-8F939596ADC3}" type="pres">
      <dgm:prSet presAssocID="{BC1255CA-765E-496E-AFD1-C00AF190C2C9}" presName="node" presStyleLbl="node1" presStyleIdx="1" presStyleCnt="5">
        <dgm:presLayoutVars>
          <dgm:bulletEnabled val="1"/>
        </dgm:presLayoutVars>
      </dgm:prSet>
      <dgm:spPr>
        <a:solidFill>
          <a:schemeClr val="accent1">
            <a:lumMod val="75000"/>
          </a:schemeClr>
        </a:solidFill>
      </dgm:spPr>
    </dgm:pt>
    <dgm:pt modelId="{F36EC786-CFC1-43F4-8813-79F245D99EB5}" type="pres">
      <dgm:prSet presAssocID="{0AB015D3-C84E-42F0-A85E-FCC95991D124}" presName="sibTrans" presStyleLbl="sibTrans2D1" presStyleIdx="1" presStyleCnt="5"/>
      <dgm:spPr/>
    </dgm:pt>
    <dgm:pt modelId="{640466E5-24BB-4DA6-BEC9-FBCF130ACABC}" type="pres">
      <dgm:prSet presAssocID="{0AB015D3-C84E-42F0-A85E-FCC95991D124}" presName="connectorText" presStyleLbl="sibTrans2D1" presStyleIdx="1" presStyleCnt="5"/>
      <dgm:spPr/>
    </dgm:pt>
    <dgm:pt modelId="{4009B7C6-0059-48B8-9DEA-6C0FAC3D5868}" type="pres">
      <dgm:prSet presAssocID="{7D9DB3B3-FDD2-42B7-8556-EA4540987433}" presName="node" presStyleLbl="node1" presStyleIdx="2" presStyleCnt="5">
        <dgm:presLayoutVars>
          <dgm:bulletEnabled val="1"/>
        </dgm:presLayoutVars>
      </dgm:prSet>
      <dgm:spPr>
        <a:solidFill>
          <a:schemeClr val="accent6">
            <a:lumMod val="75000"/>
          </a:schemeClr>
        </a:solidFill>
      </dgm:spPr>
    </dgm:pt>
    <dgm:pt modelId="{47D89BDB-0D18-4514-8430-7B0AB85D1BD6}" type="pres">
      <dgm:prSet presAssocID="{8DFF3222-6539-4F81-9176-CA6DAB5A907E}" presName="sibTrans" presStyleLbl="sibTrans2D1" presStyleIdx="2" presStyleCnt="5"/>
      <dgm:spPr/>
    </dgm:pt>
    <dgm:pt modelId="{FE02EB7C-9F41-4930-B867-6F8D9953B1E2}" type="pres">
      <dgm:prSet presAssocID="{8DFF3222-6539-4F81-9176-CA6DAB5A907E}" presName="connectorText" presStyleLbl="sibTrans2D1" presStyleIdx="2" presStyleCnt="5"/>
      <dgm:spPr/>
    </dgm:pt>
    <dgm:pt modelId="{96DC9440-DB9F-475C-8F8C-6901087354F7}" type="pres">
      <dgm:prSet presAssocID="{FA92B218-4B88-4773-8D85-21C7F0C804F9}" presName="node" presStyleLbl="node1" presStyleIdx="3" presStyleCnt="5">
        <dgm:presLayoutVars>
          <dgm:bulletEnabled val="1"/>
        </dgm:presLayoutVars>
      </dgm:prSet>
      <dgm:spPr>
        <a:solidFill>
          <a:schemeClr val="accent2"/>
        </a:solidFill>
      </dgm:spPr>
    </dgm:pt>
    <dgm:pt modelId="{4EA5F55B-3532-48DD-833F-14991C4186CA}" type="pres">
      <dgm:prSet presAssocID="{DC07E3CB-A98E-4EA4-BC00-0F6CE445E8AA}" presName="sibTrans" presStyleLbl="sibTrans2D1" presStyleIdx="3" presStyleCnt="5"/>
      <dgm:spPr/>
    </dgm:pt>
    <dgm:pt modelId="{36750EAD-5499-4C58-9EF2-DEDC814972C8}" type="pres">
      <dgm:prSet presAssocID="{DC07E3CB-A98E-4EA4-BC00-0F6CE445E8AA}" presName="connectorText" presStyleLbl="sibTrans2D1" presStyleIdx="3" presStyleCnt="5"/>
      <dgm:spPr/>
    </dgm:pt>
    <dgm:pt modelId="{EB76BBCB-159A-4590-8F46-F71D91D1E238}" type="pres">
      <dgm:prSet presAssocID="{0787F53B-58E4-4EB0-B55F-79D10C5F9330}" presName="node" presStyleLbl="node1" presStyleIdx="4" presStyleCnt="5">
        <dgm:presLayoutVars>
          <dgm:bulletEnabled val="1"/>
        </dgm:presLayoutVars>
      </dgm:prSet>
      <dgm:spPr>
        <a:solidFill>
          <a:schemeClr val="accent2">
            <a:lumMod val="50000"/>
          </a:schemeClr>
        </a:solidFill>
      </dgm:spPr>
    </dgm:pt>
    <dgm:pt modelId="{F72C85AC-37C4-49BD-86C3-1C88BC22AC75}" type="pres">
      <dgm:prSet presAssocID="{69F948AC-BC34-4BD0-8684-E45BF1C6093D}" presName="sibTrans" presStyleLbl="sibTrans2D1" presStyleIdx="4" presStyleCnt="5"/>
      <dgm:spPr/>
    </dgm:pt>
    <dgm:pt modelId="{B256AB04-C8AA-4E1D-846E-2130182D51FA}" type="pres">
      <dgm:prSet presAssocID="{69F948AC-BC34-4BD0-8684-E45BF1C6093D}" presName="connectorText" presStyleLbl="sibTrans2D1" presStyleIdx="4" presStyleCnt="5"/>
      <dgm:spPr/>
    </dgm:pt>
  </dgm:ptLst>
  <dgm:cxnLst>
    <dgm:cxn modelId="{4196B102-987D-4B32-8CD8-BF823C69A51B}" type="presOf" srcId="{DC07E3CB-A98E-4EA4-BC00-0F6CE445E8AA}" destId="{36750EAD-5499-4C58-9EF2-DEDC814972C8}" srcOrd="1" destOrd="0" presId="urn:microsoft.com/office/officeart/2005/8/layout/cycle2"/>
    <dgm:cxn modelId="{30D4BD15-1F1B-4F4B-A7A8-1B41CE6C482F}" type="presOf" srcId="{54045BE9-FCCC-4C8B-BE3E-075A6CDC53B8}" destId="{B7F276A5-E8FF-4213-9012-B0D1FC74E9DB}" srcOrd="0" destOrd="0" presId="urn:microsoft.com/office/officeart/2005/8/layout/cycle2"/>
    <dgm:cxn modelId="{EBA03D25-3DC4-4EF0-8A1D-159CCE095B88}" type="presOf" srcId="{8DFF3222-6539-4F81-9176-CA6DAB5A907E}" destId="{FE02EB7C-9F41-4930-B867-6F8D9953B1E2}" srcOrd="1" destOrd="0" presId="urn:microsoft.com/office/officeart/2005/8/layout/cycle2"/>
    <dgm:cxn modelId="{87626B26-1D06-4544-89BF-EC3726725147}" type="presOf" srcId="{69F948AC-BC34-4BD0-8684-E45BF1C6093D}" destId="{F72C85AC-37C4-49BD-86C3-1C88BC22AC75}" srcOrd="0" destOrd="0" presId="urn:microsoft.com/office/officeart/2005/8/layout/cycle2"/>
    <dgm:cxn modelId="{D01D2C33-8F9D-4BB0-845B-C4E1EB126122}" type="presOf" srcId="{BC1255CA-765E-496E-AFD1-C00AF190C2C9}" destId="{B46A7013-0882-4E1D-92FF-8F939596ADC3}" srcOrd="0" destOrd="0" presId="urn:microsoft.com/office/officeart/2005/8/layout/cycle2"/>
    <dgm:cxn modelId="{0694B134-AF95-4D1A-8BE2-9C9DD2E6B020}" type="presOf" srcId="{8DFF3222-6539-4F81-9176-CA6DAB5A907E}" destId="{47D89BDB-0D18-4514-8430-7B0AB85D1BD6}" srcOrd="0" destOrd="0" presId="urn:microsoft.com/office/officeart/2005/8/layout/cycle2"/>
    <dgm:cxn modelId="{C867073E-E30F-4347-A227-FE2B3C7F987D}" type="presOf" srcId="{DC07E3CB-A98E-4EA4-BC00-0F6CE445E8AA}" destId="{4EA5F55B-3532-48DD-833F-14991C4186CA}" srcOrd="0" destOrd="0" presId="urn:microsoft.com/office/officeart/2005/8/layout/cycle2"/>
    <dgm:cxn modelId="{A44D813E-423D-4601-BDCD-D102F02BEB78}" type="presOf" srcId="{7D9DB3B3-FDD2-42B7-8556-EA4540987433}" destId="{4009B7C6-0059-48B8-9DEA-6C0FAC3D5868}" srcOrd="0" destOrd="0" presId="urn:microsoft.com/office/officeart/2005/8/layout/cycle2"/>
    <dgm:cxn modelId="{E90E9E46-1F5F-4ED2-9DFD-FECE2EA4C170}" srcId="{A7FFAC8C-14DB-4773-A31E-47D9D3E6261C}" destId="{BC1255CA-765E-496E-AFD1-C00AF190C2C9}" srcOrd="1" destOrd="0" parTransId="{7ED49D9E-A80B-48FD-97E1-D690CD287A26}" sibTransId="{0AB015D3-C84E-42F0-A85E-FCC95991D124}"/>
    <dgm:cxn modelId="{B118FE66-8AED-4410-BA8A-0D62C5EF665B}" srcId="{A7FFAC8C-14DB-4773-A31E-47D9D3E6261C}" destId="{7D9DB3B3-FDD2-42B7-8556-EA4540987433}" srcOrd="2" destOrd="0" parTransId="{BDFE44A6-9B1F-4580-972D-351077ED5365}" sibTransId="{8DFF3222-6539-4F81-9176-CA6DAB5A907E}"/>
    <dgm:cxn modelId="{7F0B156D-5810-4C58-A612-0AEBEAAB9F2E}" srcId="{A7FFAC8C-14DB-4773-A31E-47D9D3E6261C}" destId="{0787F53B-58E4-4EB0-B55F-79D10C5F9330}" srcOrd="4" destOrd="0" parTransId="{5CEBAB93-8525-4496-A2BE-0E980355A3B9}" sibTransId="{69F948AC-BC34-4BD0-8684-E45BF1C6093D}"/>
    <dgm:cxn modelId="{BE103A54-1023-4EE8-904D-E51DD72888F6}" type="presOf" srcId="{0787F53B-58E4-4EB0-B55F-79D10C5F9330}" destId="{EB76BBCB-159A-4590-8F46-F71D91D1E238}" srcOrd="0" destOrd="0" presId="urn:microsoft.com/office/officeart/2005/8/layout/cycle2"/>
    <dgm:cxn modelId="{89D6427D-D448-41D5-AE6A-4F989948A466}" type="presOf" srcId="{915692C3-A060-4CF5-A762-1609F850A3E9}" destId="{A4EFB3E9-3DDF-4FEA-A0DD-9BCDADD8C4BD}" srcOrd="0" destOrd="0" presId="urn:microsoft.com/office/officeart/2005/8/layout/cycle2"/>
    <dgm:cxn modelId="{3B77C785-FEED-4C9E-97A9-21AF42798BA2}" srcId="{A7FFAC8C-14DB-4773-A31E-47D9D3E6261C}" destId="{54045BE9-FCCC-4C8B-BE3E-075A6CDC53B8}" srcOrd="0" destOrd="0" parTransId="{22967F2C-0091-4EA7-B03D-F86E2810A980}" sibTransId="{915692C3-A060-4CF5-A762-1609F850A3E9}"/>
    <dgm:cxn modelId="{2DEEE896-18DB-4E90-85AE-396D062062BF}" srcId="{A7FFAC8C-14DB-4773-A31E-47D9D3E6261C}" destId="{FA92B218-4B88-4773-8D85-21C7F0C804F9}" srcOrd="3" destOrd="0" parTransId="{8DD1499E-9CC0-4E12-8923-D87A802B4F56}" sibTransId="{DC07E3CB-A98E-4EA4-BC00-0F6CE445E8AA}"/>
    <dgm:cxn modelId="{0389EC9F-D9E2-4D81-91DA-548CC689A193}" type="presOf" srcId="{0AB015D3-C84E-42F0-A85E-FCC95991D124}" destId="{640466E5-24BB-4DA6-BEC9-FBCF130ACABC}" srcOrd="1" destOrd="0" presId="urn:microsoft.com/office/officeart/2005/8/layout/cycle2"/>
    <dgm:cxn modelId="{D2CB3BB2-2640-4B62-9975-3633A9F6882A}" type="presOf" srcId="{FA92B218-4B88-4773-8D85-21C7F0C804F9}" destId="{96DC9440-DB9F-475C-8F8C-6901087354F7}" srcOrd="0" destOrd="0" presId="urn:microsoft.com/office/officeart/2005/8/layout/cycle2"/>
    <dgm:cxn modelId="{0000EBBD-233C-41CF-91DA-E52A092AEDDA}" type="presOf" srcId="{69F948AC-BC34-4BD0-8684-E45BF1C6093D}" destId="{B256AB04-C8AA-4E1D-846E-2130182D51FA}" srcOrd="1" destOrd="0" presId="urn:microsoft.com/office/officeart/2005/8/layout/cycle2"/>
    <dgm:cxn modelId="{4A183BC3-9484-4613-81CB-A6BDCC6D2BD8}" type="presOf" srcId="{0AB015D3-C84E-42F0-A85E-FCC95991D124}" destId="{F36EC786-CFC1-43F4-8813-79F245D99EB5}" srcOrd="0" destOrd="0" presId="urn:microsoft.com/office/officeart/2005/8/layout/cycle2"/>
    <dgm:cxn modelId="{E0AEA4DA-864F-4C82-88D2-5AC3518CD211}" type="presOf" srcId="{A7FFAC8C-14DB-4773-A31E-47D9D3E6261C}" destId="{DCB46096-8C81-41BC-BB8D-52FFDF70E701}" srcOrd="0" destOrd="0" presId="urn:microsoft.com/office/officeart/2005/8/layout/cycle2"/>
    <dgm:cxn modelId="{59178DFB-5761-4802-8BBB-53D80B387568}" type="presOf" srcId="{915692C3-A060-4CF5-A762-1609F850A3E9}" destId="{72AFA67B-2124-4BD1-8F1D-B8283189E5F0}" srcOrd="1" destOrd="0" presId="urn:microsoft.com/office/officeart/2005/8/layout/cycle2"/>
    <dgm:cxn modelId="{E1513520-75CE-46FD-A728-35A70712C00D}" type="presParOf" srcId="{DCB46096-8C81-41BC-BB8D-52FFDF70E701}" destId="{B7F276A5-E8FF-4213-9012-B0D1FC74E9DB}" srcOrd="0" destOrd="0" presId="urn:microsoft.com/office/officeart/2005/8/layout/cycle2"/>
    <dgm:cxn modelId="{6ECCD7BE-F395-4D20-84AD-6FAF7A874847}" type="presParOf" srcId="{DCB46096-8C81-41BC-BB8D-52FFDF70E701}" destId="{A4EFB3E9-3DDF-4FEA-A0DD-9BCDADD8C4BD}" srcOrd="1" destOrd="0" presId="urn:microsoft.com/office/officeart/2005/8/layout/cycle2"/>
    <dgm:cxn modelId="{55204ECA-3CC3-4AD7-99F3-D483C0260B14}" type="presParOf" srcId="{A4EFB3E9-3DDF-4FEA-A0DD-9BCDADD8C4BD}" destId="{72AFA67B-2124-4BD1-8F1D-B8283189E5F0}" srcOrd="0" destOrd="0" presId="urn:microsoft.com/office/officeart/2005/8/layout/cycle2"/>
    <dgm:cxn modelId="{C53CF098-837F-4CEC-A13A-6CB27A1CF94C}" type="presParOf" srcId="{DCB46096-8C81-41BC-BB8D-52FFDF70E701}" destId="{B46A7013-0882-4E1D-92FF-8F939596ADC3}" srcOrd="2" destOrd="0" presId="urn:microsoft.com/office/officeart/2005/8/layout/cycle2"/>
    <dgm:cxn modelId="{91FF75E4-CCD5-4DED-8E92-321EC419F7A7}" type="presParOf" srcId="{DCB46096-8C81-41BC-BB8D-52FFDF70E701}" destId="{F36EC786-CFC1-43F4-8813-79F245D99EB5}" srcOrd="3" destOrd="0" presId="urn:microsoft.com/office/officeart/2005/8/layout/cycle2"/>
    <dgm:cxn modelId="{7B3A3EA7-626B-45C5-9D90-1A61A1940A9B}" type="presParOf" srcId="{F36EC786-CFC1-43F4-8813-79F245D99EB5}" destId="{640466E5-24BB-4DA6-BEC9-FBCF130ACABC}" srcOrd="0" destOrd="0" presId="urn:microsoft.com/office/officeart/2005/8/layout/cycle2"/>
    <dgm:cxn modelId="{D711DE52-8C0F-4B2B-A968-6F4B90F20FFC}" type="presParOf" srcId="{DCB46096-8C81-41BC-BB8D-52FFDF70E701}" destId="{4009B7C6-0059-48B8-9DEA-6C0FAC3D5868}" srcOrd="4" destOrd="0" presId="urn:microsoft.com/office/officeart/2005/8/layout/cycle2"/>
    <dgm:cxn modelId="{F17A1A45-1D4B-4D3F-B980-03E657BFFC51}" type="presParOf" srcId="{DCB46096-8C81-41BC-BB8D-52FFDF70E701}" destId="{47D89BDB-0D18-4514-8430-7B0AB85D1BD6}" srcOrd="5" destOrd="0" presId="urn:microsoft.com/office/officeart/2005/8/layout/cycle2"/>
    <dgm:cxn modelId="{F91246CF-ABA5-4A87-B3FE-DAC5D26F88E7}" type="presParOf" srcId="{47D89BDB-0D18-4514-8430-7B0AB85D1BD6}" destId="{FE02EB7C-9F41-4930-B867-6F8D9953B1E2}" srcOrd="0" destOrd="0" presId="urn:microsoft.com/office/officeart/2005/8/layout/cycle2"/>
    <dgm:cxn modelId="{7B8ABC83-AD3E-4D17-8A25-605ADD20E401}" type="presParOf" srcId="{DCB46096-8C81-41BC-BB8D-52FFDF70E701}" destId="{96DC9440-DB9F-475C-8F8C-6901087354F7}" srcOrd="6" destOrd="0" presId="urn:microsoft.com/office/officeart/2005/8/layout/cycle2"/>
    <dgm:cxn modelId="{D15C0E4F-A2F4-41AB-A647-9978EA919451}" type="presParOf" srcId="{DCB46096-8C81-41BC-BB8D-52FFDF70E701}" destId="{4EA5F55B-3532-48DD-833F-14991C4186CA}" srcOrd="7" destOrd="0" presId="urn:microsoft.com/office/officeart/2005/8/layout/cycle2"/>
    <dgm:cxn modelId="{EC5C1479-2DFD-448E-AA83-D9744949F691}" type="presParOf" srcId="{4EA5F55B-3532-48DD-833F-14991C4186CA}" destId="{36750EAD-5499-4C58-9EF2-DEDC814972C8}" srcOrd="0" destOrd="0" presId="urn:microsoft.com/office/officeart/2005/8/layout/cycle2"/>
    <dgm:cxn modelId="{8C82BAD3-11B6-46A5-A892-4ED5A8ECB302}" type="presParOf" srcId="{DCB46096-8C81-41BC-BB8D-52FFDF70E701}" destId="{EB76BBCB-159A-4590-8F46-F71D91D1E238}" srcOrd="8" destOrd="0" presId="urn:microsoft.com/office/officeart/2005/8/layout/cycle2"/>
    <dgm:cxn modelId="{6A2413C9-E45F-4FCD-915B-285F7A0E3AF8}" type="presParOf" srcId="{DCB46096-8C81-41BC-BB8D-52FFDF70E701}" destId="{F72C85AC-37C4-49BD-86C3-1C88BC22AC75}" srcOrd="9" destOrd="0" presId="urn:microsoft.com/office/officeart/2005/8/layout/cycle2"/>
    <dgm:cxn modelId="{8892BBF7-603A-4BEE-9A4B-C4894F72CA66}" type="presParOf" srcId="{F72C85AC-37C4-49BD-86C3-1C88BC22AC75}" destId="{B256AB04-C8AA-4E1D-846E-2130182D51FA}"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7FFAC8C-14DB-4773-A31E-47D9D3E6261C}"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54045BE9-FCCC-4C8B-BE3E-075A6CDC53B8}">
      <dgm:prSet phldrT="[Text]" phldr="0"/>
      <dgm:spPr/>
      <dgm:t>
        <a:bodyPr/>
        <a:lstStyle/>
        <a:p>
          <a:r>
            <a:rPr lang="en-US" dirty="0">
              <a:latin typeface="Arial"/>
              <a:cs typeface="Arial"/>
            </a:rPr>
            <a:t>Initiate</a:t>
          </a:r>
        </a:p>
      </dgm:t>
    </dgm:pt>
    <dgm:pt modelId="{22967F2C-0091-4EA7-B03D-F86E2810A980}" type="parTrans" cxnId="{3B77C785-FEED-4C9E-97A9-21AF42798BA2}">
      <dgm:prSet/>
      <dgm:spPr/>
      <dgm:t>
        <a:bodyPr/>
        <a:lstStyle/>
        <a:p>
          <a:endParaRPr lang="en-US"/>
        </a:p>
      </dgm:t>
    </dgm:pt>
    <dgm:pt modelId="{915692C3-A060-4CF5-A762-1609F850A3E9}" type="sibTrans" cxnId="{3B77C785-FEED-4C9E-97A9-21AF42798BA2}">
      <dgm:prSet/>
      <dgm:spPr/>
      <dgm:t>
        <a:bodyPr/>
        <a:lstStyle/>
        <a:p>
          <a:endParaRPr lang="en-US"/>
        </a:p>
      </dgm:t>
    </dgm:pt>
    <dgm:pt modelId="{BC1255CA-765E-496E-AFD1-C00AF190C2C9}">
      <dgm:prSet phldrT="[Text]" phldr="0"/>
      <dgm:spPr/>
      <dgm:t>
        <a:bodyPr/>
        <a:lstStyle/>
        <a:p>
          <a:r>
            <a:rPr lang="en-US" dirty="0">
              <a:latin typeface="Arial"/>
              <a:cs typeface="Arial"/>
            </a:rPr>
            <a:t>Plan</a:t>
          </a:r>
        </a:p>
      </dgm:t>
    </dgm:pt>
    <dgm:pt modelId="{7ED49D9E-A80B-48FD-97E1-D690CD287A26}" type="parTrans" cxnId="{E90E9E46-1F5F-4ED2-9DFD-FECE2EA4C170}">
      <dgm:prSet/>
      <dgm:spPr/>
      <dgm:t>
        <a:bodyPr/>
        <a:lstStyle/>
        <a:p>
          <a:endParaRPr lang="en-US"/>
        </a:p>
      </dgm:t>
    </dgm:pt>
    <dgm:pt modelId="{0AB015D3-C84E-42F0-A85E-FCC95991D124}" type="sibTrans" cxnId="{E90E9E46-1F5F-4ED2-9DFD-FECE2EA4C170}">
      <dgm:prSet/>
      <dgm:spPr/>
      <dgm:t>
        <a:bodyPr/>
        <a:lstStyle/>
        <a:p>
          <a:endParaRPr lang="en-US"/>
        </a:p>
      </dgm:t>
    </dgm:pt>
    <dgm:pt modelId="{7D9DB3B3-FDD2-42B7-8556-EA4540987433}">
      <dgm:prSet phldrT="[Text]" phldr="0"/>
      <dgm:spPr/>
      <dgm:t>
        <a:bodyPr/>
        <a:lstStyle/>
        <a:p>
          <a:r>
            <a:rPr lang="en-US" dirty="0">
              <a:latin typeface="Arial"/>
              <a:cs typeface="Arial"/>
            </a:rPr>
            <a:t>Execute</a:t>
          </a:r>
        </a:p>
      </dgm:t>
    </dgm:pt>
    <dgm:pt modelId="{BDFE44A6-9B1F-4580-972D-351077ED5365}" type="parTrans" cxnId="{B118FE66-8AED-4410-BA8A-0D62C5EF665B}">
      <dgm:prSet/>
      <dgm:spPr/>
      <dgm:t>
        <a:bodyPr/>
        <a:lstStyle/>
        <a:p>
          <a:endParaRPr lang="en-US"/>
        </a:p>
      </dgm:t>
    </dgm:pt>
    <dgm:pt modelId="{8DFF3222-6539-4F81-9176-CA6DAB5A907E}" type="sibTrans" cxnId="{B118FE66-8AED-4410-BA8A-0D62C5EF665B}">
      <dgm:prSet/>
      <dgm:spPr/>
      <dgm:t>
        <a:bodyPr/>
        <a:lstStyle/>
        <a:p>
          <a:endParaRPr lang="en-US"/>
        </a:p>
      </dgm:t>
    </dgm:pt>
    <dgm:pt modelId="{FA92B218-4B88-4773-8D85-21C7F0C804F9}">
      <dgm:prSet phldrT="[Text]" phldr="0"/>
      <dgm:spPr/>
      <dgm:t>
        <a:bodyPr/>
        <a:lstStyle/>
        <a:p>
          <a:pPr rtl="0"/>
          <a:r>
            <a:rPr lang="en-US" dirty="0">
              <a:latin typeface="Arial"/>
              <a:cs typeface="Arial"/>
            </a:rPr>
            <a:t>Monitor &amp; maintain</a:t>
          </a:r>
        </a:p>
      </dgm:t>
    </dgm:pt>
    <dgm:pt modelId="{8DD1499E-9CC0-4E12-8923-D87A802B4F56}" type="parTrans" cxnId="{2DEEE896-18DB-4E90-85AE-396D062062BF}">
      <dgm:prSet/>
      <dgm:spPr/>
      <dgm:t>
        <a:bodyPr/>
        <a:lstStyle/>
        <a:p>
          <a:endParaRPr lang="en-US"/>
        </a:p>
      </dgm:t>
    </dgm:pt>
    <dgm:pt modelId="{DC07E3CB-A98E-4EA4-BC00-0F6CE445E8AA}" type="sibTrans" cxnId="{2DEEE896-18DB-4E90-85AE-396D062062BF}">
      <dgm:prSet/>
      <dgm:spPr/>
      <dgm:t>
        <a:bodyPr/>
        <a:lstStyle/>
        <a:p>
          <a:endParaRPr lang="en-US"/>
        </a:p>
      </dgm:t>
    </dgm:pt>
    <dgm:pt modelId="{0787F53B-58E4-4EB0-B55F-79D10C5F9330}">
      <dgm:prSet phldrT="[Text]" phldr="0"/>
      <dgm:spPr/>
      <dgm:t>
        <a:bodyPr/>
        <a:lstStyle/>
        <a:p>
          <a:r>
            <a:rPr lang="en-US" dirty="0">
              <a:latin typeface="Arial"/>
              <a:cs typeface="Arial"/>
            </a:rPr>
            <a:t>Close</a:t>
          </a:r>
        </a:p>
      </dgm:t>
    </dgm:pt>
    <dgm:pt modelId="{5CEBAB93-8525-4496-A2BE-0E980355A3B9}" type="parTrans" cxnId="{7F0B156D-5810-4C58-A612-0AEBEAAB9F2E}">
      <dgm:prSet/>
      <dgm:spPr/>
      <dgm:t>
        <a:bodyPr/>
        <a:lstStyle/>
        <a:p>
          <a:endParaRPr lang="en-US"/>
        </a:p>
      </dgm:t>
    </dgm:pt>
    <dgm:pt modelId="{69F948AC-BC34-4BD0-8684-E45BF1C6093D}" type="sibTrans" cxnId="{7F0B156D-5810-4C58-A612-0AEBEAAB9F2E}">
      <dgm:prSet/>
      <dgm:spPr/>
      <dgm:t>
        <a:bodyPr/>
        <a:lstStyle/>
        <a:p>
          <a:endParaRPr lang="en-US"/>
        </a:p>
      </dgm:t>
    </dgm:pt>
    <dgm:pt modelId="{DCB46096-8C81-41BC-BB8D-52FFDF70E701}" type="pres">
      <dgm:prSet presAssocID="{A7FFAC8C-14DB-4773-A31E-47D9D3E6261C}" presName="cycle" presStyleCnt="0">
        <dgm:presLayoutVars>
          <dgm:dir/>
          <dgm:resizeHandles val="exact"/>
        </dgm:presLayoutVars>
      </dgm:prSet>
      <dgm:spPr/>
    </dgm:pt>
    <dgm:pt modelId="{B7F276A5-E8FF-4213-9012-B0D1FC74E9DB}" type="pres">
      <dgm:prSet presAssocID="{54045BE9-FCCC-4C8B-BE3E-075A6CDC53B8}" presName="node" presStyleLbl="node1" presStyleIdx="0" presStyleCnt="5">
        <dgm:presLayoutVars>
          <dgm:bulletEnabled val="1"/>
        </dgm:presLayoutVars>
      </dgm:prSet>
      <dgm:spPr>
        <a:solidFill>
          <a:srgbClr val="C00000"/>
        </a:solidFill>
      </dgm:spPr>
    </dgm:pt>
    <dgm:pt modelId="{A4EFB3E9-3DDF-4FEA-A0DD-9BCDADD8C4BD}" type="pres">
      <dgm:prSet presAssocID="{915692C3-A060-4CF5-A762-1609F850A3E9}" presName="sibTrans" presStyleLbl="sibTrans2D1" presStyleIdx="0" presStyleCnt="5"/>
      <dgm:spPr/>
    </dgm:pt>
    <dgm:pt modelId="{72AFA67B-2124-4BD1-8F1D-B8283189E5F0}" type="pres">
      <dgm:prSet presAssocID="{915692C3-A060-4CF5-A762-1609F850A3E9}" presName="connectorText" presStyleLbl="sibTrans2D1" presStyleIdx="0" presStyleCnt="5"/>
      <dgm:spPr/>
    </dgm:pt>
    <dgm:pt modelId="{B46A7013-0882-4E1D-92FF-8F939596ADC3}" type="pres">
      <dgm:prSet presAssocID="{BC1255CA-765E-496E-AFD1-C00AF190C2C9}" presName="node" presStyleLbl="node1" presStyleIdx="1" presStyleCnt="5">
        <dgm:presLayoutVars>
          <dgm:bulletEnabled val="1"/>
        </dgm:presLayoutVars>
      </dgm:prSet>
      <dgm:spPr>
        <a:solidFill>
          <a:schemeClr val="accent1">
            <a:lumMod val="75000"/>
          </a:schemeClr>
        </a:solidFill>
      </dgm:spPr>
    </dgm:pt>
    <dgm:pt modelId="{F36EC786-CFC1-43F4-8813-79F245D99EB5}" type="pres">
      <dgm:prSet presAssocID="{0AB015D3-C84E-42F0-A85E-FCC95991D124}" presName="sibTrans" presStyleLbl="sibTrans2D1" presStyleIdx="1" presStyleCnt="5"/>
      <dgm:spPr/>
    </dgm:pt>
    <dgm:pt modelId="{640466E5-24BB-4DA6-BEC9-FBCF130ACABC}" type="pres">
      <dgm:prSet presAssocID="{0AB015D3-C84E-42F0-A85E-FCC95991D124}" presName="connectorText" presStyleLbl="sibTrans2D1" presStyleIdx="1" presStyleCnt="5"/>
      <dgm:spPr/>
    </dgm:pt>
    <dgm:pt modelId="{4009B7C6-0059-48B8-9DEA-6C0FAC3D5868}" type="pres">
      <dgm:prSet presAssocID="{7D9DB3B3-FDD2-42B7-8556-EA4540987433}" presName="node" presStyleLbl="node1" presStyleIdx="2" presStyleCnt="5">
        <dgm:presLayoutVars>
          <dgm:bulletEnabled val="1"/>
        </dgm:presLayoutVars>
      </dgm:prSet>
      <dgm:spPr>
        <a:solidFill>
          <a:schemeClr val="accent6">
            <a:lumMod val="75000"/>
          </a:schemeClr>
        </a:solidFill>
      </dgm:spPr>
    </dgm:pt>
    <dgm:pt modelId="{47D89BDB-0D18-4514-8430-7B0AB85D1BD6}" type="pres">
      <dgm:prSet presAssocID="{8DFF3222-6539-4F81-9176-CA6DAB5A907E}" presName="sibTrans" presStyleLbl="sibTrans2D1" presStyleIdx="2" presStyleCnt="5"/>
      <dgm:spPr/>
    </dgm:pt>
    <dgm:pt modelId="{FE02EB7C-9F41-4930-B867-6F8D9953B1E2}" type="pres">
      <dgm:prSet presAssocID="{8DFF3222-6539-4F81-9176-CA6DAB5A907E}" presName="connectorText" presStyleLbl="sibTrans2D1" presStyleIdx="2" presStyleCnt="5"/>
      <dgm:spPr/>
    </dgm:pt>
    <dgm:pt modelId="{96DC9440-DB9F-475C-8F8C-6901087354F7}" type="pres">
      <dgm:prSet presAssocID="{FA92B218-4B88-4773-8D85-21C7F0C804F9}" presName="node" presStyleLbl="node1" presStyleIdx="3" presStyleCnt="5">
        <dgm:presLayoutVars>
          <dgm:bulletEnabled val="1"/>
        </dgm:presLayoutVars>
      </dgm:prSet>
      <dgm:spPr>
        <a:solidFill>
          <a:schemeClr val="accent2"/>
        </a:solidFill>
      </dgm:spPr>
    </dgm:pt>
    <dgm:pt modelId="{4EA5F55B-3532-48DD-833F-14991C4186CA}" type="pres">
      <dgm:prSet presAssocID="{DC07E3CB-A98E-4EA4-BC00-0F6CE445E8AA}" presName="sibTrans" presStyleLbl="sibTrans2D1" presStyleIdx="3" presStyleCnt="5"/>
      <dgm:spPr/>
    </dgm:pt>
    <dgm:pt modelId="{36750EAD-5499-4C58-9EF2-DEDC814972C8}" type="pres">
      <dgm:prSet presAssocID="{DC07E3CB-A98E-4EA4-BC00-0F6CE445E8AA}" presName="connectorText" presStyleLbl="sibTrans2D1" presStyleIdx="3" presStyleCnt="5"/>
      <dgm:spPr/>
    </dgm:pt>
    <dgm:pt modelId="{EB76BBCB-159A-4590-8F46-F71D91D1E238}" type="pres">
      <dgm:prSet presAssocID="{0787F53B-58E4-4EB0-B55F-79D10C5F9330}" presName="node" presStyleLbl="node1" presStyleIdx="4" presStyleCnt="5">
        <dgm:presLayoutVars>
          <dgm:bulletEnabled val="1"/>
        </dgm:presLayoutVars>
      </dgm:prSet>
      <dgm:spPr>
        <a:solidFill>
          <a:schemeClr val="accent2">
            <a:lumMod val="50000"/>
          </a:schemeClr>
        </a:solidFill>
      </dgm:spPr>
    </dgm:pt>
    <dgm:pt modelId="{F72C85AC-37C4-49BD-86C3-1C88BC22AC75}" type="pres">
      <dgm:prSet presAssocID="{69F948AC-BC34-4BD0-8684-E45BF1C6093D}" presName="sibTrans" presStyleLbl="sibTrans2D1" presStyleIdx="4" presStyleCnt="5"/>
      <dgm:spPr/>
    </dgm:pt>
    <dgm:pt modelId="{B256AB04-C8AA-4E1D-846E-2130182D51FA}" type="pres">
      <dgm:prSet presAssocID="{69F948AC-BC34-4BD0-8684-E45BF1C6093D}" presName="connectorText" presStyleLbl="sibTrans2D1" presStyleIdx="4" presStyleCnt="5"/>
      <dgm:spPr/>
    </dgm:pt>
  </dgm:ptLst>
  <dgm:cxnLst>
    <dgm:cxn modelId="{4196B102-987D-4B32-8CD8-BF823C69A51B}" type="presOf" srcId="{DC07E3CB-A98E-4EA4-BC00-0F6CE445E8AA}" destId="{36750EAD-5499-4C58-9EF2-DEDC814972C8}" srcOrd="1" destOrd="0" presId="urn:microsoft.com/office/officeart/2005/8/layout/cycle2"/>
    <dgm:cxn modelId="{30D4BD15-1F1B-4F4B-A7A8-1B41CE6C482F}" type="presOf" srcId="{54045BE9-FCCC-4C8B-BE3E-075A6CDC53B8}" destId="{B7F276A5-E8FF-4213-9012-B0D1FC74E9DB}" srcOrd="0" destOrd="0" presId="urn:microsoft.com/office/officeart/2005/8/layout/cycle2"/>
    <dgm:cxn modelId="{EBA03D25-3DC4-4EF0-8A1D-159CCE095B88}" type="presOf" srcId="{8DFF3222-6539-4F81-9176-CA6DAB5A907E}" destId="{FE02EB7C-9F41-4930-B867-6F8D9953B1E2}" srcOrd="1" destOrd="0" presId="urn:microsoft.com/office/officeart/2005/8/layout/cycle2"/>
    <dgm:cxn modelId="{87626B26-1D06-4544-89BF-EC3726725147}" type="presOf" srcId="{69F948AC-BC34-4BD0-8684-E45BF1C6093D}" destId="{F72C85AC-37C4-49BD-86C3-1C88BC22AC75}" srcOrd="0" destOrd="0" presId="urn:microsoft.com/office/officeart/2005/8/layout/cycle2"/>
    <dgm:cxn modelId="{D01D2C33-8F9D-4BB0-845B-C4E1EB126122}" type="presOf" srcId="{BC1255CA-765E-496E-AFD1-C00AF190C2C9}" destId="{B46A7013-0882-4E1D-92FF-8F939596ADC3}" srcOrd="0" destOrd="0" presId="urn:microsoft.com/office/officeart/2005/8/layout/cycle2"/>
    <dgm:cxn modelId="{0694B134-AF95-4D1A-8BE2-9C9DD2E6B020}" type="presOf" srcId="{8DFF3222-6539-4F81-9176-CA6DAB5A907E}" destId="{47D89BDB-0D18-4514-8430-7B0AB85D1BD6}" srcOrd="0" destOrd="0" presId="urn:microsoft.com/office/officeart/2005/8/layout/cycle2"/>
    <dgm:cxn modelId="{C867073E-E30F-4347-A227-FE2B3C7F987D}" type="presOf" srcId="{DC07E3CB-A98E-4EA4-BC00-0F6CE445E8AA}" destId="{4EA5F55B-3532-48DD-833F-14991C4186CA}" srcOrd="0" destOrd="0" presId="urn:microsoft.com/office/officeart/2005/8/layout/cycle2"/>
    <dgm:cxn modelId="{A44D813E-423D-4601-BDCD-D102F02BEB78}" type="presOf" srcId="{7D9DB3B3-FDD2-42B7-8556-EA4540987433}" destId="{4009B7C6-0059-48B8-9DEA-6C0FAC3D5868}" srcOrd="0" destOrd="0" presId="urn:microsoft.com/office/officeart/2005/8/layout/cycle2"/>
    <dgm:cxn modelId="{E90E9E46-1F5F-4ED2-9DFD-FECE2EA4C170}" srcId="{A7FFAC8C-14DB-4773-A31E-47D9D3E6261C}" destId="{BC1255CA-765E-496E-AFD1-C00AF190C2C9}" srcOrd="1" destOrd="0" parTransId="{7ED49D9E-A80B-48FD-97E1-D690CD287A26}" sibTransId="{0AB015D3-C84E-42F0-A85E-FCC95991D124}"/>
    <dgm:cxn modelId="{B118FE66-8AED-4410-BA8A-0D62C5EF665B}" srcId="{A7FFAC8C-14DB-4773-A31E-47D9D3E6261C}" destId="{7D9DB3B3-FDD2-42B7-8556-EA4540987433}" srcOrd="2" destOrd="0" parTransId="{BDFE44A6-9B1F-4580-972D-351077ED5365}" sibTransId="{8DFF3222-6539-4F81-9176-CA6DAB5A907E}"/>
    <dgm:cxn modelId="{7F0B156D-5810-4C58-A612-0AEBEAAB9F2E}" srcId="{A7FFAC8C-14DB-4773-A31E-47D9D3E6261C}" destId="{0787F53B-58E4-4EB0-B55F-79D10C5F9330}" srcOrd="4" destOrd="0" parTransId="{5CEBAB93-8525-4496-A2BE-0E980355A3B9}" sibTransId="{69F948AC-BC34-4BD0-8684-E45BF1C6093D}"/>
    <dgm:cxn modelId="{BE103A54-1023-4EE8-904D-E51DD72888F6}" type="presOf" srcId="{0787F53B-58E4-4EB0-B55F-79D10C5F9330}" destId="{EB76BBCB-159A-4590-8F46-F71D91D1E238}" srcOrd="0" destOrd="0" presId="urn:microsoft.com/office/officeart/2005/8/layout/cycle2"/>
    <dgm:cxn modelId="{89D6427D-D448-41D5-AE6A-4F989948A466}" type="presOf" srcId="{915692C3-A060-4CF5-A762-1609F850A3E9}" destId="{A4EFB3E9-3DDF-4FEA-A0DD-9BCDADD8C4BD}" srcOrd="0" destOrd="0" presId="urn:microsoft.com/office/officeart/2005/8/layout/cycle2"/>
    <dgm:cxn modelId="{3B77C785-FEED-4C9E-97A9-21AF42798BA2}" srcId="{A7FFAC8C-14DB-4773-A31E-47D9D3E6261C}" destId="{54045BE9-FCCC-4C8B-BE3E-075A6CDC53B8}" srcOrd="0" destOrd="0" parTransId="{22967F2C-0091-4EA7-B03D-F86E2810A980}" sibTransId="{915692C3-A060-4CF5-A762-1609F850A3E9}"/>
    <dgm:cxn modelId="{2DEEE896-18DB-4E90-85AE-396D062062BF}" srcId="{A7FFAC8C-14DB-4773-A31E-47D9D3E6261C}" destId="{FA92B218-4B88-4773-8D85-21C7F0C804F9}" srcOrd="3" destOrd="0" parTransId="{8DD1499E-9CC0-4E12-8923-D87A802B4F56}" sibTransId="{DC07E3CB-A98E-4EA4-BC00-0F6CE445E8AA}"/>
    <dgm:cxn modelId="{0389EC9F-D9E2-4D81-91DA-548CC689A193}" type="presOf" srcId="{0AB015D3-C84E-42F0-A85E-FCC95991D124}" destId="{640466E5-24BB-4DA6-BEC9-FBCF130ACABC}" srcOrd="1" destOrd="0" presId="urn:microsoft.com/office/officeart/2005/8/layout/cycle2"/>
    <dgm:cxn modelId="{D2CB3BB2-2640-4B62-9975-3633A9F6882A}" type="presOf" srcId="{FA92B218-4B88-4773-8D85-21C7F0C804F9}" destId="{96DC9440-DB9F-475C-8F8C-6901087354F7}" srcOrd="0" destOrd="0" presId="urn:microsoft.com/office/officeart/2005/8/layout/cycle2"/>
    <dgm:cxn modelId="{0000EBBD-233C-41CF-91DA-E52A092AEDDA}" type="presOf" srcId="{69F948AC-BC34-4BD0-8684-E45BF1C6093D}" destId="{B256AB04-C8AA-4E1D-846E-2130182D51FA}" srcOrd="1" destOrd="0" presId="urn:microsoft.com/office/officeart/2005/8/layout/cycle2"/>
    <dgm:cxn modelId="{4A183BC3-9484-4613-81CB-A6BDCC6D2BD8}" type="presOf" srcId="{0AB015D3-C84E-42F0-A85E-FCC95991D124}" destId="{F36EC786-CFC1-43F4-8813-79F245D99EB5}" srcOrd="0" destOrd="0" presId="urn:microsoft.com/office/officeart/2005/8/layout/cycle2"/>
    <dgm:cxn modelId="{E0AEA4DA-864F-4C82-88D2-5AC3518CD211}" type="presOf" srcId="{A7FFAC8C-14DB-4773-A31E-47D9D3E6261C}" destId="{DCB46096-8C81-41BC-BB8D-52FFDF70E701}" srcOrd="0" destOrd="0" presId="urn:microsoft.com/office/officeart/2005/8/layout/cycle2"/>
    <dgm:cxn modelId="{59178DFB-5761-4802-8BBB-53D80B387568}" type="presOf" srcId="{915692C3-A060-4CF5-A762-1609F850A3E9}" destId="{72AFA67B-2124-4BD1-8F1D-B8283189E5F0}" srcOrd="1" destOrd="0" presId="urn:microsoft.com/office/officeart/2005/8/layout/cycle2"/>
    <dgm:cxn modelId="{E1513520-75CE-46FD-A728-35A70712C00D}" type="presParOf" srcId="{DCB46096-8C81-41BC-BB8D-52FFDF70E701}" destId="{B7F276A5-E8FF-4213-9012-B0D1FC74E9DB}" srcOrd="0" destOrd="0" presId="urn:microsoft.com/office/officeart/2005/8/layout/cycle2"/>
    <dgm:cxn modelId="{6ECCD7BE-F395-4D20-84AD-6FAF7A874847}" type="presParOf" srcId="{DCB46096-8C81-41BC-BB8D-52FFDF70E701}" destId="{A4EFB3E9-3DDF-4FEA-A0DD-9BCDADD8C4BD}" srcOrd="1" destOrd="0" presId="urn:microsoft.com/office/officeart/2005/8/layout/cycle2"/>
    <dgm:cxn modelId="{55204ECA-3CC3-4AD7-99F3-D483C0260B14}" type="presParOf" srcId="{A4EFB3E9-3DDF-4FEA-A0DD-9BCDADD8C4BD}" destId="{72AFA67B-2124-4BD1-8F1D-B8283189E5F0}" srcOrd="0" destOrd="0" presId="urn:microsoft.com/office/officeart/2005/8/layout/cycle2"/>
    <dgm:cxn modelId="{C53CF098-837F-4CEC-A13A-6CB27A1CF94C}" type="presParOf" srcId="{DCB46096-8C81-41BC-BB8D-52FFDF70E701}" destId="{B46A7013-0882-4E1D-92FF-8F939596ADC3}" srcOrd="2" destOrd="0" presId="urn:microsoft.com/office/officeart/2005/8/layout/cycle2"/>
    <dgm:cxn modelId="{91FF75E4-CCD5-4DED-8E92-321EC419F7A7}" type="presParOf" srcId="{DCB46096-8C81-41BC-BB8D-52FFDF70E701}" destId="{F36EC786-CFC1-43F4-8813-79F245D99EB5}" srcOrd="3" destOrd="0" presId="urn:microsoft.com/office/officeart/2005/8/layout/cycle2"/>
    <dgm:cxn modelId="{7B3A3EA7-626B-45C5-9D90-1A61A1940A9B}" type="presParOf" srcId="{F36EC786-CFC1-43F4-8813-79F245D99EB5}" destId="{640466E5-24BB-4DA6-BEC9-FBCF130ACABC}" srcOrd="0" destOrd="0" presId="urn:microsoft.com/office/officeart/2005/8/layout/cycle2"/>
    <dgm:cxn modelId="{D711DE52-8C0F-4B2B-A968-6F4B90F20FFC}" type="presParOf" srcId="{DCB46096-8C81-41BC-BB8D-52FFDF70E701}" destId="{4009B7C6-0059-48B8-9DEA-6C0FAC3D5868}" srcOrd="4" destOrd="0" presId="urn:microsoft.com/office/officeart/2005/8/layout/cycle2"/>
    <dgm:cxn modelId="{F17A1A45-1D4B-4D3F-B980-03E657BFFC51}" type="presParOf" srcId="{DCB46096-8C81-41BC-BB8D-52FFDF70E701}" destId="{47D89BDB-0D18-4514-8430-7B0AB85D1BD6}" srcOrd="5" destOrd="0" presId="urn:microsoft.com/office/officeart/2005/8/layout/cycle2"/>
    <dgm:cxn modelId="{F91246CF-ABA5-4A87-B3FE-DAC5D26F88E7}" type="presParOf" srcId="{47D89BDB-0D18-4514-8430-7B0AB85D1BD6}" destId="{FE02EB7C-9F41-4930-B867-6F8D9953B1E2}" srcOrd="0" destOrd="0" presId="urn:microsoft.com/office/officeart/2005/8/layout/cycle2"/>
    <dgm:cxn modelId="{7B8ABC83-AD3E-4D17-8A25-605ADD20E401}" type="presParOf" srcId="{DCB46096-8C81-41BC-BB8D-52FFDF70E701}" destId="{96DC9440-DB9F-475C-8F8C-6901087354F7}" srcOrd="6" destOrd="0" presId="urn:microsoft.com/office/officeart/2005/8/layout/cycle2"/>
    <dgm:cxn modelId="{D15C0E4F-A2F4-41AB-A647-9978EA919451}" type="presParOf" srcId="{DCB46096-8C81-41BC-BB8D-52FFDF70E701}" destId="{4EA5F55B-3532-48DD-833F-14991C4186CA}" srcOrd="7" destOrd="0" presId="urn:microsoft.com/office/officeart/2005/8/layout/cycle2"/>
    <dgm:cxn modelId="{EC5C1479-2DFD-448E-AA83-D9744949F691}" type="presParOf" srcId="{4EA5F55B-3532-48DD-833F-14991C4186CA}" destId="{36750EAD-5499-4C58-9EF2-DEDC814972C8}" srcOrd="0" destOrd="0" presId="urn:microsoft.com/office/officeart/2005/8/layout/cycle2"/>
    <dgm:cxn modelId="{8C82BAD3-11B6-46A5-A892-4ED5A8ECB302}" type="presParOf" srcId="{DCB46096-8C81-41BC-BB8D-52FFDF70E701}" destId="{EB76BBCB-159A-4590-8F46-F71D91D1E238}" srcOrd="8" destOrd="0" presId="urn:microsoft.com/office/officeart/2005/8/layout/cycle2"/>
    <dgm:cxn modelId="{6A2413C9-E45F-4FCD-915B-285F7A0E3AF8}" type="presParOf" srcId="{DCB46096-8C81-41BC-BB8D-52FFDF70E701}" destId="{F72C85AC-37C4-49BD-86C3-1C88BC22AC75}" srcOrd="9" destOrd="0" presId="urn:microsoft.com/office/officeart/2005/8/layout/cycle2"/>
    <dgm:cxn modelId="{8892BBF7-603A-4BEE-9A4B-C4894F72CA66}" type="presParOf" srcId="{F72C85AC-37C4-49BD-86C3-1C88BC22AC75}" destId="{B256AB04-C8AA-4E1D-846E-2130182D51FA}"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7FFAC8C-14DB-4773-A31E-47D9D3E6261C}"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54045BE9-FCCC-4C8B-BE3E-075A6CDC53B8}">
      <dgm:prSet phldrT="[Text]" phldr="0"/>
      <dgm:spPr/>
      <dgm:t>
        <a:bodyPr/>
        <a:lstStyle/>
        <a:p>
          <a:r>
            <a:rPr lang="en-US" dirty="0">
              <a:latin typeface="Arial"/>
              <a:cs typeface="Arial"/>
            </a:rPr>
            <a:t>Initiate</a:t>
          </a:r>
        </a:p>
      </dgm:t>
    </dgm:pt>
    <dgm:pt modelId="{22967F2C-0091-4EA7-B03D-F86E2810A980}" type="parTrans" cxnId="{3B77C785-FEED-4C9E-97A9-21AF42798BA2}">
      <dgm:prSet/>
      <dgm:spPr/>
      <dgm:t>
        <a:bodyPr/>
        <a:lstStyle/>
        <a:p>
          <a:endParaRPr lang="en-US"/>
        </a:p>
      </dgm:t>
    </dgm:pt>
    <dgm:pt modelId="{915692C3-A060-4CF5-A762-1609F850A3E9}" type="sibTrans" cxnId="{3B77C785-FEED-4C9E-97A9-21AF42798BA2}">
      <dgm:prSet/>
      <dgm:spPr/>
      <dgm:t>
        <a:bodyPr/>
        <a:lstStyle/>
        <a:p>
          <a:endParaRPr lang="en-US"/>
        </a:p>
      </dgm:t>
    </dgm:pt>
    <dgm:pt modelId="{BC1255CA-765E-496E-AFD1-C00AF190C2C9}">
      <dgm:prSet phldrT="[Text]" phldr="0"/>
      <dgm:spPr/>
      <dgm:t>
        <a:bodyPr/>
        <a:lstStyle/>
        <a:p>
          <a:r>
            <a:rPr lang="en-US" dirty="0">
              <a:latin typeface="Arial"/>
              <a:cs typeface="Arial"/>
            </a:rPr>
            <a:t>Plan</a:t>
          </a:r>
        </a:p>
      </dgm:t>
    </dgm:pt>
    <dgm:pt modelId="{7ED49D9E-A80B-48FD-97E1-D690CD287A26}" type="parTrans" cxnId="{E90E9E46-1F5F-4ED2-9DFD-FECE2EA4C170}">
      <dgm:prSet/>
      <dgm:spPr/>
      <dgm:t>
        <a:bodyPr/>
        <a:lstStyle/>
        <a:p>
          <a:endParaRPr lang="en-US"/>
        </a:p>
      </dgm:t>
    </dgm:pt>
    <dgm:pt modelId="{0AB015D3-C84E-42F0-A85E-FCC95991D124}" type="sibTrans" cxnId="{E90E9E46-1F5F-4ED2-9DFD-FECE2EA4C170}">
      <dgm:prSet/>
      <dgm:spPr/>
      <dgm:t>
        <a:bodyPr/>
        <a:lstStyle/>
        <a:p>
          <a:endParaRPr lang="en-US"/>
        </a:p>
      </dgm:t>
    </dgm:pt>
    <dgm:pt modelId="{7D9DB3B3-FDD2-42B7-8556-EA4540987433}">
      <dgm:prSet phldrT="[Text]" phldr="0"/>
      <dgm:spPr/>
      <dgm:t>
        <a:bodyPr/>
        <a:lstStyle/>
        <a:p>
          <a:r>
            <a:rPr lang="en-US" dirty="0">
              <a:latin typeface="Arial"/>
              <a:cs typeface="Arial"/>
            </a:rPr>
            <a:t>Execute</a:t>
          </a:r>
        </a:p>
      </dgm:t>
    </dgm:pt>
    <dgm:pt modelId="{BDFE44A6-9B1F-4580-972D-351077ED5365}" type="parTrans" cxnId="{B118FE66-8AED-4410-BA8A-0D62C5EF665B}">
      <dgm:prSet/>
      <dgm:spPr/>
      <dgm:t>
        <a:bodyPr/>
        <a:lstStyle/>
        <a:p>
          <a:endParaRPr lang="en-US"/>
        </a:p>
      </dgm:t>
    </dgm:pt>
    <dgm:pt modelId="{8DFF3222-6539-4F81-9176-CA6DAB5A907E}" type="sibTrans" cxnId="{B118FE66-8AED-4410-BA8A-0D62C5EF665B}">
      <dgm:prSet/>
      <dgm:spPr/>
      <dgm:t>
        <a:bodyPr/>
        <a:lstStyle/>
        <a:p>
          <a:endParaRPr lang="en-US"/>
        </a:p>
      </dgm:t>
    </dgm:pt>
    <dgm:pt modelId="{FA92B218-4B88-4773-8D85-21C7F0C804F9}">
      <dgm:prSet phldrT="[Text]" phldr="0"/>
      <dgm:spPr/>
      <dgm:t>
        <a:bodyPr/>
        <a:lstStyle/>
        <a:p>
          <a:pPr rtl="0"/>
          <a:r>
            <a:rPr lang="en-US" dirty="0">
              <a:latin typeface="Arial"/>
              <a:cs typeface="Arial"/>
            </a:rPr>
            <a:t>Monitor &amp; maintain</a:t>
          </a:r>
        </a:p>
      </dgm:t>
    </dgm:pt>
    <dgm:pt modelId="{8DD1499E-9CC0-4E12-8923-D87A802B4F56}" type="parTrans" cxnId="{2DEEE896-18DB-4E90-85AE-396D062062BF}">
      <dgm:prSet/>
      <dgm:spPr/>
      <dgm:t>
        <a:bodyPr/>
        <a:lstStyle/>
        <a:p>
          <a:endParaRPr lang="en-US"/>
        </a:p>
      </dgm:t>
    </dgm:pt>
    <dgm:pt modelId="{DC07E3CB-A98E-4EA4-BC00-0F6CE445E8AA}" type="sibTrans" cxnId="{2DEEE896-18DB-4E90-85AE-396D062062BF}">
      <dgm:prSet/>
      <dgm:spPr/>
      <dgm:t>
        <a:bodyPr/>
        <a:lstStyle/>
        <a:p>
          <a:endParaRPr lang="en-US"/>
        </a:p>
      </dgm:t>
    </dgm:pt>
    <dgm:pt modelId="{0787F53B-58E4-4EB0-B55F-79D10C5F9330}">
      <dgm:prSet phldrT="[Text]" phldr="0"/>
      <dgm:spPr/>
      <dgm:t>
        <a:bodyPr/>
        <a:lstStyle/>
        <a:p>
          <a:r>
            <a:rPr lang="en-US" dirty="0">
              <a:latin typeface="Arial"/>
              <a:cs typeface="Arial"/>
            </a:rPr>
            <a:t>Close</a:t>
          </a:r>
        </a:p>
      </dgm:t>
    </dgm:pt>
    <dgm:pt modelId="{5CEBAB93-8525-4496-A2BE-0E980355A3B9}" type="parTrans" cxnId="{7F0B156D-5810-4C58-A612-0AEBEAAB9F2E}">
      <dgm:prSet/>
      <dgm:spPr/>
      <dgm:t>
        <a:bodyPr/>
        <a:lstStyle/>
        <a:p>
          <a:endParaRPr lang="en-US"/>
        </a:p>
      </dgm:t>
    </dgm:pt>
    <dgm:pt modelId="{69F948AC-BC34-4BD0-8684-E45BF1C6093D}" type="sibTrans" cxnId="{7F0B156D-5810-4C58-A612-0AEBEAAB9F2E}">
      <dgm:prSet/>
      <dgm:spPr/>
      <dgm:t>
        <a:bodyPr/>
        <a:lstStyle/>
        <a:p>
          <a:endParaRPr lang="en-US"/>
        </a:p>
      </dgm:t>
    </dgm:pt>
    <dgm:pt modelId="{DCB46096-8C81-41BC-BB8D-52FFDF70E701}" type="pres">
      <dgm:prSet presAssocID="{A7FFAC8C-14DB-4773-A31E-47D9D3E6261C}" presName="cycle" presStyleCnt="0">
        <dgm:presLayoutVars>
          <dgm:dir/>
          <dgm:resizeHandles val="exact"/>
        </dgm:presLayoutVars>
      </dgm:prSet>
      <dgm:spPr/>
    </dgm:pt>
    <dgm:pt modelId="{B7F276A5-E8FF-4213-9012-B0D1FC74E9DB}" type="pres">
      <dgm:prSet presAssocID="{54045BE9-FCCC-4C8B-BE3E-075A6CDC53B8}" presName="node" presStyleLbl="node1" presStyleIdx="0" presStyleCnt="5">
        <dgm:presLayoutVars>
          <dgm:bulletEnabled val="1"/>
        </dgm:presLayoutVars>
      </dgm:prSet>
      <dgm:spPr>
        <a:solidFill>
          <a:srgbClr val="C00000"/>
        </a:solidFill>
      </dgm:spPr>
    </dgm:pt>
    <dgm:pt modelId="{A4EFB3E9-3DDF-4FEA-A0DD-9BCDADD8C4BD}" type="pres">
      <dgm:prSet presAssocID="{915692C3-A060-4CF5-A762-1609F850A3E9}" presName="sibTrans" presStyleLbl="sibTrans2D1" presStyleIdx="0" presStyleCnt="5"/>
      <dgm:spPr/>
    </dgm:pt>
    <dgm:pt modelId="{72AFA67B-2124-4BD1-8F1D-B8283189E5F0}" type="pres">
      <dgm:prSet presAssocID="{915692C3-A060-4CF5-A762-1609F850A3E9}" presName="connectorText" presStyleLbl="sibTrans2D1" presStyleIdx="0" presStyleCnt="5"/>
      <dgm:spPr/>
    </dgm:pt>
    <dgm:pt modelId="{B46A7013-0882-4E1D-92FF-8F939596ADC3}" type="pres">
      <dgm:prSet presAssocID="{BC1255CA-765E-496E-AFD1-C00AF190C2C9}" presName="node" presStyleLbl="node1" presStyleIdx="1" presStyleCnt="5">
        <dgm:presLayoutVars>
          <dgm:bulletEnabled val="1"/>
        </dgm:presLayoutVars>
      </dgm:prSet>
      <dgm:spPr>
        <a:solidFill>
          <a:schemeClr val="accent1">
            <a:lumMod val="75000"/>
          </a:schemeClr>
        </a:solidFill>
      </dgm:spPr>
    </dgm:pt>
    <dgm:pt modelId="{F36EC786-CFC1-43F4-8813-79F245D99EB5}" type="pres">
      <dgm:prSet presAssocID="{0AB015D3-C84E-42F0-A85E-FCC95991D124}" presName="sibTrans" presStyleLbl="sibTrans2D1" presStyleIdx="1" presStyleCnt="5"/>
      <dgm:spPr/>
    </dgm:pt>
    <dgm:pt modelId="{640466E5-24BB-4DA6-BEC9-FBCF130ACABC}" type="pres">
      <dgm:prSet presAssocID="{0AB015D3-C84E-42F0-A85E-FCC95991D124}" presName="connectorText" presStyleLbl="sibTrans2D1" presStyleIdx="1" presStyleCnt="5"/>
      <dgm:spPr/>
    </dgm:pt>
    <dgm:pt modelId="{4009B7C6-0059-48B8-9DEA-6C0FAC3D5868}" type="pres">
      <dgm:prSet presAssocID="{7D9DB3B3-FDD2-42B7-8556-EA4540987433}" presName="node" presStyleLbl="node1" presStyleIdx="2" presStyleCnt="5">
        <dgm:presLayoutVars>
          <dgm:bulletEnabled val="1"/>
        </dgm:presLayoutVars>
      </dgm:prSet>
      <dgm:spPr>
        <a:solidFill>
          <a:schemeClr val="accent6">
            <a:lumMod val="75000"/>
          </a:schemeClr>
        </a:solidFill>
      </dgm:spPr>
    </dgm:pt>
    <dgm:pt modelId="{47D89BDB-0D18-4514-8430-7B0AB85D1BD6}" type="pres">
      <dgm:prSet presAssocID="{8DFF3222-6539-4F81-9176-CA6DAB5A907E}" presName="sibTrans" presStyleLbl="sibTrans2D1" presStyleIdx="2" presStyleCnt="5"/>
      <dgm:spPr/>
    </dgm:pt>
    <dgm:pt modelId="{FE02EB7C-9F41-4930-B867-6F8D9953B1E2}" type="pres">
      <dgm:prSet presAssocID="{8DFF3222-6539-4F81-9176-CA6DAB5A907E}" presName="connectorText" presStyleLbl="sibTrans2D1" presStyleIdx="2" presStyleCnt="5"/>
      <dgm:spPr/>
    </dgm:pt>
    <dgm:pt modelId="{96DC9440-DB9F-475C-8F8C-6901087354F7}" type="pres">
      <dgm:prSet presAssocID="{FA92B218-4B88-4773-8D85-21C7F0C804F9}" presName="node" presStyleLbl="node1" presStyleIdx="3" presStyleCnt="5">
        <dgm:presLayoutVars>
          <dgm:bulletEnabled val="1"/>
        </dgm:presLayoutVars>
      </dgm:prSet>
      <dgm:spPr>
        <a:solidFill>
          <a:schemeClr val="accent2"/>
        </a:solidFill>
      </dgm:spPr>
    </dgm:pt>
    <dgm:pt modelId="{4EA5F55B-3532-48DD-833F-14991C4186CA}" type="pres">
      <dgm:prSet presAssocID="{DC07E3CB-A98E-4EA4-BC00-0F6CE445E8AA}" presName="sibTrans" presStyleLbl="sibTrans2D1" presStyleIdx="3" presStyleCnt="5"/>
      <dgm:spPr/>
    </dgm:pt>
    <dgm:pt modelId="{36750EAD-5499-4C58-9EF2-DEDC814972C8}" type="pres">
      <dgm:prSet presAssocID="{DC07E3CB-A98E-4EA4-BC00-0F6CE445E8AA}" presName="connectorText" presStyleLbl="sibTrans2D1" presStyleIdx="3" presStyleCnt="5"/>
      <dgm:spPr/>
    </dgm:pt>
    <dgm:pt modelId="{EB76BBCB-159A-4590-8F46-F71D91D1E238}" type="pres">
      <dgm:prSet presAssocID="{0787F53B-58E4-4EB0-B55F-79D10C5F9330}" presName="node" presStyleLbl="node1" presStyleIdx="4" presStyleCnt="5">
        <dgm:presLayoutVars>
          <dgm:bulletEnabled val="1"/>
        </dgm:presLayoutVars>
      </dgm:prSet>
      <dgm:spPr>
        <a:solidFill>
          <a:schemeClr val="accent2">
            <a:lumMod val="50000"/>
          </a:schemeClr>
        </a:solidFill>
      </dgm:spPr>
    </dgm:pt>
    <dgm:pt modelId="{F72C85AC-37C4-49BD-86C3-1C88BC22AC75}" type="pres">
      <dgm:prSet presAssocID="{69F948AC-BC34-4BD0-8684-E45BF1C6093D}" presName="sibTrans" presStyleLbl="sibTrans2D1" presStyleIdx="4" presStyleCnt="5"/>
      <dgm:spPr/>
    </dgm:pt>
    <dgm:pt modelId="{B256AB04-C8AA-4E1D-846E-2130182D51FA}" type="pres">
      <dgm:prSet presAssocID="{69F948AC-BC34-4BD0-8684-E45BF1C6093D}" presName="connectorText" presStyleLbl="sibTrans2D1" presStyleIdx="4" presStyleCnt="5"/>
      <dgm:spPr/>
    </dgm:pt>
  </dgm:ptLst>
  <dgm:cxnLst>
    <dgm:cxn modelId="{4196B102-987D-4B32-8CD8-BF823C69A51B}" type="presOf" srcId="{DC07E3CB-A98E-4EA4-BC00-0F6CE445E8AA}" destId="{36750EAD-5499-4C58-9EF2-DEDC814972C8}" srcOrd="1" destOrd="0" presId="urn:microsoft.com/office/officeart/2005/8/layout/cycle2"/>
    <dgm:cxn modelId="{30D4BD15-1F1B-4F4B-A7A8-1B41CE6C482F}" type="presOf" srcId="{54045BE9-FCCC-4C8B-BE3E-075A6CDC53B8}" destId="{B7F276A5-E8FF-4213-9012-B0D1FC74E9DB}" srcOrd="0" destOrd="0" presId="urn:microsoft.com/office/officeart/2005/8/layout/cycle2"/>
    <dgm:cxn modelId="{EBA03D25-3DC4-4EF0-8A1D-159CCE095B88}" type="presOf" srcId="{8DFF3222-6539-4F81-9176-CA6DAB5A907E}" destId="{FE02EB7C-9F41-4930-B867-6F8D9953B1E2}" srcOrd="1" destOrd="0" presId="urn:microsoft.com/office/officeart/2005/8/layout/cycle2"/>
    <dgm:cxn modelId="{87626B26-1D06-4544-89BF-EC3726725147}" type="presOf" srcId="{69F948AC-BC34-4BD0-8684-E45BF1C6093D}" destId="{F72C85AC-37C4-49BD-86C3-1C88BC22AC75}" srcOrd="0" destOrd="0" presId="urn:microsoft.com/office/officeart/2005/8/layout/cycle2"/>
    <dgm:cxn modelId="{D01D2C33-8F9D-4BB0-845B-C4E1EB126122}" type="presOf" srcId="{BC1255CA-765E-496E-AFD1-C00AF190C2C9}" destId="{B46A7013-0882-4E1D-92FF-8F939596ADC3}" srcOrd="0" destOrd="0" presId="urn:microsoft.com/office/officeart/2005/8/layout/cycle2"/>
    <dgm:cxn modelId="{0694B134-AF95-4D1A-8BE2-9C9DD2E6B020}" type="presOf" srcId="{8DFF3222-6539-4F81-9176-CA6DAB5A907E}" destId="{47D89BDB-0D18-4514-8430-7B0AB85D1BD6}" srcOrd="0" destOrd="0" presId="urn:microsoft.com/office/officeart/2005/8/layout/cycle2"/>
    <dgm:cxn modelId="{C867073E-E30F-4347-A227-FE2B3C7F987D}" type="presOf" srcId="{DC07E3CB-A98E-4EA4-BC00-0F6CE445E8AA}" destId="{4EA5F55B-3532-48DD-833F-14991C4186CA}" srcOrd="0" destOrd="0" presId="urn:microsoft.com/office/officeart/2005/8/layout/cycle2"/>
    <dgm:cxn modelId="{A44D813E-423D-4601-BDCD-D102F02BEB78}" type="presOf" srcId="{7D9DB3B3-FDD2-42B7-8556-EA4540987433}" destId="{4009B7C6-0059-48B8-9DEA-6C0FAC3D5868}" srcOrd="0" destOrd="0" presId="urn:microsoft.com/office/officeart/2005/8/layout/cycle2"/>
    <dgm:cxn modelId="{E90E9E46-1F5F-4ED2-9DFD-FECE2EA4C170}" srcId="{A7FFAC8C-14DB-4773-A31E-47D9D3E6261C}" destId="{BC1255CA-765E-496E-AFD1-C00AF190C2C9}" srcOrd="1" destOrd="0" parTransId="{7ED49D9E-A80B-48FD-97E1-D690CD287A26}" sibTransId="{0AB015D3-C84E-42F0-A85E-FCC95991D124}"/>
    <dgm:cxn modelId="{B118FE66-8AED-4410-BA8A-0D62C5EF665B}" srcId="{A7FFAC8C-14DB-4773-A31E-47D9D3E6261C}" destId="{7D9DB3B3-FDD2-42B7-8556-EA4540987433}" srcOrd="2" destOrd="0" parTransId="{BDFE44A6-9B1F-4580-972D-351077ED5365}" sibTransId="{8DFF3222-6539-4F81-9176-CA6DAB5A907E}"/>
    <dgm:cxn modelId="{7F0B156D-5810-4C58-A612-0AEBEAAB9F2E}" srcId="{A7FFAC8C-14DB-4773-A31E-47D9D3E6261C}" destId="{0787F53B-58E4-4EB0-B55F-79D10C5F9330}" srcOrd="4" destOrd="0" parTransId="{5CEBAB93-8525-4496-A2BE-0E980355A3B9}" sibTransId="{69F948AC-BC34-4BD0-8684-E45BF1C6093D}"/>
    <dgm:cxn modelId="{BE103A54-1023-4EE8-904D-E51DD72888F6}" type="presOf" srcId="{0787F53B-58E4-4EB0-B55F-79D10C5F9330}" destId="{EB76BBCB-159A-4590-8F46-F71D91D1E238}" srcOrd="0" destOrd="0" presId="urn:microsoft.com/office/officeart/2005/8/layout/cycle2"/>
    <dgm:cxn modelId="{89D6427D-D448-41D5-AE6A-4F989948A466}" type="presOf" srcId="{915692C3-A060-4CF5-A762-1609F850A3E9}" destId="{A4EFB3E9-3DDF-4FEA-A0DD-9BCDADD8C4BD}" srcOrd="0" destOrd="0" presId="urn:microsoft.com/office/officeart/2005/8/layout/cycle2"/>
    <dgm:cxn modelId="{3B77C785-FEED-4C9E-97A9-21AF42798BA2}" srcId="{A7FFAC8C-14DB-4773-A31E-47D9D3E6261C}" destId="{54045BE9-FCCC-4C8B-BE3E-075A6CDC53B8}" srcOrd="0" destOrd="0" parTransId="{22967F2C-0091-4EA7-B03D-F86E2810A980}" sibTransId="{915692C3-A060-4CF5-A762-1609F850A3E9}"/>
    <dgm:cxn modelId="{2DEEE896-18DB-4E90-85AE-396D062062BF}" srcId="{A7FFAC8C-14DB-4773-A31E-47D9D3E6261C}" destId="{FA92B218-4B88-4773-8D85-21C7F0C804F9}" srcOrd="3" destOrd="0" parTransId="{8DD1499E-9CC0-4E12-8923-D87A802B4F56}" sibTransId="{DC07E3CB-A98E-4EA4-BC00-0F6CE445E8AA}"/>
    <dgm:cxn modelId="{0389EC9F-D9E2-4D81-91DA-548CC689A193}" type="presOf" srcId="{0AB015D3-C84E-42F0-A85E-FCC95991D124}" destId="{640466E5-24BB-4DA6-BEC9-FBCF130ACABC}" srcOrd="1" destOrd="0" presId="urn:microsoft.com/office/officeart/2005/8/layout/cycle2"/>
    <dgm:cxn modelId="{D2CB3BB2-2640-4B62-9975-3633A9F6882A}" type="presOf" srcId="{FA92B218-4B88-4773-8D85-21C7F0C804F9}" destId="{96DC9440-DB9F-475C-8F8C-6901087354F7}" srcOrd="0" destOrd="0" presId="urn:microsoft.com/office/officeart/2005/8/layout/cycle2"/>
    <dgm:cxn modelId="{0000EBBD-233C-41CF-91DA-E52A092AEDDA}" type="presOf" srcId="{69F948AC-BC34-4BD0-8684-E45BF1C6093D}" destId="{B256AB04-C8AA-4E1D-846E-2130182D51FA}" srcOrd="1" destOrd="0" presId="urn:microsoft.com/office/officeart/2005/8/layout/cycle2"/>
    <dgm:cxn modelId="{4A183BC3-9484-4613-81CB-A6BDCC6D2BD8}" type="presOf" srcId="{0AB015D3-C84E-42F0-A85E-FCC95991D124}" destId="{F36EC786-CFC1-43F4-8813-79F245D99EB5}" srcOrd="0" destOrd="0" presId="urn:microsoft.com/office/officeart/2005/8/layout/cycle2"/>
    <dgm:cxn modelId="{E0AEA4DA-864F-4C82-88D2-5AC3518CD211}" type="presOf" srcId="{A7FFAC8C-14DB-4773-A31E-47D9D3E6261C}" destId="{DCB46096-8C81-41BC-BB8D-52FFDF70E701}" srcOrd="0" destOrd="0" presId="urn:microsoft.com/office/officeart/2005/8/layout/cycle2"/>
    <dgm:cxn modelId="{59178DFB-5761-4802-8BBB-53D80B387568}" type="presOf" srcId="{915692C3-A060-4CF5-A762-1609F850A3E9}" destId="{72AFA67B-2124-4BD1-8F1D-B8283189E5F0}" srcOrd="1" destOrd="0" presId="urn:microsoft.com/office/officeart/2005/8/layout/cycle2"/>
    <dgm:cxn modelId="{E1513520-75CE-46FD-A728-35A70712C00D}" type="presParOf" srcId="{DCB46096-8C81-41BC-BB8D-52FFDF70E701}" destId="{B7F276A5-E8FF-4213-9012-B0D1FC74E9DB}" srcOrd="0" destOrd="0" presId="urn:microsoft.com/office/officeart/2005/8/layout/cycle2"/>
    <dgm:cxn modelId="{6ECCD7BE-F395-4D20-84AD-6FAF7A874847}" type="presParOf" srcId="{DCB46096-8C81-41BC-BB8D-52FFDF70E701}" destId="{A4EFB3E9-3DDF-4FEA-A0DD-9BCDADD8C4BD}" srcOrd="1" destOrd="0" presId="urn:microsoft.com/office/officeart/2005/8/layout/cycle2"/>
    <dgm:cxn modelId="{55204ECA-3CC3-4AD7-99F3-D483C0260B14}" type="presParOf" srcId="{A4EFB3E9-3DDF-4FEA-A0DD-9BCDADD8C4BD}" destId="{72AFA67B-2124-4BD1-8F1D-B8283189E5F0}" srcOrd="0" destOrd="0" presId="urn:microsoft.com/office/officeart/2005/8/layout/cycle2"/>
    <dgm:cxn modelId="{C53CF098-837F-4CEC-A13A-6CB27A1CF94C}" type="presParOf" srcId="{DCB46096-8C81-41BC-BB8D-52FFDF70E701}" destId="{B46A7013-0882-4E1D-92FF-8F939596ADC3}" srcOrd="2" destOrd="0" presId="urn:microsoft.com/office/officeart/2005/8/layout/cycle2"/>
    <dgm:cxn modelId="{91FF75E4-CCD5-4DED-8E92-321EC419F7A7}" type="presParOf" srcId="{DCB46096-8C81-41BC-BB8D-52FFDF70E701}" destId="{F36EC786-CFC1-43F4-8813-79F245D99EB5}" srcOrd="3" destOrd="0" presId="urn:microsoft.com/office/officeart/2005/8/layout/cycle2"/>
    <dgm:cxn modelId="{7B3A3EA7-626B-45C5-9D90-1A61A1940A9B}" type="presParOf" srcId="{F36EC786-CFC1-43F4-8813-79F245D99EB5}" destId="{640466E5-24BB-4DA6-BEC9-FBCF130ACABC}" srcOrd="0" destOrd="0" presId="urn:microsoft.com/office/officeart/2005/8/layout/cycle2"/>
    <dgm:cxn modelId="{D711DE52-8C0F-4B2B-A968-6F4B90F20FFC}" type="presParOf" srcId="{DCB46096-8C81-41BC-BB8D-52FFDF70E701}" destId="{4009B7C6-0059-48B8-9DEA-6C0FAC3D5868}" srcOrd="4" destOrd="0" presId="urn:microsoft.com/office/officeart/2005/8/layout/cycle2"/>
    <dgm:cxn modelId="{F17A1A45-1D4B-4D3F-B980-03E657BFFC51}" type="presParOf" srcId="{DCB46096-8C81-41BC-BB8D-52FFDF70E701}" destId="{47D89BDB-0D18-4514-8430-7B0AB85D1BD6}" srcOrd="5" destOrd="0" presId="urn:microsoft.com/office/officeart/2005/8/layout/cycle2"/>
    <dgm:cxn modelId="{F91246CF-ABA5-4A87-B3FE-DAC5D26F88E7}" type="presParOf" srcId="{47D89BDB-0D18-4514-8430-7B0AB85D1BD6}" destId="{FE02EB7C-9F41-4930-B867-6F8D9953B1E2}" srcOrd="0" destOrd="0" presId="urn:microsoft.com/office/officeart/2005/8/layout/cycle2"/>
    <dgm:cxn modelId="{7B8ABC83-AD3E-4D17-8A25-605ADD20E401}" type="presParOf" srcId="{DCB46096-8C81-41BC-BB8D-52FFDF70E701}" destId="{96DC9440-DB9F-475C-8F8C-6901087354F7}" srcOrd="6" destOrd="0" presId="urn:microsoft.com/office/officeart/2005/8/layout/cycle2"/>
    <dgm:cxn modelId="{D15C0E4F-A2F4-41AB-A647-9978EA919451}" type="presParOf" srcId="{DCB46096-8C81-41BC-BB8D-52FFDF70E701}" destId="{4EA5F55B-3532-48DD-833F-14991C4186CA}" srcOrd="7" destOrd="0" presId="urn:microsoft.com/office/officeart/2005/8/layout/cycle2"/>
    <dgm:cxn modelId="{EC5C1479-2DFD-448E-AA83-D9744949F691}" type="presParOf" srcId="{4EA5F55B-3532-48DD-833F-14991C4186CA}" destId="{36750EAD-5499-4C58-9EF2-DEDC814972C8}" srcOrd="0" destOrd="0" presId="urn:microsoft.com/office/officeart/2005/8/layout/cycle2"/>
    <dgm:cxn modelId="{8C82BAD3-11B6-46A5-A892-4ED5A8ECB302}" type="presParOf" srcId="{DCB46096-8C81-41BC-BB8D-52FFDF70E701}" destId="{EB76BBCB-159A-4590-8F46-F71D91D1E238}" srcOrd="8" destOrd="0" presId="urn:microsoft.com/office/officeart/2005/8/layout/cycle2"/>
    <dgm:cxn modelId="{6A2413C9-E45F-4FCD-915B-285F7A0E3AF8}" type="presParOf" srcId="{DCB46096-8C81-41BC-BB8D-52FFDF70E701}" destId="{F72C85AC-37C4-49BD-86C3-1C88BC22AC75}" srcOrd="9" destOrd="0" presId="urn:microsoft.com/office/officeart/2005/8/layout/cycle2"/>
    <dgm:cxn modelId="{8892BBF7-603A-4BEE-9A4B-C4894F72CA66}" type="presParOf" srcId="{F72C85AC-37C4-49BD-86C3-1C88BC22AC75}" destId="{B256AB04-C8AA-4E1D-846E-2130182D51FA}"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7FFAC8C-14DB-4773-A31E-47D9D3E6261C}"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54045BE9-FCCC-4C8B-BE3E-075A6CDC53B8}">
      <dgm:prSet phldrT="[Text]" phldr="0"/>
      <dgm:spPr/>
      <dgm:t>
        <a:bodyPr/>
        <a:lstStyle/>
        <a:p>
          <a:r>
            <a:rPr lang="en-US" dirty="0">
              <a:latin typeface="Arial"/>
              <a:cs typeface="Arial"/>
            </a:rPr>
            <a:t>Initiate</a:t>
          </a:r>
        </a:p>
      </dgm:t>
    </dgm:pt>
    <dgm:pt modelId="{22967F2C-0091-4EA7-B03D-F86E2810A980}" type="parTrans" cxnId="{3B77C785-FEED-4C9E-97A9-21AF42798BA2}">
      <dgm:prSet/>
      <dgm:spPr/>
      <dgm:t>
        <a:bodyPr/>
        <a:lstStyle/>
        <a:p>
          <a:endParaRPr lang="en-US"/>
        </a:p>
      </dgm:t>
    </dgm:pt>
    <dgm:pt modelId="{915692C3-A060-4CF5-A762-1609F850A3E9}" type="sibTrans" cxnId="{3B77C785-FEED-4C9E-97A9-21AF42798BA2}">
      <dgm:prSet/>
      <dgm:spPr/>
      <dgm:t>
        <a:bodyPr/>
        <a:lstStyle/>
        <a:p>
          <a:endParaRPr lang="en-US"/>
        </a:p>
      </dgm:t>
    </dgm:pt>
    <dgm:pt modelId="{BC1255CA-765E-496E-AFD1-C00AF190C2C9}">
      <dgm:prSet phldrT="[Text]" phldr="0"/>
      <dgm:spPr/>
      <dgm:t>
        <a:bodyPr/>
        <a:lstStyle/>
        <a:p>
          <a:r>
            <a:rPr lang="en-US" dirty="0">
              <a:latin typeface="Arial"/>
              <a:cs typeface="Arial"/>
            </a:rPr>
            <a:t>Plan</a:t>
          </a:r>
        </a:p>
      </dgm:t>
    </dgm:pt>
    <dgm:pt modelId="{7ED49D9E-A80B-48FD-97E1-D690CD287A26}" type="parTrans" cxnId="{E90E9E46-1F5F-4ED2-9DFD-FECE2EA4C170}">
      <dgm:prSet/>
      <dgm:spPr/>
      <dgm:t>
        <a:bodyPr/>
        <a:lstStyle/>
        <a:p>
          <a:endParaRPr lang="en-US"/>
        </a:p>
      </dgm:t>
    </dgm:pt>
    <dgm:pt modelId="{0AB015D3-C84E-42F0-A85E-FCC95991D124}" type="sibTrans" cxnId="{E90E9E46-1F5F-4ED2-9DFD-FECE2EA4C170}">
      <dgm:prSet/>
      <dgm:spPr/>
      <dgm:t>
        <a:bodyPr/>
        <a:lstStyle/>
        <a:p>
          <a:endParaRPr lang="en-US"/>
        </a:p>
      </dgm:t>
    </dgm:pt>
    <dgm:pt modelId="{7D9DB3B3-FDD2-42B7-8556-EA4540987433}">
      <dgm:prSet phldrT="[Text]" phldr="0"/>
      <dgm:spPr/>
      <dgm:t>
        <a:bodyPr/>
        <a:lstStyle/>
        <a:p>
          <a:r>
            <a:rPr lang="en-US" dirty="0">
              <a:latin typeface="Arial"/>
              <a:cs typeface="Arial"/>
            </a:rPr>
            <a:t>Execute</a:t>
          </a:r>
        </a:p>
      </dgm:t>
    </dgm:pt>
    <dgm:pt modelId="{BDFE44A6-9B1F-4580-972D-351077ED5365}" type="parTrans" cxnId="{B118FE66-8AED-4410-BA8A-0D62C5EF665B}">
      <dgm:prSet/>
      <dgm:spPr/>
      <dgm:t>
        <a:bodyPr/>
        <a:lstStyle/>
        <a:p>
          <a:endParaRPr lang="en-US"/>
        </a:p>
      </dgm:t>
    </dgm:pt>
    <dgm:pt modelId="{8DFF3222-6539-4F81-9176-CA6DAB5A907E}" type="sibTrans" cxnId="{B118FE66-8AED-4410-BA8A-0D62C5EF665B}">
      <dgm:prSet/>
      <dgm:spPr/>
      <dgm:t>
        <a:bodyPr/>
        <a:lstStyle/>
        <a:p>
          <a:endParaRPr lang="en-US"/>
        </a:p>
      </dgm:t>
    </dgm:pt>
    <dgm:pt modelId="{FA92B218-4B88-4773-8D85-21C7F0C804F9}">
      <dgm:prSet phldrT="[Text]" phldr="0"/>
      <dgm:spPr/>
      <dgm:t>
        <a:bodyPr/>
        <a:lstStyle/>
        <a:p>
          <a:pPr rtl="0"/>
          <a:r>
            <a:rPr lang="en-US" dirty="0">
              <a:latin typeface="Arial"/>
              <a:cs typeface="Arial"/>
            </a:rPr>
            <a:t>Monitor &amp; maintain</a:t>
          </a:r>
        </a:p>
      </dgm:t>
    </dgm:pt>
    <dgm:pt modelId="{8DD1499E-9CC0-4E12-8923-D87A802B4F56}" type="parTrans" cxnId="{2DEEE896-18DB-4E90-85AE-396D062062BF}">
      <dgm:prSet/>
      <dgm:spPr/>
      <dgm:t>
        <a:bodyPr/>
        <a:lstStyle/>
        <a:p>
          <a:endParaRPr lang="en-US"/>
        </a:p>
      </dgm:t>
    </dgm:pt>
    <dgm:pt modelId="{DC07E3CB-A98E-4EA4-BC00-0F6CE445E8AA}" type="sibTrans" cxnId="{2DEEE896-18DB-4E90-85AE-396D062062BF}">
      <dgm:prSet/>
      <dgm:spPr/>
      <dgm:t>
        <a:bodyPr/>
        <a:lstStyle/>
        <a:p>
          <a:endParaRPr lang="en-US"/>
        </a:p>
      </dgm:t>
    </dgm:pt>
    <dgm:pt modelId="{0787F53B-58E4-4EB0-B55F-79D10C5F9330}">
      <dgm:prSet phldrT="[Text]" phldr="0"/>
      <dgm:spPr/>
      <dgm:t>
        <a:bodyPr/>
        <a:lstStyle/>
        <a:p>
          <a:r>
            <a:rPr lang="en-US" dirty="0">
              <a:latin typeface="Arial"/>
              <a:cs typeface="Arial"/>
            </a:rPr>
            <a:t>Close</a:t>
          </a:r>
        </a:p>
      </dgm:t>
    </dgm:pt>
    <dgm:pt modelId="{5CEBAB93-8525-4496-A2BE-0E980355A3B9}" type="parTrans" cxnId="{7F0B156D-5810-4C58-A612-0AEBEAAB9F2E}">
      <dgm:prSet/>
      <dgm:spPr/>
      <dgm:t>
        <a:bodyPr/>
        <a:lstStyle/>
        <a:p>
          <a:endParaRPr lang="en-US"/>
        </a:p>
      </dgm:t>
    </dgm:pt>
    <dgm:pt modelId="{69F948AC-BC34-4BD0-8684-E45BF1C6093D}" type="sibTrans" cxnId="{7F0B156D-5810-4C58-A612-0AEBEAAB9F2E}">
      <dgm:prSet/>
      <dgm:spPr/>
      <dgm:t>
        <a:bodyPr/>
        <a:lstStyle/>
        <a:p>
          <a:endParaRPr lang="en-US"/>
        </a:p>
      </dgm:t>
    </dgm:pt>
    <dgm:pt modelId="{DCB46096-8C81-41BC-BB8D-52FFDF70E701}" type="pres">
      <dgm:prSet presAssocID="{A7FFAC8C-14DB-4773-A31E-47D9D3E6261C}" presName="cycle" presStyleCnt="0">
        <dgm:presLayoutVars>
          <dgm:dir/>
          <dgm:resizeHandles val="exact"/>
        </dgm:presLayoutVars>
      </dgm:prSet>
      <dgm:spPr/>
    </dgm:pt>
    <dgm:pt modelId="{B7F276A5-E8FF-4213-9012-B0D1FC74E9DB}" type="pres">
      <dgm:prSet presAssocID="{54045BE9-FCCC-4C8B-BE3E-075A6CDC53B8}" presName="node" presStyleLbl="node1" presStyleIdx="0" presStyleCnt="5">
        <dgm:presLayoutVars>
          <dgm:bulletEnabled val="1"/>
        </dgm:presLayoutVars>
      </dgm:prSet>
      <dgm:spPr>
        <a:solidFill>
          <a:srgbClr val="C00000"/>
        </a:solidFill>
      </dgm:spPr>
    </dgm:pt>
    <dgm:pt modelId="{A4EFB3E9-3DDF-4FEA-A0DD-9BCDADD8C4BD}" type="pres">
      <dgm:prSet presAssocID="{915692C3-A060-4CF5-A762-1609F850A3E9}" presName="sibTrans" presStyleLbl="sibTrans2D1" presStyleIdx="0" presStyleCnt="5"/>
      <dgm:spPr/>
    </dgm:pt>
    <dgm:pt modelId="{72AFA67B-2124-4BD1-8F1D-B8283189E5F0}" type="pres">
      <dgm:prSet presAssocID="{915692C3-A060-4CF5-A762-1609F850A3E9}" presName="connectorText" presStyleLbl="sibTrans2D1" presStyleIdx="0" presStyleCnt="5"/>
      <dgm:spPr/>
    </dgm:pt>
    <dgm:pt modelId="{B46A7013-0882-4E1D-92FF-8F939596ADC3}" type="pres">
      <dgm:prSet presAssocID="{BC1255CA-765E-496E-AFD1-C00AF190C2C9}" presName="node" presStyleLbl="node1" presStyleIdx="1" presStyleCnt="5">
        <dgm:presLayoutVars>
          <dgm:bulletEnabled val="1"/>
        </dgm:presLayoutVars>
      </dgm:prSet>
      <dgm:spPr>
        <a:solidFill>
          <a:schemeClr val="accent1">
            <a:lumMod val="75000"/>
          </a:schemeClr>
        </a:solidFill>
      </dgm:spPr>
    </dgm:pt>
    <dgm:pt modelId="{F36EC786-CFC1-43F4-8813-79F245D99EB5}" type="pres">
      <dgm:prSet presAssocID="{0AB015D3-C84E-42F0-A85E-FCC95991D124}" presName="sibTrans" presStyleLbl="sibTrans2D1" presStyleIdx="1" presStyleCnt="5"/>
      <dgm:spPr/>
    </dgm:pt>
    <dgm:pt modelId="{640466E5-24BB-4DA6-BEC9-FBCF130ACABC}" type="pres">
      <dgm:prSet presAssocID="{0AB015D3-C84E-42F0-A85E-FCC95991D124}" presName="connectorText" presStyleLbl="sibTrans2D1" presStyleIdx="1" presStyleCnt="5"/>
      <dgm:spPr/>
    </dgm:pt>
    <dgm:pt modelId="{4009B7C6-0059-48B8-9DEA-6C0FAC3D5868}" type="pres">
      <dgm:prSet presAssocID="{7D9DB3B3-FDD2-42B7-8556-EA4540987433}" presName="node" presStyleLbl="node1" presStyleIdx="2" presStyleCnt="5">
        <dgm:presLayoutVars>
          <dgm:bulletEnabled val="1"/>
        </dgm:presLayoutVars>
      </dgm:prSet>
      <dgm:spPr>
        <a:solidFill>
          <a:schemeClr val="accent6">
            <a:lumMod val="75000"/>
          </a:schemeClr>
        </a:solidFill>
      </dgm:spPr>
    </dgm:pt>
    <dgm:pt modelId="{47D89BDB-0D18-4514-8430-7B0AB85D1BD6}" type="pres">
      <dgm:prSet presAssocID="{8DFF3222-6539-4F81-9176-CA6DAB5A907E}" presName="sibTrans" presStyleLbl="sibTrans2D1" presStyleIdx="2" presStyleCnt="5"/>
      <dgm:spPr/>
    </dgm:pt>
    <dgm:pt modelId="{FE02EB7C-9F41-4930-B867-6F8D9953B1E2}" type="pres">
      <dgm:prSet presAssocID="{8DFF3222-6539-4F81-9176-CA6DAB5A907E}" presName="connectorText" presStyleLbl="sibTrans2D1" presStyleIdx="2" presStyleCnt="5"/>
      <dgm:spPr/>
    </dgm:pt>
    <dgm:pt modelId="{96DC9440-DB9F-475C-8F8C-6901087354F7}" type="pres">
      <dgm:prSet presAssocID="{FA92B218-4B88-4773-8D85-21C7F0C804F9}" presName="node" presStyleLbl="node1" presStyleIdx="3" presStyleCnt="5">
        <dgm:presLayoutVars>
          <dgm:bulletEnabled val="1"/>
        </dgm:presLayoutVars>
      </dgm:prSet>
      <dgm:spPr>
        <a:solidFill>
          <a:schemeClr val="accent2"/>
        </a:solidFill>
      </dgm:spPr>
    </dgm:pt>
    <dgm:pt modelId="{4EA5F55B-3532-48DD-833F-14991C4186CA}" type="pres">
      <dgm:prSet presAssocID="{DC07E3CB-A98E-4EA4-BC00-0F6CE445E8AA}" presName="sibTrans" presStyleLbl="sibTrans2D1" presStyleIdx="3" presStyleCnt="5"/>
      <dgm:spPr/>
    </dgm:pt>
    <dgm:pt modelId="{36750EAD-5499-4C58-9EF2-DEDC814972C8}" type="pres">
      <dgm:prSet presAssocID="{DC07E3CB-A98E-4EA4-BC00-0F6CE445E8AA}" presName="connectorText" presStyleLbl="sibTrans2D1" presStyleIdx="3" presStyleCnt="5"/>
      <dgm:spPr/>
    </dgm:pt>
    <dgm:pt modelId="{EB76BBCB-159A-4590-8F46-F71D91D1E238}" type="pres">
      <dgm:prSet presAssocID="{0787F53B-58E4-4EB0-B55F-79D10C5F9330}" presName="node" presStyleLbl="node1" presStyleIdx="4" presStyleCnt="5">
        <dgm:presLayoutVars>
          <dgm:bulletEnabled val="1"/>
        </dgm:presLayoutVars>
      </dgm:prSet>
      <dgm:spPr>
        <a:solidFill>
          <a:schemeClr val="accent2">
            <a:lumMod val="50000"/>
          </a:schemeClr>
        </a:solidFill>
      </dgm:spPr>
    </dgm:pt>
    <dgm:pt modelId="{F72C85AC-37C4-49BD-86C3-1C88BC22AC75}" type="pres">
      <dgm:prSet presAssocID="{69F948AC-BC34-4BD0-8684-E45BF1C6093D}" presName="sibTrans" presStyleLbl="sibTrans2D1" presStyleIdx="4" presStyleCnt="5"/>
      <dgm:spPr/>
    </dgm:pt>
    <dgm:pt modelId="{B256AB04-C8AA-4E1D-846E-2130182D51FA}" type="pres">
      <dgm:prSet presAssocID="{69F948AC-BC34-4BD0-8684-E45BF1C6093D}" presName="connectorText" presStyleLbl="sibTrans2D1" presStyleIdx="4" presStyleCnt="5"/>
      <dgm:spPr/>
    </dgm:pt>
  </dgm:ptLst>
  <dgm:cxnLst>
    <dgm:cxn modelId="{4196B102-987D-4B32-8CD8-BF823C69A51B}" type="presOf" srcId="{DC07E3CB-A98E-4EA4-BC00-0F6CE445E8AA}" destId="{36750EAD-5499-4C58-9EF2-DEDC814972C8}" srcOrd="1" destOrd="0" presId="urn:microsoft.com/office/officeart/2005/8/layout/cycle2"/>
    <dgm:cxn modelId="{30D4BD15-1F1B-4F4B-A7A8-1B41CE6C482F}" type="presOf" srcId="{54045BE9-FCCC-4C8B-BE3E-075A6CDC53B8}" destId="{B7F276A5-E8FF-4213-9012-B0D1FC74E9DB}" srcOrd="0" destOrd="0" presId="urn:microsoft.com/office/officeart/2005/8/layout/cycle2"/>
    <dgm:cxn modelId="{EBA03D25-3DC4-4EF0-8A1D-159CCE095B88}" type="presOf" srcId="{8DFF3222-6539-4F81-9176-CA6DAB5A907E}" destId="{FE02EB7C-9F41-4930-B867-6F8D9953B1E2}" srcOrd="1" destOrd="0" presId="urn:microsoft.com/office/officeart/2005/8/layout/cycle2"/>
    <dgm:cxn modelId="{87626B26-1D06-4544-89BF-EC3726725147}" type="presOf" srcId="{69F948AC-BC34-4BD0-8684-E45BF1C6093D}" destId="{F72C85AC-37C4-49BD-86C3-1C88BC22AC75}" srcOrd="0" destOrd="0" presId="urn:microsoft.com/office/officeart/2005/8/layout/cycle2"/>
    <dgm:cxn modelId="{D01D2C33-8F9D-4BB0-845B-C4E1EB126122}" type="presOf" srcId="{BC1255CA-765E-496E-AFD1-C00AF190C2C9}" destId="{B46A7013-0882-4E1D-92FF-8F939596ADC3}" srcOrd="0" destOrd="0" presId="urn:microsoft.com/office/officeart/2005/8/layout/cycle2"/>
    <dgm:cxn modelId="{0694B134-AF95-4D1A-8BE2-9C9DD2E6B020}" type="presOf" srcId="{8DFF3222-6539-4F81-9176-CA6DAB5A907E}" destId="{47D89BDB-0D18-4514-8430-7B0AB85D1BD6}" srcOrd="0" destOrd="0" presId="urn:microsoft.com/office/officeart/2005/8/layout/cycle2"/>
    <dgm:cxn modelId="{C867073E-E30F-4347-A227-FE2B3C7F987D}" type="presOf" srcId="{DC07E3CB-A98E-4EA4-BC00-0F6CE445E8AA}" destId="{4EA5F55B-3532-48DD-833F-14991C4186CA}" srcOrd="0" destOrd="0" presId="urn:microsoft.com/office/officeart/2005/8/layout/cycle2"/>
    <dgm:cxn modelId="{A44D813E-423D-4601-BDCD-D102F02BEB78}" type="presOf" srcId="{7D9DB3B3-FDD2-42B7-8556-EA4540987433}" destId="{4009B7C6-0059-48B8-9DEA-6C0FAC3D5868}" srcOrd="0" destOrd="0" presId="urn:microsoft.com/office/officeart/2005/8/layout/cycle2"/>
    <dgm:cxn modelId="{E90E9E46-1F5F-4ED2-9DFD-FECE2EA4C170}" srcId="{A7FFAC8C-14DB-4773-A31E-47D9D3E6261C}" destId="{BC1255CA-765E-496E-AFD1-C00AF190C2C9}" srcOrd="1" destOrd="0" parTransId="{7ED49D9E-A80B-48FD-97E1-D690CD287A26}" sibTransId="{0AB015D3-C84E-42F0-A85E-FCC95991D124}"/>
    <dgm:cxn modelId="{B118FE66-8AED-4410-BA8A-0D62C5EF665B}" srcId="{A7FFAC8C-14DB-4773-A31E-47D9D3E6261C}" destId="{7D9DB3B3-FDD2-42B7-8556-EA4540987433}" srcOrd="2" destOrd="0" parTransId="{BDFE44A6-9B1F-4580-972D-351077ED5365}" sibTransId="{8DFF3222-6539-4F81-9176-CA6DAB5A907E}"/>
    <dgm:cxn modelId="{7F0B156D-5810-4C58-A612-0AEBEAAB9F2E}" srcId="{A7FFAC8C-14DB-4773-A31E-47D9D3E6261C}" destId="{0787F53B-58E4-4EB0-B55F-79D10C5F9330}" srcOrd="4" destOrd="0" parTransId="{5CEBAB93-8525-4496-A2BE-0E980355A3B9}" sibTransId="{69F948AC-BC34-4BD0-8684-E45BF1C6093D}"/>
    <dgm:cxn modelId="{BE103A54-1023-4EE8-904D-E51DD72888F6}" type="presOf" srcId="{0787F53B-58E4-4EB0-B55F-79D10C5F9330}" destId="{EB76BBCB-159A-4590-8F46-F71D91D1E238}" srcOrd="0" destOrd="0" presId="urn:microsoft.com/office/officeart/2005/8/layout/cycle2"/>
    <dgm:cxn modelId="{89D6427D-D448-41D5-AE6A-4F989948A466}" type="presOf" srcId="{915692C3-A060-4CF5-A762-1609F850A3E9}" destId="{A4EFB3E9-3DDF-4FEA-A0DD-9BCDADD8C4BD}" srcOrd="0" destOrd="0" presId="urn:microsoft.com/office/officeart/2005/8/layout/cycle2"/>
    <dgm:cxn modelId="{3B77C785-FEED-4C9E-97A9-21AF42798BA2}" srcId="{A7FFAC8C-14DB-4773-A31E-47D9D3E6261C}" destId="{54045BE9-FCCC-4C8B-BE3E-075A6CDC53B8}" srcOrd="0" destOrd="0" parTransId="{22967F2C-0091-4EA7-B03D-F86E2810A980}" sibTransId="{915692C3-A060-4CF5-A762-1609F850A3E9}"/>
    <dgm:cxn modelId="{2DEEE896-18DB-4E90-85AE-396D062062BF}" srcId="{A7FFAC8C-14DB-4773-A31E-47D9D3E6261C}" destId="{FA92B218-4B88-4773-8D85-21C7F0C804F9}" srcOrd="3" destOrd="0" parTransId="{8DD1499E-9CC0-4E12-8923-D87A802B4F56}" sibTransId="{DC07E3CB-A98E-4EA4-BC00-0F6CE445E8AA}"/>
    <dgm:cxn modelId="{0389EC9F-D9E2-4D81-91DA-548CC689A193}" type="presOf" srcId="{0AB015D3-C84E-42F0-A85E-FCC95991D124}" destId="{640466E5-24BB-4DA6-BEC9-FBCF130ACABC}" srcOrd="1" destOrd="0" presId="urn:microsoft.com/office/officeart/2005/8/layout/cycle2"/>
    <dgm:cxn modelId="{D2CB3BB2-2640-4B62-9975-3633A9F6882A}" type="presOf" srcId="{FA92B218-4B88-4773-8D85-21C7F0C804F9}" destId="{96DC9440-DB9F-475C-8F8C-6901087354F7}" srcOrd="0" destOrd="0" presId="urn:microsoft.com/office/officeart/2005/8/layout/cycle2"/>
    <dgm:cxn modelId="{0000EBBD-233C-41CF-91DA-E52A092AEDDA}" type="presOf" srcId="{69F948AC-BC34-4BD0-8684-E45BF1C6093D}" destId="{B256AB04-C8AA-4E1D-846E-2130182D51FA}" srcOrd="1" destOrd="0" presId="urn:microsoft.com/office/officeart/2005/8/layout/cycle2"/>
    <dgm:cxn modelId="{4A183BC3-9484-4613-81CB-A6BDCC6D2BD8}" type="presOf" srcId="{0AB015D3-C84E-42F0-A85E-FCC95991D124}" destId="{F36EC786-CFC1-43F4-8813-79F245D99EB5}" srcOrd="0" destOrd="0" presId="urn:microsoft.com/office/officeart/2005/8/layout/cycle2"/>
    <dgm:cxn modelId="{E0AEA4DA-864F-4C82-88D2-5AC3518CD211}" type="presOf" srcId="{A7FFAC8C-14DB-4773-A31E-47D9D3E6261C}" destId="{DCB46096-8C81-41BC-BB8D-52FFDF70E701}" srcOrd="0" destOrd="0" presId="urn:microsoft.com/office/officeart/2005/8/layout/cycle2"/>
    <dgm:cxn modelId="{59178DFB-5761-4802-8BBB-53D80B387568}" type="presOf" srcId="{915692C3-A060-4CF5-A762-1609F850A3E9}" destId="{72AFA67B-2124-4BD1-8F1D-B8283189E5F0}" srcOrd="1" destOrd="0" presId="urn:microsoft.com/office/officeart/2005/8/layout/cycle2"/>
    <dgm:cxn modelId="{E1513520-75CE-46FD-A728-35A70712C00D}" type="presParOf" srcId="{DCB46096-8C81-41BC-BB8D-52FFDF70E701}" destId="{B7F276A5-E8FF-4213-9012-B0D1FC74E9DB}" srcOrd="0" destOrd="0" presId="urn:microsoft.com/office/officeart/2005/8/layout/cycle2"/>
    <dgm:cxn modelId="{6ECCD7BE-F395-4D20-84AD-6FAF7A874847}" type="presParOf" srcId="{DCB46096-8C81-41BC-BB8D-52FFDF70E701}" destId="{A4EFB3E9-3DDF-4FEA-A0DD-9BCDADD8C4BD}" srcOrd="1" destOrd="0" presId="urn:microsoft.com/office/officeart/2005/8/layout/cycle2"/>
    <dgm:cxn modelId="{55204ECA-3CC3-4AD7-99F3-D483C0260B14}" type="presParOf" srcId="{A4EFB3E9-3DDF-4FEA-A0DD-9BCDADD8C4BD}" destId="{72AFA67B-2124-4BD1-8F1D-B8283189E5F0}" srcOrd="0" destOrd="0" presId="urn:microsoft.com/office/officeart/2005/8/layout/cycle2"/>
    <dgm:cxn modelId="{C53CF098-837F-4CEC-A13A-6CB27A1CF94C}" type="presParOf" srcId="{DCB46096-8C81-41BC-BB8D-52FFDF70E701}" destId="{B46A7013-0882-4E1D-92FF-8F939596ADC3}" srcOrd="2" destOrd="0" presId="urn:microsoft.com/office/officeart/2005/8/layout/cycle2"/>
    <dgm:cxn modelId="{91FF75E4-CCD5-4DED-8E92-321EC419F7A7}" type="presParOf" srcId="{DCB46096-8C81-41BC-BB8D-52FFDF70E701}" destId="{F36EC786-CFC1-43F4-8813-79F245D99EB5}" srcOrd="3" destOrd="0" presId="urn:microsoft.com/office/officeart/2005/8/layout/cycle2"/>
    <dgm:cxn modelId="{7B3A3EA7-626B-45C5-9D90-1A61A1940A9B}" type="presParOf" srcId="{F36EC786-CFC1-43F4-8813-79F245D99EB5}" destId="{640466E5-24BB-4DA6-BEC9-FBCF130ACABC}" srcOrd="0" destOrd="0" presId="urn:microsoft.com/office/officeart/2005/8/layout/cycle2"/>
    <dgm:cxn modelId="{D711DE52-8C0F-4B2B-A968-6F4B90F20FFC}" type="presParOf" srcId="{DCB46096-8C81-41BC-BB8D-52FFDF70E701}" destId="{4009B7C6-0059-48B8-9DEA-6C0FAC3D5868}" srcOrd="4" destOrd="0" presId="urn:microsoft.com/office/officeart/2005/8/layout/cycle2"/>
    <dgm:cxn modelId="{F17A1A45-1D4B-4D3F-B980-03E657BFFC51}" type="presParOf" srcId="{DCB46096-8C81-41BC-BB8D-52FFDF70E701}" destId="{47D89BDB-0D18-4514-8430-7B0AB85D1BD6}" srcOrd="5" destOrd="0" presId="urn:microsoft.com/office/officeart/2005/8/layout/cycle2"/>
    <dgm:cxn modelId="{F91246CF-ABA5-4A87-B3FE-DAC5D26F88E7}" type="presParOf" srcId="{47D89BDB-0D18-4514-8430-7B0AB85D1BD6}" destId="{FE02EB7C-9F41-4930-B867-6F8D9953B1E2}" srcOrd="0" destOrd="0" presId="urn:microsoft.com/office/officeart/2005/8/layout/cycle2"/>
    <dgm:cxn modelId="{7B8ABC83-AD3E-4D17-8A25-605ADD20E401}" type="presParOf" srcId="{DCB46096-8C81-41BC-BB8D-52FFDF70E701}" destId="{96DC9440-DB9F-475C-8F8C-6901087354F7}" srcOrd="6" destOrd="0" presId="urn:microsoft.com/office/officeart/2005/8/layout/cycle2"/>
    <dgm:cxn modelId="{D15C0E4F-A2F4-41AB-A647-9978EA919451}" type="presParOf" srcId="{DCB46096-8C81-41BC-BB8D-52FFDF70E701}" destId="{4EA5F55B-3532-48DD-833F-14991C4186CA}" srcOrd="7" destOrd="0" presId="urn:microsoft.com/office/officeart/2005/8/layout/cycle2"/>
    <dgm:cxn modelId="{EC5C1479-2DFD-448E-AA83-D9744949F691}" type="presParOf" srcId="{4EA5F55B-3532-48DD-833F-14991C4186CA}" destId="{36750EAD-5499-4C58-9EF2-DEDC814972C8}" srcOrd="0" destOrd="0" presId="urn:microsoft.com/office/officeart/2005/8/layout/cycle2"/>
    <dgm:cxn modelId="{8C82BAD3-11B6-46A5-A892-4ED5A8ECB302}" type="presParOf" srcId="{DCB46096-8C81-41BC-BB8D-52FFDF70E701}" destId="{EB76BBCB-159A-4590-8F46-F71D91D1E238}" srcOrd="8" destOrd="0" presId="urn:microsoft.com/office/officeart/2005/8/layout/cycle2"/>
    <dgm:cxn modelId="{6A2413C9-E45F-4FCD-915B-285F7A0E3AF8}" type="presParOf" srcId="{DCB46096-8C81-41BC-BB8D-52FFDF70E701}" destId="{F72C85AC-37C4-49BD-86C3-1C88BC22AC75}" srcOrd="9" destOrd="0" presId="urn:microsoft.com/office/officeart/2005/8/layout/cycle2"/>
    <dgm:cxn modelId="{8892BBF7-603A-4BEE-9A4B-C4894F72CA66}" type="presParOf" srcId="{F72C85AC-37C4-49BD-86C3-1C88BC22AC75}" destId="{B256AB04-C8AA-4E1D-846E-2130182D51FA}"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F6E63BD-DCF3-4798-9AF1-FCE6533B2A09}" type="doc">
      <dgm:prSet loTypeId="urn:microsoft.com/office/officeart/2005/8/layout/cycle3" loCatId="cycle" qsTypeId="urn:microsoft.com/office/officeart/2005/8/quickstyle/simple1" qsCatId="simple" csTypeId="urn:microsoft.com/office/officeart/2005/8/colors/colorful1" csCatId="colorful" phldr="1"/>
      <dgm:spPr/>
      <dgm:t>
        <a:bodyPr/>
        <a:lstStyle/>
        <a:p>
          <a:endParaRPr lang="en-US"/>
        </a:p>
      </dgm:t>
    </dgm:pt>
    <dgm:pt modelId="{B048B695-09C1-4471-8572-5FC395EC4B9F}">
      <dgm:prSet phldrT="[Text]" phldr="0"/>
      <dgm:spPr/>
      <dgm:t>
        <a:bodyPr/>
        <a:lstStyle/>
        <a:p>
          <a:pPr rtl="0"/>
          <a:r>
            <a:rPr lang="en-US" b="1">
              <a:latin typeface="Arial"/>
              <a:ea typeface="Calibri"/>
              <a:cs typeface="Calibri"/>
            </a:rPr>
            <a:t>1 </a:t>
          </a:r>
          <a:br>
            <a:rPr lang="en-US" b="1">
              <a:latin typeface="Arial"/>
              <a:ea typeface="Calibri"/>
              <a:cs typeface="Calibri"/>
            </a:rPr>
          </a:br>
          <a:r>
            <a:rPr lang="en-US" b="1">
              <a:latin typeface="Arial"/>
              <a:ea typeface="Calibri"/>
              <a:cs typeface="Calibri"/>
            </a:rPr>
            <a:t>Analyze</a:t>
          </a:r>
        </a:p>
      </dgm:t>
    </dgm:pt>
    <dgm:pt modelId="{B2A418CA-862D-49CC-B455-E21AAC0AC3CA}" type="parTrans" cxnId="{80D2CCAD-E08B-42E5-9F90-4852E6A3696E}">
      <dgm:prSet/>
      <dgm:spPr/>
      <dgm:t>
        <a:bodyPr/>
        <a:lstStyle/>
        <a:p>
          <a:endParaRPr lang="en-US"/>
        </a:p>
      </dgm:t>
    </dgm:pt>
    <dgm:pt modelId="{582659C5-9600-4A57-B4DC-55F2B2F58B86}" type="sibTrans" cxnId="{80D2CCAD-E08B-42E5-9F90-4852E6A3696E}">
      <dgm:prSet/>
      <dgm:spPr/>
      <dgm:t>
        <a:bodyPr/>
        <a:lstStyle/>
        <a:p>
          <a:endParaRPr lang="en-US"/>
        </a:p>
      </dgm:t>
    </dgm:pt>
    <dgm:pt modelId="{E17D1E89-16C0-43FC-95BF-C248C8D77AF2}">
      <dgm:prSet phldrT="[Text]" phldr="0"/>
      <dgm:spPr/>
      <dgm:t>
        <a:bodyPr/>
        <a:lstStyle/>
        <a:p>
          <a:pPr rtl="0"/>
          <a:r>
            <a:rPr lang="en-US" b="1">
              <a:latin typeface="Arial"/>
              <a:ea typeface="Calibri"/>
              <a:cs typeface="Calibri"/>
            </a:rPr>
            <a:t>3 </a:t>
          </a:r>
          <a:br>
            <a:rPr lang="en-US" b="1">
              <a:latin typeface="Arial"/>
              <a:ea typeface="Calibri"/>
              <a:cs typeface="Calibri"/>
            </a:rPr>
          </a:br>
          <a:r>
            <a:rPr lang="en-US" b="1">
              <a:latin typeface="Arial"/>
              <a:ea typeface="Calibri"/>
              <a:cs typeface="Calibri"/>
            </a:rPr>
            <a:t>Develop</a:t>
          </a:r>
        </a:p>
      </dgm:t>
    </dgm:pt>
    <dgm:pt modelId="{3D809C8C-0873-4F41-B32A-8DC3A45D9B71}" type="parTrans" cxnId="{6AD72494-7272-4424-8D73-1500FB86A11A}">
      <dgm:prSet/>
      <dgm:spPr/>
      <dgm:t>
        <a:bodyPr/>
        <a:lstStyle/>
        <a:p>
          <a:endParaRPr lang="en-US"/>
        </a:p>
      </dgm:t>
    </dgm:pt>
    <dgm:pt modelId="{05E6262A-ACAC-4C80-9C72-F2BB12BDE449}" type="sibTrans" cxnId="{6AD72494-7272-4424-8D73-1500FB86A11A}">
      <dgm:prSet/>
      <dgm:spPr/>
      <dgm:t>
        <a:bodyPr/>
        <a:lstStyle/>
        <a:p>
          <a:endParaRPr lang="en-US"/>
        </a:p>
      </dgm:t>
    </dgm:pt>
    <dgm:pt modelId="{090AFD0D-8C30-428A-8944-B9FC6BB5FBB0}">
      <dgm:prSet phldrT="[Text]" phldr="0"/>
      <dgm:spPr/>
      <dgm:t>
        <a:bodyPr/>
        <a:lstStyle/>
        <a:p>
          <a:pPr rtl="0"/>
          <a:r>
            <a:rPr lang="en-US" b="1">
              <a:latin typeface="Arial"/>
              <a:ea typeface="Calibri"/>
              <a:cs typeface="Calibri"/>
            </a:rPr>
            <a:t>4 </a:t>
          </a:r>
          <a:br>
            <a:rPr lang="en-US" b="1">
              <a:latin typeface="Arial"/>
              <a:ea typeface="Calibri"/>
              <a:cs typeface="Calibri"/>
            </a:rPr>
          </a:br>
          <a:r>
            <a:rPr lang="en-US" b="1">
              <a:latin typeface="Arial"/>
              <a:ea typeface="Calibri"/>
              <a:cs typeface="Calibri"/>
            </a:rPr>
            <a:t>Test</a:t>
          </a:r>
        </a:p>
      </dgm:t>
    </dgm:pt>
    <dgm:pt modelId="{1F2746D2-DE73-489E-A3DC-A59ABADD303C}" type="parTrans" cxnId="{10A33DC8-0871-4EA6-8890-C292221EA238}">
      <dgm:prSet/>
      <dgm:spPr/>
      <dgm:t>
        <a:bodyPr/>
        <a:lstStyle/>
        <a:p>
          <a:endParaRPr lang="en-US"/>
        </a:p>
      </dgm:t>
    </dgm:pt>
    <dgm:pt modelId="{EE401DA6-602E-4725-B345-12A036E357FD}" type="sibTrans" cxnId="{10A33DC8-0871-4EA6-8890-C292221EA238}">
      <dgm:prSet/>
      <dgm:spPr/>
      <dgm:t>
        <a:bodyPr/>
        <a:lstStyle/>
        <a:p>
          <a:endParaRPr lang="en-US"/>
        </a:p>
      </dgm:t>
    </dgm:pt>
    <dgm:pt modelId="{690C4630-38B4-4323-8EDA-40AA9F74A1A3}">
      <dgm:prSet phldrT="[Text]" phldr="0"/>
      <dgm:spPr/>
      <dgm:t>
        <a:bodyPr/>
        <a:lstStyle/>
        <a:p>
          <a:pPr rtl="0"/>
          <a:r>
            <a:rPr lang="en-US" b="1">
              <a:solidFill>
                <a:schemeClr val="accent4">
                  <a:lumMod val="50000"/>
                </a:schemeClr>
              </a:solidFill>
              <a:latin typeface="Arial"/>
              <a:ea typeface="Calibri"/>
              <a:cs typeface="Calibri"/>
            </a:rPr>
            <a:t>5 </a:t>
          </a:r>
          <a:br>
            <a:rPr lang="en-US" b="1">
              <a:solidFill>
                <a:schemeClr val="accent4">
                  <a:lumMod val="50000"/>
                </a:schemeClr>
              </a:solidFill>
              <a:latin typeface="Arial"/>
              <a:ea typeface="Calibri"/>
              <a:cs typeface="Calibri"/>
            </a:rPr>
          </a:br>
          <a:r>
            <a:rPr lang="en-US" b="1">
              <a:solidFill>
                <a:schemeClr val="accent4">
                  <a:lumMod val="50000"/>
                </a:schemeClr>
              </a:solidFill>
              <a:latin typeface="Arial"/>
              <a:ea typeface="Calibri"/>
              <a:cs typeface="Calibri"/>
            </a:rPr>
            <a:t>Deploy</a:t>
          </a:r>
        </a:p>
      </dgm:t>
    </dgm:pt>
    <dgm:pt modelId="{066F04AC-0015-42BA-8BB7-338C2C7BAB41}" type="parTrans" cxnId="{2AC9A3BE-D712-43B0-BA8F-CEF5B267456F}">
      <dgm:prSet/>
      <dgm:spPr/>
      <dgm:t>
        <a:bodyPr/>
        <a:lstStyle/>
        <a:p>
          <a:endParaRPr lang="en-US"/>
        </a:p>
      </dgm:t>
    </dgm:pt>
    <dgm:pt modelId="{A83FEE18-B20D-4987-B452-6ADAC74EB3CA}" type="sibTrans" cxnId="{2AC9A3BE-D712-43B0-BA8F-CEF5B267456F}">
      <dgm:prSet/>
      <dgm:spPr/>
      <dgm:t>
        <a:bodyPr/>
        <a:lstStyle/>
        <a:p>
          <a:endParaRPr lang="en-US"/>
        </a:p>
      </dgm:t>
    </dgm:pt>
    <dgm:pt modelId="{2AC2AA9D-2D99-4E54-B9BC-2058FF49E2C5}">
      <dgm:prSet phldr="0"/>
      <dgm:spPr/>
      <dgm:t>
        <a:bodyPr/>
        <a:lstStyle/>
        <a:p>
          <a:pPr rtl="0"/>
          <a:r>
            <a:rPr lang="en-US" b="1">
              <a:latin typeface="Arial"/>
              <a:ea typeface="Calibri"/>
              <a:cs typeface="Calibri"/>
            </a:rPr>
            <a:t>2 </a:t>
          </a:r>
          <a:br>
            <a:rPr lang="en-US" b="1">
              <a:latin typeface="Arial"/>
              <a:ea typeface="Calibri"/>
              <a:cs typeface="Calibri"/>
            </a:rPr>
          </a:br>
          <a:r>
            <a:rPr lang="en-US" b="1">
              <a:latin typeface="Arial"/>
              <a:ea typeface="Calibri"/>
              <a:cs typeface="Calibri"/>
            </a:rPr>
            <a:t>Design</a:t>
          </a:r>
        </a:p>
      </dgm:t>
    </dgm:pt>
    <dgm:pt modelId="{AEC6BAEF-D4B6-4DB7-B94D-3F14E37DEABC}" type="parTrans" cxnId="{5D708FAE-4337-4EEC-9EA4-EEA90F486DE2}">
      <dgm:prSet/>
      <dgm:spPr/>
      <dgm:t>
        <a:bodyPr/>
        <a:lstStyle/>
        <a:p>
          <a:endParaRPr lang="en-US"/>
        </a:p>
      </dgm:t>
    </dgm:pt>
    <dgm:pt modelId="{0A3362CA-937E-43E2-9910-6B4C1D3674B5}" type="sibTrans" cxnId="{5D708FAE-4337-4EEC-9EA4-EEA90F486DE2}">
      <dgm:prSet/>
      <dgm:spPr/>
      <dgm:t>
        <a:bodyPr/>
        <a:lstStyle/>
        <a:p>
          <a:endParaRPr lang="en-US"/>
        </a:p>
      </dgm:t>
    </dgm:pt>
    <dgm:pt modelId="{34989D77-21BD-4C92-A215-4B8CFF16AEE5}">
      <dgm:prSet phldr="0"/>
      <dgm:spPr/>
      <dgm:t>
        <a:bodyPr/>
        <a:lstStyle/>
        <a:p>
          <a:pPr rtl="0"/>
          <a:r>
            <a:rPr lang="en-US" b="1" dirty="0">
              <a:latin typeface="Arial"/>
              <a:ea typeface="Calibri"/>
              <a:cs typeface="Calibri"/>
            </a:rPr>
            <a:t>6 </a:t>
          </a:r>
          <a:br>
            <a:rPr lang="en-US" b="1" dirty="0">
              <a:latin typeface="Arial"/>
              <a:ea typeface="Calibri"/>
              <a:cs typeface="Calibri"/>
            </a:rPr>
          </a:br>
          <a:r>
            <a:rPr lang="en-US" b="1" dirty="0">
              <a:latin typeface="Arial"/>
              <a:ea typeface="Calibri"/>
              <a:cs typeface="Calibri"/>
            </a:rPr>
            <a:t>Maintain</a:t>
          </a:r>
        </a:p>
      </dgm:t>
    </dgm:pt>
    <dgm:pt modelId="{6C8728C3-B7E5-49E2-95C6-082E6F7A4DAB}" type="parTrans" cxnId="{5CF2B3D1-C7BF-484D-BE0F-E33AAF6C0D7E}">
      <dgm:prSet/>
      <dgm:spPr/>
      <dgm:t>
        <a:bodyPr/>
        <a:lstStyle/>
        <a:p>
          <a:endParaRPr lang="en-US"/>
        </a:p>
      </dgm:t>
    </dgm:pt>
    <dgm:pt modelId="{B2430AD2-2949-4D3E-B1B9-EECEAC96D125}" type="sibTrans" cxnId="{5CF2B3D1-C7BF-484D-BE0F-E33AAF6C0D7E}">
      <dgm:prSet/>
      <dgm:spPr/>
      <dgm:t>
        <a:bodyPr/>
        <a:lstStyle/>
        <a:p>
          <a:endParaRPr lang="en-US"/>
        </a:p>
      </dgm:t>
    </dgm:pt>
    <dgm:pt modelId="{1B3FA143-047F-41E1-A243-D01F1B66BCBB}" type="pres">
      <dgm:prSet presAssocID="{3F6E63BD-DCF3-4798-9AF1-FCE6533B2A09}" presName="Name0" presStyleCnt="0">
        <dgm:presLayoutVars>
          <dgm:dir/>
          <dgm:resizeHandles val="exact"/>
        </dgm:presLayoutVars>
      </dgm:prSet>
      <dgm:spPr/>
    </dgm:pt>
    <dgm:pt modelId="{E7BDC832-5024-4054-9148-D97DD2A1C730}" type="pres">
      <dgm:prSet presAssocID="{3F6E63BD-DCF3-4798-9AF1-FCE6533B2A09}" presName="cycle" presStyleCnt="0"/>
      <dgm:spPr/>
    </dgm:pt>
    <dgm:pt modelId="{0443D26D-4FF3-4A32-AC51-A4ADADB15D4E}" type="pres">
      <dgm:prSet presAssocID="{B048B695-09C1-4471-8572-5FC395EC4B9F}" presName="nodeFirstNode" presStyleLbl="node1" presStyleIdx="0" presStyleCnt="6">
        <dgm:presLayoutVars>
          <dgm:bulletEnabled val="1"/>
        </dgm:presLayoutVars>
      </dgm:prSet>
      <dgm:spPr>
        <a:solidFill>
          <a:schemeClr val="accent6"/>
        </a:solidFill>
      </dgm:spPr>
    </dgm:pt>
    <dgm:pt modelId="{64CB1D52-19A4-48FC-8268-90DE36F6E1B3}" type="pres">
      <dgm:prSet presAssocID="{582659C5-9600-4A57-B4DC-55F2B2F58B86}" presName="sibTransFirstNode" presStyleLbl="bgShp" presStyleIdx="0" presStyleCnt="1"/>
      <dgm:spPr>
        <a:solidFill>
          <a:schemeClr val="bg2">
            <a:lumMod val="90000"/>
          </a:schemeClr>
        </a:solidFill>
      </dgm:spPr>
    </dgm:pt>
    <dgm:pt modelId="{661F4473-233A-4E93-B6D4-F290F5E16421}" type="pres">
      <dgm:prSet presAssocID="{2AC2AA9D-2D99-4E54-B9BC-2058FF49E2C5}" presName="nodeFollowingNodes" presStyleLbl="node1" presStyleIdx="1" presStyleCnt="6">
        <dgm:presLayoutVars>
          <dgm:bulletEnabled val="1"/>
        </dgm:presLayoutVars>
      </dgm:prSet>
      <dgm:spPr>
        <a:solidFill>
          <a:schemeClr val="tx2"/>
        </a:solidFill>
      </dgm:spPr>
    </dgm:pt>
    <dgm:pt modelId="{22CDDA6A-0873-4FB4-902B-23D106F37760}" type="pres">
      <dgm:prSet presAssocID="{E17D1E89-16C0-43FC-95BF-C248C8D77AF2}" presName="nodeFollowingNodes" presStyleLbl="node1" presStyleIdx="2" presStyleCnt="6">
        <dgm:presLayoutVars>
          <dgm:bulletEnabled val="1"/>
        </dgm:presLayoutVars>
      </dgm:prSet>
      <dgm:spPr>
        <a:solidFill>
          <a:srgbClr val="11ABE9"/>
        </a:solidFill>
      </dgm:spPr>
    </dgm:pt>
    <dgm:pt modelId="{9CBC4E53-F130-498A-9E34-350E1EBE0C38}" type="pres">
      <dgm:prSet presAssocID="{090AFD0D-8C30-428A-8944-B9FC6BB5FBB0}" presName="nodeFollowingNodes" presStyleLbl="node1" presStyleIdx="3" presStyleCnt="6">
        <dgm:presLayoutVars>
          <dgm:bulletEnabled val="1"/>
        </dgm:presLayoutVars>
      </dgm:prSet>
      <dgm:spPr>
        <a:solidFill>
          <a:srgbClr val="44AB85"/>
        </a:solidFill>
      </dgm:spPr>
    </dgm:pt>
    <dgm:pt modelId="{60544A56-CD69-49EE-8100-A42B2985DB11}" type="pres">
      <dgm:prSet presAssocID="{690C4630-38B4-4323-8EDA-40AA9F74A1A3}" presName="nodeFollowingNodes" presStyleLbl="node1" presStyleIdx="4" presStyleCnt="6">
        <dgm:presLayoutVars>
          <dgm:bulletEnabled val="1"/>
        </dgm:presLayoutVars>
      </dgm:prSet>
      <dgm:spPr>
        <a:solidFill>
          <a:srgbClr val="E3C14F"/>
        </a:solidFill>
      </dgm:spPr>
    </dgm:pt>
    <dgm:pt modelId="{113690B9-98DE-4A65-8B6B-DE634651A4F6}" type="pres">
      <dgm:prSet presAssocID="{34989D77-21BD-4C92-A215-4B8CFF16AEE5}" presName="nodeFollowingNodes" presStyleLbl="node1" presStyleIdx="5" presStyleCnt="6">
        <dgm:presLayoutVars>
          <dgm:bulletEnabled val="1"/>
        </dgm:presLayoutVars>
      </dgm:prSet>
      <dgm:spPr>
        <a:solidFill>
          <a:schemeClr val="accent2"/>
        </a:solidFill>
      </dgm:spPr>
    </dgm:pt>
  </dgm:ptLst>
  <dgm:cxnLst>
    <dgm:cxn modelId="{DEBDA906-F100-4840-A6E3-8D2655C2714C}" type="presOf" srcId="{B048B695-09C1-4471-8572-5FC395EC4B9F}" destId="{0443D26D-4FF3-4A32-AC51-A4ADADB15D4E}" srcOrd="0" destOrd="0" presId="urn:microsoft.com/office/officeart/2005/8/layout/cycle3"/>
    <dgm:cxn modelId="{A22A0518-066F-4D9D-AD83-8B1F47B99788}" type="presOf" srcId="{690C4630-38B4-4323-8EDA-40AA9F74A1A3}" destId="{60544A56-CD69-49EE-8100-A42B2985DB11}" srcOrd="0" destOrd="0" presId="urn:microsoft.com/office/officeart/2005/8/layout/cycle3"/>
    <dgm:cxn modelId="{AEE12044-13DE-46EC-A9C9-EB9F4A32672D}" type="presOf" srcId="{582659C5-9600-4A57-B4DC-55F2B2F58B86}" destId="{64CB1D52-19A4-48FC-8268-90DE36F6E1B3}" srcOrd="0" destOrd="0" presId="urn:microsoft.com/office/officeart/2005/8/layout/cycle3"/>
    <dgm:cxn modelId="{3059AC6A-78C7-4E0E-820D-6D19B1B33921}" type="presOf" srcId="{3F6E63BD-DCF3-4798-9AF1-FCE6533B2A09}" destId="{1B3FA143-047F-41E1-A243-D01F1B66BCBB}" srcOrd="0" destOrd="0" presId="urn:microsoft.com/office/officeart/2005/8/layout/cycle3"/>
    <dgm:cxn modelId="{8766004E-1C61-4631-80BC-8C333119F376}" type="presOf" srcId="{2AC2AA9D-2D99-4E54-B9BC-2058FF49E2C5}" destId="{661F4473-233A-4E93-B6D4-F290F5E16421}" srcOrd="0" destOrd="0" presId="urn:microsoft.com/office/officeart/2005/8/layout/cycle3"/>
    <dgm:cxn modelId="{6AD72494-7272-4424-8D73-1500FB86A11A}" srcId="{3F6E63BD-DCF3-4798-9AF1-FCE6533B2A09}" destId="{E17D1E89-16C0-43FC-95BF-C248C8D77AF2}" srcOrd="2" destOrd="0" parTransId="{3D809C8C-0873-4F41-B32A-8DC3A45D9B71}" sibTransId="{05E6262A-ACAC-4C80-9C72-F2BB12BDE449}"/>
    <dgm:cxn modelId="{1787FC99-90EB-40FE-B746-0CA52D4D5442}" type="presOf" srcId="{34989D77-21BD-4C92-A215-4B8CFF16AEE5}" destId="{113690B9-98DE-4A65-8B6B-DE634651A4F6}" srcOrd="0" destOrd="0" presId="urn:microsoft.com/office/officeart/2005/8/layout/cycle3"/>
    <dgm:cxn modelId="{80D2CCAD-E08B-42E5-9F90-4852E6A3696E}" srcId="{3F6E63BD-DCF3-4798-9AF1-FCE6533B2A09}" destId="{B048B695-09C1-4471-8572-5FC395EC4B9F}" srcOrd="0" destOrd="0" parTransId="{B2A418CA-862D-49CC-B455-E21AAC0AC3CA}" sibTransId="{582659C5-9600-4A57-B4DC-55F2B2F58B86}"/>
    <dgm:cxn modelId="{5D708FAE-4337-4EEC-9EA4-EEA90F486DE2}" srcId="{3F6E63BD-DCF3-4798-9AF1-FCE6533B2A09}" destId="{2AC2AA9D-2D99-4E54-B9BC-2058FF49E2C5}" srcOrd="1" destOrd="0" parTransId="{AEC6BAEF-D4B6-4DB7-B94D-3F14E37DEABC}" sibTransId="{0A3362CA-937E-43E2-9910-6B4C1D3674B5}"/>
    <dgm:cxn modelId="{5662F2AF-6842-4428-9B18-FC9FFBD5D098}" type="presOf" srcId="{E17D1E89-16C0-43FC-95BF-C248C8D77AF2}" destId="{22CDDA6A-0873-4FB4-902B-23D106F37760}" srcOrd="0" destOrd="0" presId="urn:microsoft.com/office/officeart/2005/8/layout/cycle3"/>
    <dgm:cxn modelId="{2AC9A3BE-D712-43B0-BA8F-CEF5B267456F}" srcId="{3F6E63BD-DCF3-4798-9AF1-FCE6533B2A09}" destId="{690C4630-38B4-4323-8EDA-40AA9F74A1A3}" srcOrd="4" destOrd="0" parTransId="{066F04AC-0015-42BA-8BB7-338C2C7BAB41}" sibTransId="{A83FEE18-B20D-4987-B452-6ADAC74EB3CA}"/>
    <dgm:cxn modelId="{10A33DC8-0871-4EA6-8890-C292221EA238}" srcId="{3F6E63BD-DCF3-4798-9AF1-FCE6533B2A09}" destId="{090AFD0D-8C30-428A-8944-B9FC6BB5FBB0}" srcOrd="3" destOrd="0" parTransId="{1F2746D2-DE73-489E-A3DC-A59ABADD303C}" sibTransId="{EE401DA6-602E-4725-B345-12A036E357FD}"/>
    <dgm:cxn modelId="{5CF2B3D1-C7BF-484D-BE0F-E33AAF6C0D7E}" srcId="{3F6E63BD-DCF3-4798-9AF1-FCE6533B2A09}" destId="{34989D77-21BD-4C92-A215-4B8CFF16AEE5}" srcOrd="5" destOrd="0" parTransId="{6C8728C3-B7E5-49E2-95C6-082E6F7A4DAB}" sibTransId="{B2430AD2-2949-4D3E-B1B9-EECEAC96D125}"/>
    <dgm:cxn modelId="{9CAFD5F6-7688-4C31-A96A-2CC1E68343E9}" type="presOf" srcId="{090AFD0D-8C30-428A-8944-B9FC6BB5FBB0}" destId="{9CBC4E53-F130-498A-9E34-350E1EBE0C38}" srcOrd="0" destOrd="0" presId="urn:microsoft.com/office/officeart/2005/8/layout/cycle3"/>
    <dgm:cxn modelId="{F23B8B46-1A2E-4FCB-881D-655E16B3142B}" type="presParOf" srcId="{1B3FA143-047F-41E1-A243-D01F1B66BCBB}" destId="{E7BDC832-5024-4054-9148-D97DD2A1C730}" srcOrd="0" destOrd="0" presId="urn:microsoft.com/office/officeart/2005/8/layout/cycle3"/>
    <dgm:cxn modelId="{2685EC0E-C0B1-4E94-BE84-D9F518C84C99}" type="presParOf" srcId="{E7BDC832-5024-4054-9148-D97DD2A1C730}" destId="{0443D26D-4FF3-4A32-AC51-A4ADADB15D4E}" srcOrd="0" destOrd="0" presId="urn:microsoft.com/office/officeart/2005/8/layout/cycle3"/>
    <dgm:cxn modelId="{555EE755-F4E8-48C9-A2BE-4DC568B2B631}" type="presParOf" srcId="{E7BDC832-5024-4054-9148-D97DD2A1C730}" destId="{64CB1D52-19A4-48FC-8268-90DE36F6E1B3}" srcOrd="1" destOrd="0" presId="urn:microsoft.com/office/officeart/2005/8/layout/cycle3"/>
    <dgm:cxn modelId="{4ED4FB7D-0031-479E-9EF4-6B7AA0584E34}" type="presParOf" srcId="{E7BDC832-5024-4054-9148-D97DD2A1C730}" destId="{661F4473-233A-4E93-B6D4-F290F5E16421}" srcOrd="2" destOrd="0" presId="urn:microsoft.com/office/officeart/2005/8/layout/cycle3"/>
    <dgm:cxn modelId="{9133B891-96DD-4327-AE58-0CEEF22BEC5F}" type="presParOf" srcId="{E7BDC832-5024-4054-9148-D97DD2A1C730}" destId="{22CDDA6A-0873-4FB4-902B-23D106F37760}" srcOrd="3" destOrd="0" presId="urn:microsoft.com/office/officeart/2005/8/layout/cycle3"/>
    <dgm:cxn modelId="{0AE8EE16-0710-478B-A792-659B2A9F2FC2}" type="presParOf" srcId="{E7BDC832-5024-4054-9148-D97DD2A1C730}" destId="{9CBC4E53-F130-498A-9E34-350E1EBE0C38}" srcOrd="4" destOrd="0" presId="urn:microsoft.com/office/officeart/2005/8/layout/cycle3"/>
    <dgm:cxn modelId="{597417F4-5C09-47B6-A680-0512E07A20CF}" type="presParOf" srcId="{E7BDC832-5024-4054-9148-D97DD2A1C730}" destId="{60544A56-CD69-49EE-8100-A42B2985DB11}" srcOrd="5" destOrd="0" presId="urn:microsoft.com/office/officeart/2005/8/layout/cycle3"/>
    <dgm:cxn modelId="{A2A2255E-3010-4BAA-9F40-55BD0008A19D}" type="presParOf" srcId="{E7BDC832-5024-4054-9148-D97DD2A1C730}" destId="{113690B9-98DE-4A65-8B6B-DE634651A4F6}" srcOrd="6" destOrd="0" presId="urn:microsoft.com/office/officeart/2005/8/layout/cycle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F6E63BD-DCF3-4798-9AF1-FCE6533B2A09}" type="doc">
      <dgm:prSet loTypeId="urn:microsoft.com/office/officeart/2005/8/layout/cycle3" loCatId="cycle" qsTypeId="urn:microsoft.com/office/officeart/2005/8/quickstyle/simple1" qsCatId="simple" csTypeId="urn:microsoft.com/office/officeart/2005/8/colors/colorful1" csCatId="colorful" phldr="1"/>
      <dgm:spPr/>
      <dgm:t>
        <a:bodyPr/>
        <a:lstStyle/>
        <a:p>
          <a:endParaRPr lang="en-US"/>
        </a:p>
      </dgm:t>
    </dgm:pt>
    <dgm:pt modelId="{B048B695-09C1-4471-8572-5FC395EC4B9F}">
      <dgm:prSet phldrT="[Text]" phldr="0"/>
      <dgm:spPr/>
      <dgm:t>
        <a:bodyPr/>
        <a:lstStyle/>
        <a:p>
          <a:pPr rtl="0"/>
          <a:r>
            <a:rPr lang="en-US" b="1">
              <a:latin typeface="Calibri"/>
              <a:ea typeface="Calibri"/>
              <a:cs typeface="Calibri"/>
            </a:rPr>
            <a:t>1 </a:t>
          </a:r>
          <a:br>
            <a:rPr lang="en-US" b="1">
              <a:latin typeface="Calibri"/>
              <a:ea typeface="Calibri"/>
              <a:cs typeface="Calibri"/>
            </a:rPr>
          </a:br>
          <a:r>
            <a:rPr lang="en-US" b="1">
              <a:latin typeface="Calibri"/>
              <a:ea typeface="Calibri"/>
              <a:cs typeface="Calibri"/>
            </a:rPr>
            <a:t>Analyze</a:t>
          </a:r>
        </a:p>
      </dgm:t>
    </dgm:pt>
    <dgm:pt modelId="{B2A418CA-862D-49CC-B455-E21AAC0AC3CA}" type="parTrans" cxnId="{80D2CCAD-E08B-42E5-9F90-4852E6A3696E}">
      <dgm:prSet/>
      <dgm:spPr/>
      <dgm:t>
        <a:bodyPr/>
        <a:lstStyle/>
        <a:p>
          <a:endParaRPr lang="en-US"/>
        </a:p>
      </dgm:t>
    </dgm:pt>
    <dgm:pt modelId="{582659C5-9600-4A57-B4DC-55F2B2F58B86}" type="sibTrans" cxnId="{80D2CCAD-E08B-42E5-9F90-4852E6A3696E}">
      <dgm:prSet/>
      <dgm:spPr/>
      <dgm:t>
        <a:bodyPr/>
        <a:lstStyle/>
        <a:p>
          <a:endParaRPr lang="en-US"/>
        </a:p>
      </dgm:t>
    </dgm:pt>
    <dgm:pt modelId="{E17D1E89-16C0-43FC-95BF-C248C8D77AF2}">
      <dgm:prSet phldrT="[Text]" phldr="0"/>
      <dgm:spPr/>
      <dgm:t>
        <a:bodyPr/>
        <a:lstStyle/>
        <a:p>
          <a:pPr rtl="0"/>
          <a:r>
            <a:rPr lang="en-US" b="1">
              <a:latin typeface="Calibri"/>
              <a:ea typeface="Calibri"/>
              <a:cs typeface="Calibri"/>
            </a:rPr>
            <a:t>3 </a:t>
          </a:r>
          <a:br>
            <a:rPr lang="en-US" b="1">
              <a:latin typeface="Calibri"/>
              <a:ea typeface="Calibri"/>
              <a:cs typeface="Calibri"/>
            </a:rPr>
          </a:br>
          <a:r>
            <a:rPr lang="en-US" b="1">
              <a:latin typeface="Calibri"/>
              <a:ea typeface="Calibri"/>
              <a:cs typeface="Calibri"/>
            </a:rPr>
            <a:t>Develop</a:t>
          </a:r>
        </a:p>
      </dgm:t>
    </dgm:pt>
    <dgm:pt modelId="{3D809C8C-0873-4F41-B32A-8DC3A45D9B71}" type="parTrans" cxnId="{6AD72494-7272-4424-8D73-1500FB86A11A}">
      <dgm:prSet/>
      <dgm:spPr/>
      <dgm:t>
        <a:bodyPr/>
        <a:lstStyle/>
        <a:p>
          <a:endParaRPr lang="en-US"/>
        </a:p>
      </dgm:t>
    </dgm:pt>
    <dgm:pt modelId="{05E6262A-ACAC-4C80-9C72-F2BB12BDE449}" type="sibTrans" cxnId="{6AD72494-7272-4424-8D73-1500FB86A11A}">
      <dgm:prSet/>
      <dgm:spPr/>
      <dgm:t>
        <a:bodyPr/>
        <a:lstStyle/>
        <a:p>
          <a:endParaRPr lang="en-US"/>
        </a:p>
      </dgm:t>
    </dgm:pt>
    <dgm:pt modelId="{090AFD0D-8C30-428A-8944-B9FC6BB5FBB0}">
      <dgm:prSet phldrT="[Text]" phldr="0"/>
      <dgm:spPr/>
      <dgm:t>
        <a:bodyPr/>
        <a:lstStyle/>
        <a:p>
          <a:pPr rtl="0"/>
          <a:r>
            <a:rPr lang="en-US" b="1">
              <a:latin typeface="Calibri"/>
              <a:ea typeface="Calibri"/>
              <a:cs typeface="Calibri"/>
            </a:rPr>
            <a:t>4 </a:t>
          </a:r>
          <a:br>
            <a:rPr lang="en-US" b="1">
              <a:latin typeface="Calibri"/>
              <a:ea typeface="Calibri"/>
              <a:cs typeface="Calibri"/>
            </a:rPr>
          </a:br>
          <a:r>
            <a:rPr lang="en-US" b="1">
              <a:latin typeface="Calibri"/>
              <a:ea typeface="Calibri"/>
              <a:cs typeface="Calibri"/>
            </a:rPr>
            <a:t>Test</a:t>
          </a:r>
        </a:p>
      </dgm:t>
    </dgm:pt>
    <dgm:pt modelId="{1F2746D2-DE73-489E-A3DC-A59ABADD303C}" type="parTrans" cxnId="{10A33DC8-0871-4EA6-8890-C292221EA238}">
      <dgm:prSet/>
      <dgm:spPr/>
      <dgm:t>
        <a:bodyPr/>
        <a:lstStyle/>
        <a:p>
          <a:endParaRPr lang="en-US"/>
        </a:p>
      </dgm:t>
    </dgm:pt>
    <dgm:pt modelId="{EE401DA6-602E-4725-B345-12A036E357FD}" type="sibTrans" cxnId="{10A33DC8-0871-4EA6-8890-C292221EA238}">
      <dgm:prSet/>
      <dgm:spPr/>
      <dgm:t>
        <a:bodyPr/>
        <a:lstStyle/>
        <a:p>
          <a:endParaRPr lang="en-US"/>
        </a:p>
      </dgm:t>
    </dgm:pt>
    <dgm:pt modelId="{690C4630-38B4-4323-8EDA-40AA9F74A1A3}">
      <dgm:prSet phldrT="[Text]" phldr="0"/>
      <dgm:spPr/>
      <dgm:t>
        <a:bodyPr/>
        <a:lstStyle/>
        <a:p>
          <a:pPr rtl="0"/>
          <a:r>
            <a:rPr lang="en-US" b="1" dirty="0">
              <a:solidFill>
                <a:schemeClr val="accent4">
                  <a:lumMod val="50000"/>
                </a:schemeClr>
              </a:solidFill>
              <a:latin typeface="Calibri"/>
              <a:ea typeface="Calibri"/>
              <a:cs typeface="Calibri"/>
            </a:rPr>
            <a:t>5 </a:t>
          </a:r>
          <a:br>
            <a:rPr lang="en-US" b="1" dirty="0">
              <a:solidFill>
                <a:schemeClr val="accent4">
                  <a:lumMod val="50000"/>
                </a:schemeClr>
              </a:solidFill>
              <a:latin typeface="Calibri"/>
              <a:ea typeface="Calibri"/>
              <a:cs typeface="Calibri"/>
            </a:rPr>
          </a:br>
          <a:r>
            <a:rPr lang="en-US" b="1" dirty="0">
              <a:solidFill>
                <a:schemeClr val="accent4">
                  <a:lumMod val="50000"/>
                </a:schemeClr>
              </a:solidFill>
              <a:latin typeface="Calibri"/>
              <a:ea typeface="Calibri"/>
              <a:cs typeface="Calibri"/>
            </a:rPr>
            <a:t>Deploy</a:t>
          </a:r>
        </a:p>
      </dgm:t>
    </dgm:pt>
    <dgm:pt modelId="{066F04AC-0015-42BA-8BB7-338C2C7BAB41}" type="parTrans" cxnId="{2AC9A3BE-D712-43B0-BA8F-CEF5B267456F}">
      <dgm:prSet/>
      <dgm:spPr/>
      <dgm:t>
        <a:bodyPr/>
        <a:lstStyle/>
        <a:p>
          <a:endParaRPr lang="en-US"/>
        </a:p>
      </dgm:t>
    </dgm:pt>
    <dgm:pt modelId="{A83FEE18-B20D-4987-B452-6ADAC74EB3CA}" type="sibTrans" cxnId="{2AC9A3BE-D712-43B0-BA8F-CEF5B267456F}">
      <dgm:prSet/>
      <dgm:spPr/>
      <dgm:t>
        <a:bodyPr/>
        <a:lstStyle/>
        <a:p>
          <a:endParaRPr lang="en-US"/>
        </a:p>
      </dgm:t>
    </dgm:pt>
    <dgm:pt modelId="{2AC2AA9D-2D99-4E54-B9BC-2058FF49E2C5}">
      <dgm:prSet phldr="0"/>
      <dgm:spPr/>
      <dgm:t>
        <a:bodyPr/>
        <a:lstStyle/>
        <a:p>
          <a:pPr rtl="0"/>
          <a:r>
            <a:rPr lang="en-US" b="1">
              <a:latin typeface="Calibri"/>
              <a:ea typeface="Calibri"/>
              <a:cs typeface="Calibri"/>
            </a:rPr>
            <a:t>2 </a:t>
          </a:r>
          <a:br>
            <a:rPr lang="en-US" b="1">
              <a:latin typeface="Calibri"/>
              <a:ea typeface="Calibri"/>
              <a:cs typeface="Calibri"/>
            </a:rPr>
          </a:br>
          <a:r>
            <a:rPr lang="en-US" b="1">
              <a:latin typeface="Calibri"/>
              <a:ea typeface="Calibri"/>
              <a:cs typeface="Calibri"/>
            </a:rPr>
            <a:t>Design</a:t>
          </a:r>
        </a:p>
      </dgm:t>
    </dgm:pt>
    <dgm:pt modelId="{AEC6BAEF-D4B6-4DB7-B94D-3F14E37DEABC}" type="parTrans" cxnId="{5D708FAE-4337-4EEC-9EA4-EEA90F486DE2}">
      <dgm:prSet/>
      <dgm:spPr/>
    </dgm:pt>
    <dgm:pt modelId="{0A3362CA-937E-43E2-9910-6B4C1D3674B5}" type="sibTrans" cxnId="{5D708FAE-4337-4EEC-9EA4-EEA90F486DE2}">
      <dgm:prSet/>
      <dgm:spPr/>
    </dgm:pt>
    <dgm:pt modelId="{34989D77-21BD-4C92-A215-4B8CFF16AEE5}">
      <dgm:prSet phldr="0"/>
      <dgm:spPr/>
      <dgm:t>
        <a:bodyPr/>
        <a:lstStyle/>
        <a:p>
          <a:pPr rtl="0"/>
          <a:r>
            <a:rPr lang="en-US" b="1">
              <a:latin typeface="Calibri"/>
              <a:ea typeface="Calibri"/>
              <a:cs typeface="Calibri"/>
            </a:rPr>
            <a:t>6 </a:t>
          </a:r>
          <a:br>
            <a:rPr lang="en-US" b="1">
              <a:latin typeface="Calibri"/>
              <a:ea typeface="Calibri"/>
              <a:cs typeface="Calibri"/>
            </a:rPr>
          </a:br>
          <a:r>
            <a:rPr lang="en-US" b="1">
              <a:latin typeface="Calibri"/>
              <a:ea typeface="Calibri"/>
              <a:cs typeface="Calibri"/>
            </a:rPr>
            <a:t>Maintain</a:t>
          </a:r>
        </a:p>
      </dgm:t>
    </dgm:pt>
    <dgm:pt modelId="{6C8728C3-B7E5-49E2-95C6-082E6F7A4DAB}" type="parTrans" cxnId="{5CF2B3D1-C7BF-484D-BE0F-E33AAF6C0D7E}">
      <dgm:prSet/>
      <dgm:spPr/>
    </dgm:pt>
    <dgm:pt modelId="{B2430AD2-2949-4D3E-B1B9-EECEAC96D125}" type="sibTrans" cxnId="{5CF2B3D1-C7BF-484D-BE0F-E33AAF6C0D7E}">
      <dgm:prSet/>
      <dgm:spPr/>
    </dgm:pt>
    <dgm:pt modelId="{1B3FA143-047F-41E1-A243-D01F1B66BCBB}" type="pres">
      <dgm:prSet presAssocID="{3F6E63BD-DCF3-4798-9AF1-FCE6533B2A09}" presName="Name0" presStyleCnt="0">
        <dgm:presLayoutVars>
          <dgm:dir/>
          <dgm:resizeHandles val="exact"/>
        </dgm:presLayoutVars>
      </dgm:prSet>
      <dgm:spPr/>
    </dgm:pt>
    <dgm:pt modelId="{E7BDC832-5024-4054-9148-D97DD2A1C730}" type="pres">
      <dgm:prSet presAssocID="{3F6E63BD-DCF3-4798-9AF1-FCE6533B2A09}" presName="cycle" presStyleCnt="0"/>
      <dgm:spPr/>
    </dgm:pt>
    <dgm:pt modelId="{0443D26D-4FF3-4A32-AC51-A4ADADB15D4E}" type="pres">
      <dgm:prSet presAssocID="{B048B695-09C1-4471-8572-5FC395EC4B9F}" presName="nodeFirstNode" presStyleLbl="node1" presStyleIdx="0" presStyleCnt="6">
        <dgm:presLayoutVars>
          <dgm:bulletEnabled val="1"/>
        </dgm:presLayoutVars>
      </dgm:prSet>
      <dgm:spPr>
        <a:solidFill>
          <a:schemeClr val="accent6"/>
        </a:solidFill>
      </dgm:spPr>
    </dgm:pt>
    <dgm:pt modelId="{64CB1D52-19A4-48FC-8268-90DE36F6E1B3}" type="pres">
      <dgm:prSet presAssocID="{582659C5-9600-4A57-B4DC-55F2B2F58B86}" presName="sibTransFirstNode" presStyleLbl="bgShp" presStyleIdx="0" presStyleCnt="1"/>
      <dgm:spPr>
        <a:solidFill>
          <a:schemeClr val="bg2">
            <a:lumMod val="90000"/>
          </a:schemeClr>
        </a:solidFill>
      </dgm:spPr>
    </dgm:pt>
    <dgm:pt modelId="{661F4473-233A-4E93-B6D4-F290F5E16421}" type="pres">
      <dgm:prSet presAssocID="{2AC2AA9D-2D99-4E54-B9BC-2058FF49E2C5}" presName="nodeFollowingNodes" presStyleLbl="node1" presStyleIdx="1" presStyleCnt="6">
        <dgm:presLayoutVars>
          <dgm:bulletEnabled val="1"/>
        </dgm:presLayoutVars>
      </dgm:prSet>
      <dgm:spPr>
        <a:solidFill>
          <a:schemeClr val="tx2"/>
        </a:solidFill>
      </dgm:spPr>
    </dgm:pt>
    <dgm:pt modelId="{22CDDA6A-0873-4FB4-902B-23D106F37760}" type="pres">
      <dgm:prSet presAssocID="{E17D1E89-16C0-43FC-95BF-C248C8D77AF2}" presName="nodeFollowingNodes" presStyleLbl="node1" presStyleIdx="2" presStyleCnt="6">
        <dgm:presLayoutVars>
          <dgm:bulletEnabled val="1"/>
        </dgm:presLayoutVars>
      </dgm:prSet>
      <dgm:spPr>
        <a:solidFill>
          <a:srgbClr val="11ABE9"/>
        </a:solidFill>
      </dgm:spPr>
    </dgm:pt>
    <dgm:pt modelId="{9CBC4E53-F130-498A-9E34-350E1EBE0C38}" type="pres">
      <dgm:prSet presAssocID="{090AFD0D-8C30-428A-8944-B9FC6BB5FBB0}" presName="nodeFollowingNodes" presStyleLbl="node1" presStyleIdx="3" presStyleCnt="6">
        <dgm:presLayoutVars>
          <dgm:bulletEnabled val="1"/>
        </dgm:presLayoutVars>
      </dgm:prSet>
      <dgm:spPr>
        <a:solidFill>
          <a:srgbClr val="44AB85"/>
        </a:solidFill>
      </dgm:spPr>
    </dgm:pt>
    <dgm:pt modelId="{60544A56-CD69-49EE-8100-A42B2985DB11}" type="pres">
      <dgm:prSet presAssocID="{690C4630-38B4-4323-8EDA-40AA9F74A1A3}" presName="nodeFollowingNodes" presStyleLbl="node1" presStyleIdx="4" presStyleCnt="6">
        <dgm:presLayoutVars>
          <dgm:bulletEnabled val="1"/>
        </dgm:presLayoutVars>
      </dgm:prSet>
      <dgm:spPr>
        <a:solidFill>
          <a:srgbClr val="E3C14F"/>
        </a:solidFill>
      </dgm:spPr>
    </dgm:pt>
    <dgm:pt modelId="{113690B9-98DE-4A65-8B6B-DE634651A4F6}" type="pres">
      <dgm:prSet presAssocID="{34989D77-21BD-4C92-A215-4B8CFF16AEE5}" presName="nodeFollowingNodes" presStyleLbl="node1" presStyleIdx="5" presStyleCnt="6">
        <dgm:presLayoutVars>
          <dgm:bulletEnabled val="1"/>
        </dgm:presLayoutVars>
      </dgm:prSet>
      <dgm:spPr>
        <a:solidFill>
          <a:schemeClr val="accent2"/>
        </a:solidFill>
      </dgm:spPr>
    </dgm:pt>
  </dgm:ptLst>
  <dgm:cxnLst>
    <dgm:cxn modelId="{DEBDA906-F100-4840-A6E3-8D2655C2714C}" type="presOf" srcId="{B048B695-09C1-4471-8572-5FC395EC4B9F}" destId="{0443D26D-4FF3-4A32-AC51-A4ADADB15D4E}" srcOrd="0" destOrd="0" presId="urn:microsoft.com/office/officeart/2005/8/layout/cycle3"/>
    <dgm:cxn modelId="{A22A0518-066F-4D9D-AD83-8B1F47B99788}" type="presOf" srcId="{690C4630-38B4-4323-8EDA-40AA9F74A1A3}" destId="{60544A56-CD69-49EE-8100-A42B2985DB11}" srcOrd="0" destOrd="0" presId="urn:microsoft.com/office/officeart/2005/8/layout/cycle3"/>
    <dgm:cxn modelId="{AEE12044-13DE-46EC-A9C9-EB9F4A32672D}" type="presOf" srcId="{582659C5-9600-4A57-B4DC-55F2B2F58B86}" destId="{64CB1D52-19A4-48FC-8268-90DE36F6E1B3}" srcOrd="0" destOrd="0" presId="urn:microsoft.com/office/officeart/2005/8/layout/cycle3"/>
    <dgm:cxn modelId="{3059AC6A-78C7-4E0E-820D-6D19B1B33921}" type="presOf" srcId="{3F6E63BD-DCF3-4798-9AF1-FCE6533B2A09}" destId="{1B3FA143-047F-41E1-A243-D01F1B66BCBB}" srcOrd="0" destOrd="0" presId="urn:microsoft.com/office/officeart/2005/8/layout/cycle3"/>
    <dgm:cxn modelId="{8766004E-1C61-4631-80BC-8C333119F376}" type="presOf" srcId="{2AC2AA9D-2D99-4E54-B9BC-2058FF49E2C5}" destId="{661F4473-233A-4E93-B6D4-F290F5E16421}" srcOrd="0" destOrd="0" presId="urn:microsoft.com/office/officeart/2005/8/layout/cycle3"/>
    <dgm:cxn modelId="{6AD72494-7272-4424-8D73-1500FB86A11A}" srcId="{3F6E63BD-DCF3-4798-9AF1-FCE6533B2A09}" destId="{E17D1E89-16C0-43FC-95BF-C248C8D77AF2}" srcOrd="2" destOrd="0" parTransId="{3D809C8C-0873-4F41-B32A-8DC3A45D9B71}" sibTransId="{05E6262A-ACAC-4C80-9C72-F2BB12BDE449}"/>
    <dgm:cxn modelId="{1787FC99-90EB-40FE-B746-0CA52D4D5442}" type="presOf" srcId="{34989D77-21BD-4C92-A215-4B8CFF16AEE5}" destId="{113690B9-98DE-4A65-8B6B-DE634651A4F6}" srcOrd="0" destOrd="0" presId="urn:microsoft.com/office/officeart/2005/8/layout/cycle3"/>
    <dgm:cxn modelId="{80D2CCAD-E08B-42E5-9F90-4852E6A3696E}" srcId="{3F6E63BD-DCF3-4798-9AF1-FCE6533B2A09}" destId="{B048B695-09C1-4471-8572-5FC395EC4B9F}" srcOrd="0" destOrd="0" parTransId="{B2A418CA-862D-49CC-B455-E21AAC0AC3CA}" sibTransId="{582659C5-9600-4A57-B4DC-55F2B2F58B86}"/>
    <dgm:cxn modelId="{5D708FAE-4337-4EEC-9EA4-EEA90F486DE2}" srcId="{3F6E63BD-DCF3-4798-9AF1-FCE6533B2A09}" destId="{2AC2AA9D-2D99-4E54-B9BC-2058FF49E2C5}" srcOrd="1" destOrd="0" parTransId="{AEC6BAEF-D4B6-4DB7-B94D-3F14E37DEABC}" sibTransId="{0A3362CA-937E-43E2-9910-6B4C1D3674B5}"/>
    <dgm:cxn modelId="{5662F2AF-6842-4428-9B18-FC9FFBD5D098}" type="presOf" srcId="{E17D1E89-16C0-43FC-95BF-C248C8D77AF2}" destId="{22CDDA6A-0873-4FB4-902B-23D106F37760}" srcOrd="0" destOrd="0" presId="urn:microsoft.com/office/officeart/2005/8/layout/cycle3"/>
    <dgm:cxn modelId="{2AC9A3BE-D712-43B0-BA8F-CEF5B267456F}" srcId="{3F6E63BD-DCF3-4798-9AF1-FCE6533B2A09}" destId="{690C4630-38B4-4323-8EDA-40AA9F74A1A3}" srcOrd="4" destOrd="0" parTransId="{066F04AC-0015-42BA-8BB7-338C2C7BAB41}" sibTransId="{A83FEE18-B20D-4987-B452-6ADAC74EB3CA}"/>
    <dgm:cxn modelId="{10A33DC8-0871-4EA6-8890-C292221EA238}" srcId="{3F6E63BD-DCF3-4798-9AF1-FCE6533B2A09}" destId="{090AFD0D-8C30-428A-8944-B9FC6BB5FBB0}" srcOrd="3" destOrd="0" parTransId="{1F2746D2-DE73-489E-A3DC-A59ABADD303C}" sibTransId="{EE401DA6-602E-4725-B345-12A036E357FD}"/>
    <dgm:cxn modelId="{5CF2B3D1-C7BF-484D-BE0F-E33AAF6C0D7E}" srcId="{3F6E63BD-DCF3-4798-9AF1-FCE6533B2A09}" destId="{34989D77-21BD-4C92-A215-4B8CFF16AEE5}" srcOrd="5" destOrd="0" parTransId="{6C8728C3-B7E5-49E2-95C6-082E6F7A4DAB}" sibTransId="{B2430AD2-2949-4D3E-B1B9-EECEAC96D125}"/>
    <dgm:cxn modelId="{9CAFD5F6-7688-4C31-A96A-2CC1E68343E9}" type="presOf" srcId="{090AFD0D-8C30-428A-8944-B9FC6BB5FBB0}" destId="{9CBC4E53-F130-498A-9E34-350E1EBE0C38}" srcOrd="0" destOrd="0" presId="urn:microsoft.com/office/officeart/2005/8/layout/cycle3"/>
    <dgm:cxn modelId="{F23B8B46-1A2E-4FCB-881D-655E16B3142B}" type="presParOf" srcId="{1B3FA143-047F-41E1-A243-D01F1B66BCBB}" destId="{E7BDC832-5024-4054-9148-D97DD2A1C730}" srcOrd="0" destOrd="0" presId="urn:microsoft.com/office/officeart/2005/8/layout/cycle3"/>
    <dgm:cxn modelId="{2685EC0E-C0B1-4E94-BE84-D9F518C84C99}" type="presParOf" srcId="{E7BDC832-5024-4054-9148-D97DD2A1C730}" destId="{0443D26D-4FF3-4A32-AC51-A4ADADB15D4E}" srcOrd="0" destOrd="0" presId="urn:microsoft.com/office/officeart/2005/8/layout/cycle3"/>
    <dgm:cxn modelId="{555EE755-F4E8-48C9-A2BE-4DC568B2B631}" type="presParOf" srcId="{E7BDC832-5024-4054-9148-D97DD2A1C730}" destId="{64CB1D52-19A4-48FC-8268-90DE36F6E1B3}" srcOrd="1" destOrd="0" presId="urn:microsoft.com/office/officeart/2005/8/layout/cycle3"/>
    <dgm:cxn modelId="{4ED4FB7D-0031-479E-9EF4-6B7AA0584E34}" type="presParOf" srcId="{E7BDC832-5024-4054-9148-D97DD2A1C730}" destId="{661F4473-233A-4E93-B6D4-F290F5E16421}" srcOrd="2" destOrd="0" presId="urn:microsoft.com/office/officeart/2005/8/layout/cycle3"/>
    <dgm:cxn modelId="{9133B891-96DD-4327-AE58-0CEEF22BEC5F}" type="presParOf" srcId="{E7BDC832-5024-4054-9148-D97DD2A1C730}" destId="{22CDDA6A-0873-4FB4-902B-23D106F37760}" srcOrd="3" destOrd="0" presId="urn:microsoft.com/office/officeart/2005/8/layout/cycle3"/>
    <dgm:cxn modelId="{0AE8EE16-0710-478B-A792-659B2A9F2FC2}" type="presParOf" srcId="{E7BDC832-5024-4054-9148-D97DD2A1C730}" destId="{9CBC4E53-F130-498A-9E34-350E1EBE0C38}" srcOrd="4" destOrd="0" presId="urn:microsoft.com/office/officeart/2005/8/layout/cycle3"/>
    <dgm:cxn modelId="{597417F4-5C09-47B6-A680-0512E07A20CF}" type="presParOf" srcId="{E7BDC832-5024-4054-9148-D97DD2A1C730}" destId="{60544A56-CD69-49EE-8100-A42B2985DB11}" srcOrd="5" destOrd="0" presId="urn:microsoft.com/office/officeart/2005/8/layout/cycle3"/>
    <dgm:cxn modelId="{A2A2255E-3010-4BAA-9F40-55BD0008A19D}" type="presParOf" srcId="{E7BDC832-5024-4054-9148-D97DD2A1C730}" destId="{113690B9-98DE-4A65-8B6B-DE634651A4F6}" srcOrd="6"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CB1D52-19A4-48FC-8268-90DE36F6E1B3}">
      <dsp:nvSpPr>
        <dsp:cNvPr id="0" name=""/>
        <dsp:cNvSpPr/>
      </dsp:nvSpPr>
      <dsp:spPr>
        <a:xfrm>
          <a:off x="553791" y="-5016"/>
          <a:ext cx="4035916" cy="4035916"/>
        </a:xfrm>
        <a:prstGeom prst="circularArrow">
          <a:avLst>
            <a:gd name="adj1" fmla="val 5274"/>
            <a:gd name="adj2" fmla="val 312630"/>
            <a:gd name="adj3" fmla="val 14291364"/>
            <a:gd name="adj4" fmla="val 17090111"/>
            <a:gd name="adj5" fmla="val 5477"/>
          </a:avLst>
        </a:prstGeom>
        <a:solidFill>
          <a:schemeClr val="bg2">
            <a:lumMod val="90000"/>
          </a:schemeClr>
        </a:solidFill>
        <a:ln>
          <a:noFill/>
        </a:ln>
        <a:effectLst/>
      </dsp:spPr>
      <dsp:style>
        <a:lnRef idx="0">
          <a:scrgbClr r="0" g="0" b="0"/>
        </a:lnRef>
        <a:fillRef idx="1">
          <a:scrgbClr r="0" g="0" b="0"/>
        </a:fillRef>
        <a:effectRef idx="0">
          <a:scrgbClr r="0" g="0" b="0"/>
        </a:effectRef>
        <a:fontRef idx="minor"/>
      </dsp:style>
    </dsp:sp>
    <dsp:sp modelId="{0443D26D-4FF3-4A32-AC51-A4ADADB15D4E}">
      <dsp:nvSpPr>
        <dsp:cNvPr id="0" name=""/>
        <dsp:cNvSpPr/>
      </dsp:nvSpPr>
      <dsp:spPr>
        <a:xfrm>
          <a:off x="1832120" y="990"/>
          <a:ext cx="1479258" cy="739629"/>
        </a:xfrm>
        <a:prstGeom prst="round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b="1" kern="1200">
              <a:latin typeface="Arial"/>
              <a:ea typeface="Calibri"/>
              <a:cs typeface="Calibri"/>
            </a:rPr>
            <a:t>1 </a:t>
          </a:r>
          <a:br>
            <a:rPr lang="en-US" sz="1900" b="1" kern="1200">
              <a:latin typeface="Arial"/>
              <a:ea typeface="Calibri"/>
              <a:cs typeface="Calibri"/>
            </a:rPr>
          </a:br>
          <a:r>
            <a:rPr lang="en-US" sz="1900" b="1" kern="1200">
              <a:latin typeface="Arial"/>
              <a:ea typeface="Calibri"/>
              <a:cs typeface="Calibri"/>
            </a:rPr>
            <a:t>Analyze</a:t>
          </a:r>
        </a:p>
      </dsp:txBody>
      <dsp:txXfrm>
        <a:off x="1868226" y="37096"/>
        <a:ext cx="1407046" cy="667417"/>
      </dsp:txXfrm>
    </dsp:sp>
    <dsp:sp modelId="{661F4473-233A-4E93-B6D4-F290F5E16421}">
      <dsp:nvSpPr>
        <dsp:cNvPr id="0" name=""/>
        <dsp:cNvSpPr/>
      </dsp:nvSpPr>
      <dsp:spPr>
        <a:xfrm>
          <a:off x="3250054" y="819635"/>
          <a:ext cx="1479258" cy="739629"/>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b="1" kern="1200">
              <a:latin typeface="Arial"/>
              <a:ea typeface="Calibri"/>
              <a:cs typeface="Calibri"/>
            </a:rPr>
            <a:t>2 </a:t>
          </a:r>
          <a:br>
            <a:rPr lang="en-US" sz="1900" b="1" kern="1200">
              <a:latin typeface="Arial"/>
              <a:ea typeface="Calibri"/>
              <a:cs typeface="Calibri"/>
            </a:rPr>
          </a:br>
          <a:r>
            <a:rPr lang="en-US" sz="1900" b="1" kern="1200">
              <a:latin typeface="Arial"/>
              <a:ea typeface="Calibri"/>
              <a:cs typeface="Calibri"/>
            </a:rPr>
            <a:t>Design</a:t>
          </a:r>
        </a:p>
      </dsp:txBody>
      <dsp:txXfrm>
        <a:off x="3286160" y="855741"/>
        <a:ext cx="1407046" cy="667417"/>
      </dsp:txXfrm>
    </dsp:sp>
    <dsp:sp modelId="{22CDDA6A-0873-4FB4-902B-23D106F37760}">
      <dsp:nvSpPr>
        <dsp:cNvPr id="0" name=""/>
        <dsp:cNvSpPr/>
      </dsp:nvSpPr>
      <dsp:spPr>
        <a:xfrm>
          <a:off x="3250054" y="2456923"/>
          <a:ext cx="1479258" cy="739629"/>
        </a:xfrm>
        <a:prstGeom prst="roundRect">
          <a:avLst/>
        </a:prstGeom>
        <a:solidFill>
          <a:srgbClr val="11ABE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b="1" kern="1200">
              <a:latin typeface="Arial"/>
              <a:ea typeface="Calibri"/>
              <a:cs typeface="Calibri"/>
            </a:rPr>
            <a:t>3 </a:t>
          </a:r>
          <a:br>
            <a:rPr lang="en-US" sz="1900" b="1" kern="1200">
              <a:latin typeface="Arial"/>
              <a:ea typeface="Calibri"/>
              <a:cs typeface="Calibri"/>
            </a:rPr>
          </a:br>
          <a:r>
            <a:rPr lang="en-US" sz="1900" b="1" kern="1200">
              <a:latin typeface="Arial"/>
              <a:ea typeface="Calibri"/>
              <a:cs typeface="Calibri"/>
            </a:rPr>
            <a:t>Develop</a:t>
          </a:r>
        </a:p>
      </dsp:txBody>
      <dsp:txXfrm>
        <a:off x="3286160" y="2493029"/>
        <a:ext cx="1407046" cy="667417"/>
      </dsp:txXfrm>
    </dsp:sp>
    <dsp:sp modelId="{9CBC4E53-F130-498A-9E34-350E1EBE0C38}">
      <dsp:nvSpPr>
        <dsp:cNvPr id="0" name=""/>
        <dsp:cNvSpPr/>
      </dsp:nvSpPr>
      <dsp:spPr>
        <a:xfrm>
          <a:off x="1832120" y="3275567"/>
          <a:ext cx="1479258" cy="739629"/>
        </a:xfrm>
        <a:prstGeom prst="roundRect">
          <a:avLst/>
        </a:prstGeom>
        <a:solidFill>
          <a:srgbClr val="44AB8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b="1" kern="1200">
              <a:latin typeface="Arial"/>
              <a:ea typeface="Calibri"/>
              <a:cs typeface="Calibri"/>
            </a:rPr>
            <a:t>4 </a:t>
          </a:r>
          <a:br>
            <a:rPr lang="en-US" sz="1900" b="1" kern="1200">
              <a:latin typeface="Arial"/>
              <a:ea typeface="Calibri"/>
              <a:cs typeface="Calibri"/>
            </a:rPr>
          </a:br>
          <a:r>
            <a:rPr lang="en-US" sz="1900" b="1" kern="1200">
              <a:latin typeface="Arial"/>
              <a:ea typeface="Calibri"/>
              <a:cs typeface="Calibri"/>
            </a:rPr>
            <a:t>Test</a:t>
          </a:r>
        </a:p>
      </dsp:txBody>
      <dsp:txXfrm>
        <a:off x="1868226" y="3311673"/>
        <a:ext cx="1407046" cy="667417"/>
      </dsp:txXfrm>
    </dsp:sp>
    <dsp:sp modelId="{60544A56-CD69-49EE-8100-A42B2985DB11}">
      <dsp:nvSpPr>
        <dsp:cNvPr id="0" name=""/>
        <dsp:cNvSpPr/>
      </dsp:nvSpPr>
      <dsp:spPr>
        <a:xfrm>
          <a:off x="414187" y="2456923"/>
          <a:ext cx="1479258" cy="739629"/>
        </a:xfrm>
        <a:prstGeom prst="roundRect">
          <a:avLst/>
        </a:prstGeom>
        <a:solidFill>
          <a:srgbClr val="E3C14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b="1" kern="1200">
              <a:solidFill>
                <a:schemeClr val="accent4">
                  <a:lumMod val="50000"/>
                </a:schemeClr>
              </a:solidFill>
              <a:latin typeface="Arial"/>
              <a:ea typeface="Calibri"/>
              <a:cs typeface="Calibri"/>
            </a:rPr>
            <a:t>5 </a:t>
          </a:r>
          <a:br>
            <a:rPr lang="en-US" sz="1900" b="1" kern="1200">
              <a:solidFill>
                <a:schemeClr val="accent4">
                  <a:lumMod val="50000"/>
                </a:schemeClr>
              </a:solidFill>
              <a:latin typeface="Arial"/>
              <a:ea typeface="Calibri"/>
              <a:cs typeface="Calibri"/>
            </a:rPr>
          </a:br>
          <a:r>
            <a:rPr lang="en-US" sz="1900" b="1" kern="1200">
              <a:solidFill>
                <a:schemeClr val="accent4">
                  <a:lumMod val="50000"/>
                </a:schemeClr>
              </a:solidFill>
              <a:latin typeface="Arial"/>
              <a:ea typeface="Calibri"/>
              <a:cs typeface="Calibri"/>
            </a:rPr>
            <a:t>Deploy</a:t>
          </a:r>
        </a:p>
      </dsp:txBody>
      <dsp:txXfrm>
        <a:off x="450293" y="2493029"/>
        <a:ext cx="1407046" cy="667417"/>
      </dsp:txXfrm>
    </dsp:sp>
    <dsp:sp modelId="{113690B9-98DE-4A65-8B6B-DE634651A4F6}">
      <dsp:nvSpPr>
        <dsp:cNvPr id="0" name=""/>
        <dsp:cNvSpPr/>
      </dsp:nvSpPr>
      <dsp:spPr>
        <a:xfrm>
          <a:off x="414187" y="819635"/>
          <a:ext cx="1479258" cy="739629"/>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b="1" kern="1200">
              <a:latin typeface="Arial"/>
              <a:ea typeface="Calibri"/>
              <a:cs typeface="Calibri"/>
            </a:rPr>
            <a:t>6 </a:t>
          </a:r>
          <a:br>
            <a:rPr lang="en-US" sz="1900" b="1" kern="1200">
              <a:latin typeface="Arial"/>
              <a:ea typeface="Calibri"/>
              <a:cs typeface="Calibri"/>
            </a:rPr>
          </a:br>
          <a:r>
            <a:rPr lang="en-US" sz="1900" b="1" kern="1200">
              <a:latin typeface="Arial"/>
              <a:ea typeface="Calibri"/>
              <a:cs typeface="Calibri"/>
            </a:rPr>
            <a:t>Maintain</a:t>
          </a:r>
        </a:p>
      </dsp:txBody>
      <dsp:txXfrm>
        <a:off x="450293" y="855741"/>
        <a:ext cx="1407046" cy="66741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CB1D52-19A4-48FC-8268-90DE36F6E1B3}">
      <dsp:nvSpPr>
        <dsp:cNvPr id="0" name=""/>
        <dsp:cNvSpPr/>
      </dsp:nvSpPr>
      <dsp:spPr>
        <a:xfrm>
          <a:off x="295031" y="-4152"/>
          <a:ext cx="2232204" cy="2232204"/>
        </a:xfrm>
        <a:prstGeom prst="circularArrow">
          <a:avLst>
            <a:gd name="adj1" fmla="val 5274"/>
            <a:gd name="adj2" fmla="val 312630"/>
            <a:gd name="adj3" fmla="val 14412101"/>
            <a:gd name="adj4" fmla="val 17020145"/>
            <a:gd name="adj5" fmla="val 5477"/>
          </a:avLst>
        </a:prstGeom>
        <a:solidFill>
          <a:schemeClr val="bg2">
            <a:lumMod val="90000"/>
          </a:schemeClr>
        </a:solidFill>
        <a:ln>
          <a:noFill/>
        </a:ln>
        <a:effectLst/>
      </dsp:spPr>
      <dsp:style>
        <a:lnRef idx="0">
          <a:scrgbClr r="0" g="0" b="0"/>
        </a:lnRef>
        <a:fillRef idx="1">
          <a:scrgbClr r="0" g="0" b="0"/>
        </a:fillRef>
        <a:effectRef idx="0">
          <a:scrgbClr r="0" g="0" b="0"/>
        </a:effectRef>
        <a:fontRef idx="minor"/>
      </dsp:style>
    </dsp:sp>
    <dsp:sp modelId="{0443D26D-4FF3-4A32-AC51-A4ADADB15D4E}">
      <dsp:nvSpPr>
        <dsp:cNvPr id="0" name=""/>
        <dsp:cNvSpPr/>
      </dsp:nvSpPr>
      <dsp:spPr>
        <a:xfrm>
          <a:off x="1031477" y="1194"/>
          <a:ext cx="759311" cy="379655"/>
        </a:xfrm>
        <a:prstGeom prst="round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en-US" sz="1000" b="1" kern="1200">
              <a:latin typeface="Arial"/>
              <a:ea typeface="Calibri"/>
              <a:cs typeface="Calibri"/>
            </a:rPr>
            <a:t>1 </a:t>
          </a:r>
          <a:br>
            <a:rPr lang="en-US" sz="1000" b="1" kern="1200">
              <a:latin typeface="Arial"/>
              <a:ea typeface="Calibri"/>
              <a:cs typeface="Calibri"/>
            </a:rPr>
          </a:br>
          <a:r>
            <a:rPr lang="en-US" sz="1000" b="1" kern="1200">
              <a:latin typeface="Arial"/>
              <a:ea typeface="Calibri"/>
              <a:cs typeface="Calibri"/>
            </a:rPr>
            <a:t>Analyze</a:t>
          </a:r>
        </a:p>
      </dsp:txBody>
      <dsp:txXfrm>
        <a:off x="1050010" y="19727"/>
        <a:ext cx="722245" cy="342589"/>
      </dsp:txXfrm>
    </dsp:sp>
    <dsp:sp modelId="{661F4473-233A-4E93-B6D4-F290F5E16421}">
      <dsp:nvSpPr>
        <dsp:cNvPr id="0" name=""/>
        <dsp:cNvSpPr/>
      </dsp:nvSpPr>
      <dsp:spPr>
        <a:xfrm>
          <a:off x="1815715" y="453973"/>
          <a:ext cx="759311" cy="379655"/>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en-US" sz="1000" b="1" kern="1200">
              <a:latin typeface="Arial"/>
              <a:ea typeface="Calibri"/>
              <a:cs typeface="Calibri"/>
            </a:rPr>
            <a:t>2 </a:t>
          </a:r>
          <a:br>
            <a:rPr lang="en-US" sz="1000" b="1" kern="1200">
              <a:latin typeface="Arial"/>
              <a:ea typeface="Calibri"/>
              <a:cs typeface="Calibri"/>
            </a:rPr>
          </a:br>
          <a:r>
            <a:rPr lang="en-US" sz="1000" b="1" kern="1200">
              <a:latin typeface="Arial"/>
              <a:ea typeface="Calibri"/>
              <a:cs typeface="Calibri"/>
            </a:rPr>
            <a:t>Design</a:t>
          </a:r>
        </a:p>
      </dsp:txBody>
      <dsp:txXfrm>
        <a:off x="1834248" y="472506"/>
        <a:ext cx="722245" cy="342589"/>
      </dsp:txXfrm>
    </dsp:sp>
    <dsp:sp modelId="{22CDDA6A-0873-4FB4-902B-23D106F37760}">
      <dsp:nvSpPr>
        <dsp:cNvPr id="0" name=""/>
        <dsp:cNvSpPr/>
      </dsp:nvSpPr>
      <dsp:spPr>
        <a:xfrm>
          <a:off x="1815715" y="1359533"/>
          <a:ext cx="759311" cy="379655"/>
        </a:xfrm>
        <a:prstGeom prst="roundRect">
          <a:avLst/>
        </a:prstGeom>
        <a:solidFill>
          <a:srgbClr val="11ABE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en-US" sz="1000" b="1" kern="1200">
              <a:latin typeface="Arial"/>
              <a:ea typeface="Calibri"/>
              <a:cs typeface="Calibri"/>
            </a:rPr>
            <a:t>3 </a:t>
          </a:r>
          <a:br>
            <a:rPr lang="en-US" sz="1000" b="1" kern="1200">
              <a:latin typeface="Arial"/>
              <a:ea typeface="Calibri"/>
              <a:cs typeface="Calibri"/>
            </a:rPr>
          </a:br>
          <a:r>
            <a:rPr lang="en-US" sz="1000" b="1" kern="1200">
              <a:latin typeface="Arial"/>
              <a:ea typeface="Calibri"/>
              <a:cs typeface="Calibri"/>
            </a:rPr>
            <a:t>Develop</a:t>
          </a:r>
        </a:p>
      </dsp:txBody>
      <dsp:txXfrm>
        <a:off x="1834248" y="1378066"/>
        <a:ext cx="722245" cy="342589"/>
      </dsp:txXfrm>
    </dsp:sp>
    <dsp:sp modelId="{9CBC4E53-F130-498A-9E34-350E1EBE0C38}">
      <dsp:nvSpPr>
        <dsp:cNvPr id="0" name=""/>
        <dsp:cNvSpPr/>
      </dsp:nvSpPr>
      <dsp:spPr>
        <a:xfrm>
          <a:off x="1031477" y="1812313"/>
          <a:ext cx="759311" cy="379655"/>
        </a:xfrm>
        <a:prstGeom prst="roundRect">
          <a:avLst/>
        </a:prstGeom>
        <a:solidFill>
          <a:srgbClr val="44AB8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en-US" sz="1000" b="1" kern="1200">
              <a:latin typeface="Arial"/>
              <a:ea typeface="Calibri"/>
              <a:cs typeface="Calibri"/>
            </a:rPr>
            <a:t>4 </a:t>
          </a:r>
          <a:br>
            <a:rPr lang="en-US" sz="1000" b="1" kern="1200">
              <a:latin typeface="Arial"/>
              <a:ea typeface="Calibri"/>
              <a:cs typeface="Calibri"/>
            </a:rPr>
          </a:br>
          <a:r>
            <a:rPr lang="en-US" sz="1000" b="1" kern="1200">
              <a:latin typeface="Arial"/>
              <a:ea typeface="Calibri"/>
              <a:cs typeface="Calibri"/>
            </a:rPr>
            <a:t>Test</a:t>
          </a:r>
        </a:p>
      </dsp:txBody>
      <dsp:txXfrm>
        <a:off x="1050010" y="1830846"/>
        <a:ext cx="722245" cy="342589"/>
      </dsp:txXfrm>
    </dsp:sp>
    <dsp:sp modelId="{60544A56-CD69-49EE-8100-A42B2985DB11}">
      <dsp:nvSpPr>
        <dsp:cNvPr id="0" name=""/>
        <dsp:cNvSpPr/>
      </dsp:nvSpPr>
      <dsp:spPr>
        <a:xfrm>
          <a:off x="247240" y="1359533"/>
          <a:ext cx="759311" cy="379655"/>
        </a:xfrm>
        <a:prstGeom prst="roundRect">
          <a:avLst/>
        </a:prstGeom>
        <a:solidFill>
          <a:srgbClr val="E3C14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en-US" sz="1000" b="1" kern="1200">
              <a:solidFill>
                <a:schemeClr val="accent4">
                  <a:lumMod val="50000"/>
                </a:schemeClr>
              </a:solidFill>
              <a:latin typeface="Arial"/>
              <a:ea typeface="Calibri"/>
              <a:cs typeface="Calibri"/>
            </a:rPr>
            <a:t>5 </a:t>
          </a:r>
          <a:br>
            <a:rPr lang="en-US" sz="1000" b="1" kern="1200">
              <a:solidFill>
                <a:schemeClr val="accent4">
                  <a:lumMod val="50000"/>
                </a:schemeClr>
              </a:solidFill>
              <a:latin typeface="Arial"/>
              <a:ea typeface="Calibri"/>
              <a:cs typeface="Calibri"/>
            </a:rPr>
          </a:br>
          <a:r>
            <a:rPr lang="en-US" sz="1000" b="1" kern="1200">
              <a:solidFill>
                <a:schemeClr val="accent4">
                  <a:lumMod val="50000"/>
                </a:schemeClr>
              </a:solidFill>
              <a:latin typeface="Arial"/>
              <a:ea typeface="Calibri"/>
              <a:cs typeface="Calibri"/>
            </a:rPr>
            <a:t>Deploy</a:t>
          </a:r>
        </a:p>
      </dsp:txBody>
      <dsp:txXfrm>
        <a:off x="265773" y="1378066"/>
        <a:ext cx="722245" cy="342589"/>
      </dsp:txXfrm>
    </dsp:sp>
    <dsp:sp modelId="{113690B9-98DE-4A65-8B6B-DE634651A4F6}">
      <dsp:nvSpPr>
        <dsp:cNvPr id="0" name=""/>
        <dsp:cNvSpPr/>
      </dsp:nvSpPr>
      <dsp:spPr>
        <a:xfrm>
          <a:off x="247240" y="453973"/>
          <a:ext cx="759311" cy="379655"/>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en-US" sz="1000" b="1" kern="1200">
              <a:latin typeface="Arial"/>
              <a:ea typeface="Calibri"/>
              <a:cs typeface="Calibri"/>
            </a:rPr>
            <a:t>6 </a:t>
          </a:r>
          <a:br>
            <a:rPr lang="en-US" sz="1000" b="1" kern="1200">
              <a:latin typeface="Arial"/>
              <a:ea typeface="Calibri"/>
              <a:cs typeface="Calibri"/>
            </a:rPr>
          </a:br>
          <a:r>
            <a:rPr lang="en-US" sz="1000" b="1" kern="1200">
              <a:latin typeface="Arial"/>
              <a:ea typeface="Calibri"/>
              <a:cs typeface="Calibri"/>
            </a:rPr>
            <a:t>Maintain</a:t>
          </a:r>
        </a:p>
      </dsp:txBody>
      <dsp:txXfrm>
        <a:off x="265773" y="472506"/>
        <a:ext cx="722245" cy="34258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363142-E9C8-45ED-A401-7CD2B85720AD}">
      <dsp:nvSpPr>
        <dsp:cNvPr id="0" name=""/>
        <dsp:cNvSpPr/>
      </dsp:nvSpPr>
      <dsp:spPr>
        <a:xfrm>
          <a:off x="188210" y="236829"/>
          <a:ext cx="1594139" cy="1594139"/>
        </a:xfrm>
        <a:prstGeom prst="circularArrow">
          <a:avLst>
            <a:gd name="adj1" fmla="val 4668"/>
            <a:gd name="adj2" fmla="val 272909"/>
            <a:gd name="adj3" fmla="val 13638598"/>
            <a:gd name="adj4" fmla="val 17505879"/>
            <a:gd name="adj5" fmla="val 484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C9CA9C-49F2-4FB4-BA92-E2C3286BC90B}">
      <dsp:nvSpPr>
        <dsp:cNvPr id="0" name=""/>
        <dsp:cNvSpPr/>
      </dsp:nvSpPr>
      <dsp:spPr>
        <a:xfrm>
          <a:off x="572982" y="235992"/>
          <a:ext cx="824595" cy="412297"/>
        </a:xfrm>
        <a:prstGeom prst="roundRect">
          <a:avLst/>
        </a:prstGeom>
        <a:solidFill>
          <a:srgbClr val="F5B02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latin typeface="Arial"/>
              <a:cs typeface="Arial"/>
            </a:rPr>
            <a:t>Design</a:t>
          </a:r>
        </a:p>
      </dsp:txBody>
      <dsp:txXfrm>
        <a:off x="593109" y="256119"/>
        <a:ext cx="784341" cy="372043"/>
      </dsp:txXfrm>
    </dsp:sp>
    <dsp:sp modelId="{19CA4989-3823-4835-8334-1445B3561F38}">
      <dsp:nvSpPr>
        <dsp:cNvPr id="0" name=""/>
        <dsp:cNvSpPr/>
      </dsp:nvSpPr>
      <dsp:spPr>
        <a:xfrm>
          <a:off x="1145385" y="808394"/>
          <a:ext cx="824595" cy="412297"/>
        </a:xfrm>
        <a:prstGeom prst="roundRect">
          <a:avLst/>
        </a:prstGeom>
        <a:solidFill>
          <a:srgbClr val="9B00C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latin typeface="Arial"/>
              <a:cs typeface="Arial"/>
            </a:rPr>
            <a:t>Build</a:t>
          </a:r>
        </a:p>
      </dsp:txBody>
      <dsp:txXfrm>
        <a:off x="1165512" y="828521"/>
        <a:ext cx="784341" cy="372043"/>
      </dsp:txXfrm>
    </dsp:sp>
    <dsp:sp modelId="{512B8DAD-36FC-4542-B977-15C63D34065F}">
      <dsp:nvSpPr>
        <dsp:cNvPr id="0" name=""/>
        <dsp:cNvSpPr/>
      </dsp:nvSpPr>
      <dsp:spPr>
        <a:xfrm>
          <a:off x="572982" y="1380796"/>
          <a:ext cx="824595" cy="412297"/>
        </a:xfrm>
        <a:prstGeom prst="round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latin typeface="Arial"/>
              <a:cs typeface="Arial"/>
            </a:rPr>
            <a:t>Test</a:t>
          </a:r>
        </a:p>
      </dsp:txBody>
      <dsp:txXfrm>
        <a:off x="593109" y="1400923"/>
        <a:ext cx="784341" cy="372043"/>
      </dsp:txXfrm>
    </dsp:sp>
    <dsp:sp modelId="{ABAD108F-A232-43B4-98DF-43EB315BBF2A}">
      <dsp:nvSpPr>
        <dsp:cNvPr id="0" name=""/>
        <dsp:cNvSpPr/>
      </dsp:nvSpPr>
      <dsp:spPr>
        <a:xfrm>
          <a:off x="580" y="808394"/>
          <a:ext cx="824595" cy="412297"/>
        </a:xfrm>
        <a:prstGeom prst="roundRect">
          <a:avLst/>
        </a:prstGeom>
        <a:solidFill>
          <a:schemeClr val="tx2">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latin typeface="Arial"/>
              <a:cs typeface="Arial"/>
            </a:rPr>
            <a:t>Review</a:t>
          </a:r>
        </a:p>
      </dsp:txBody>
      <dsp:txXfrm>
        <a:off x="20707" y="828521"/>
        <a:ext cx="784341" cy="37204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CB1D52-19A4-48FC-8268-90DE36F6E1B3}">
      <dsp:nvSpPr>
        <dsp:cNvPr id="0" name=""/>
        <dsp:cNvSpPr/>
      </dsp:nvSpPr>
      <dsp:spPr>
        <a:xfrm>
          <a:off x="366388" y="-4862"/>
          <a:ext cx="2673812" cy="2673812"/>
        </a:xfrm>
        <a:prstGeom prst="circularArrow">
          <a:avLst>
            <a:gd name="adj1" fmla="val 5274"/>
            <a:gd name="adj2" fmla="val 312630"/>
            <a:gd name="adj3" fmla="val 14368962"/>
            <a:gd name="adj4" fmla="val 17045069"/>
            <a:gd name="adj5" fmla="val 5477"/>
          </a:avLst>
        </a:prstGeom>
        <a:solidFill>
          <a:schemeClr val="bg2">
            <a:lumMod val="90000"/>
          </a:schemeClr>
        </a:solidFill>
        <a:ln>
          <a:noFill/>
        </a:ln>
        <a:effectLst/>
      </dsp:spPr>
      <dsp:style>
        <a:lnRef idx="0">
          <a:scrgbClr r="0" g="0" b="0"/>
        </a:lnRef>
        <a:fillRef idx="1">
          <a:scrgbClr r="0" g="0" b="0"/>
        </a:fillRef>
        <a:effectRef idx="0">
          <a:scrgbClr r="0" g="0" b="0"/>
        </a:effectRef>
        <a:fontRef idx="minor"/>
      </dsp:style>
    </dsp:sp>
    <dsp:sp modelId="{0443D26D-4FF3-4A32-AC51-A4ADADB15D4E}">
      <dsp:nvSpPr>
        <dsp:cNvPr id="0" name=""/>
        <dsp:cNvSpPr/>
      </dsp:nvSpPr>
      <dsp:spPr>
        <a:xfrm>
          <a:off x="1235886" y="517"/>
          <a:ext cx="934815" cy="467407"/>
        </a:xfrm>
        <a:prstGeom prst="round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en-US" sz="1100" b="1" kern="1200">
              <a:latin typeface="Calibri"/>
              <a:ea typeface="Calibri"/>
              <a:cs typeface="Calibri"/>
            </a:rPr>
            <a:t>1 </a:t>
          </a:r>
          <a:br>
            <a:rPr lang="en-US" sz="1100" b="1" kern="1200">
              <a:latin typeface="Calibri"/>
              <a:ea typeface="Calibri"/>
              <a:cs typeface="Calibri"/>
            </a:rPr>
          </a:br>
          <a:r>
            <a:rPr lang="en-US" sz="1100" b="1" kern="1200">
              <a:latin typeface="Calibri"/>
              <a:ea typeface="Calibri"/>
              <a:cs typeface="Calibri"/>
            </a:rPr>
            <a:t>Analyze</a:t>
          </a:r>
        </a:p>
      </dsp:txBody>
      <dsp:txXfrm>
        <a:off x="1258703" y="23334"/>
        <a:ext cx="889181" cy="421773"/>
      </dsp:txXfrm>
    </dsp:sp>
    <dsp:sp modelId="{661F4473-233A-4E93-B6D4-F290F5E16421}">
      <dsp:nvSpPr>
        <dsp:cNvPr id="0" name=""/>
        <dsp:cNvSpPr/>
      </dsp:nvSpPr>
      <dsp:spPr>
        <a:xfrm>
          <a:off x="2175273" y="542873"/>
          <a:ext cx="934815" cy="467407"/>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en-US" sz="1100" b="1" kern="1200">
              <a:latin typeface="Calibri"/>
              <a:ea typeface="Calibri"/>
              <a:cs typeface="Calibri"/>
            </a:rPr>
            <a:t>2 </a:t>
          </a:r>
          <a:br>
            <a:rPr lang="en-US" sz="1100" b="1" kern="1200">
              <a:latin typeface="Calibri"/>
              <a:ea typeface="Calibri"/>
              <a:cs typeface="Calibri"/>
            </a:rPr>
          </a:br>
          <a:r>
            <a:rPr lang="en-US" sz="1100" b="1" kern="1200">
              <a:latin typeface="Calibri"/>
              <a:ea typeface="Calibri"/>
              <a:cs typeface="Calibri"/>
            </a:rPr>
            <a:t>Design</a:t>
          </a:r>
        </a:p>
      </dsp:txBody>
      <dsp:txXfrm>
        <a:off x="2198090" y="565690"/>
        <a:ext cx="889181" cy="421773"/>
      </dsp:txXfrm>
    </dsp:sp>
    <dsp:sp modelId="{22CDDA6A-0873-4FB4-902B-23D106F37760}">
      <dsp:nvSpPr>
        <dsp:cNvPr id="0" name=""/>
        <dsp:cNvSpPr/>
      </dsp:nvSpPr>
      <dsp:spPr>
        <a:xfrm>
          <a:off x="2175273" y="1627583"/>
          <a:ext cx="934815" cy="467407"/>
        </a:xfrm>
        <a:prstGeom prst="roundRect">
          <a:avLst/>
        </a:prstGeom>
        <a:solidFill>
          <a:srgbClr val="11ABE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en-US" sz="1100" b="1" kern="1200">
              <a:latin typeface="Calibri"/>
              <a:ea typeface="Calibri"/>
              <a:cs typeface="Calibri"/>
            </a:rPr>
            <a:t>3 </a:t>
          </a:r>
          <a:br>
            <a:rPr lang="en-US" sz="1100" b="1" kern="1200">
              <a:latin typeface="Calibri"/>
              <a:ea typeface="Calibri"/>
              <a:cs typeface="Calibri"/>
            </a:rPr>
          </a:br>
          <a:r>
            <a:rPr lang="en-US" sz="1100" b="1" kern="1200">
              <a:latin typeface="Calibri"/>
              <a:ea typeface="Calibri"/>
              <a:cs typeface="Calibri"/>
            </a:rPr>
            <a:t>Develop</a:t>
          </a:r>
        </a:p>
      </dsp:txBody>
      <dsp:txXfrm>
        <a:off x="2198090" y="1650400"/>
        <a:ext cx="889181" cy="421773"/>
      </dsp:txXfrm>
    </dsp:sp>
    <dsp:sp modelId="{9CBC4E53-F130-498A-9E34-350E1EBE0C38}">
      <dsp:nvSpPr>
        <dsp:cNvPr id="0" name=""/>
        <dsp:cNvSpPr/>
      </dsp:nvSpPr>
      <dsp:spPr>
        <a:xfrm>
          <a:off x="1235886" y="2169939"/>
          <a:ext cx="934815" cy="467407"/>
        </a:xfrm>
        <a:prstGeom prst="roundRect">
          <a:avLst/>
        </a:prstGeom>
        <a:solidFill>
          <a:srgbClr val="44AB8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en-US" sz="1100" b="1" kern="1200">
              <a:latin typeface="Calibri"/>
              <a:ea typeface="Calibri"/>
              <a:cs typeface="Calibri"/>
            </a:rPr>
            <a:t>4 </a:t>
          </a:r>
          <a:br>
            <a:rPr lang="en-US" sz="1100" b="1" kern="1200">
              <a:latin typeface="Calibri"/>
              <a:ea typeface="Calibri"/>
              <a:cs typeface="Calibri"/>
            </a:rPr>
          </a:br>
          <a:r>
            <a:rPr lang="en-US" sz="1100" b="1" kern="1200">
              <a:latin typeface="Calibri"/>
              <a:ea typeface="Calibri"/>
              <a:cs typeface="Calibri"/>
            </a:rPr>
            <a:t>Test</a:t>
          </a:r>
        </a:p>
      </dsp:txBody>
      <dsp:txXfrm>
        <a:off x="1258703" y="2192756"/>
        <a:ext cx="889181" cy="421773"/>
      </dsp:txXfrm>
    </dsp:sp>
    <dsp:sp modelId="{60544A56-CD69-49EE-8100-A42B2985DB11}">
      <dsp:nvSpPr>
        <dsp:cNvPr id="0" name=""/>
        <dsp:cNvSpPr/>
      </dsp:nvSpPr>
      <dsp:spPr>
        <a:xfrm>
          <a:off x="296499" y="1627583"/>
          <a:ext cx="934815" cy="467407"/>
        </a:xfrm>
        <a:prstGeom prst="roundRect">
          <a:avLst/>
        </a:prstGeom>
        <a:solidFill>
          <a:srgbClr val="E3C14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en-US" sz="1100" b="1" kern="1200">
              <a:solidFill>
                <a:schemeClr val="accent4">
                  <a:lumMod val="50000"/>
                </a:schemeClr>
              </a:solidFill>
              <a:latin typeface="Calibri"/>
              <a:ea typeface="Calibri"/>
              <a:cs typeface="Calibri"/>
            </a:rPr>
            <a:t>5 </a:t>
          </a:r>
          <a:br>
            <a:rPr lang="en-US" sz="1100" b="1" kern="1200">
              <a:solidFill>
                <a:schemeClr val="accent4">
                  <a:lumMod val="50000"/>
                </a:schemeClr>
              </a:solidFill>
              <a:latin typeface="Calibri"/>
              <a:ea typeface="Calibri"/>
              <a:cs typeface="Calibri"/>
            </a:rPr>
          </a:br>
          <a:r>
            <a:rPr lang="en-US" sz="1100" b="1" kern="1200">
              <a:solidFill>
                <a:schemeClr val="accent4">
                  <a:lumMod val="50000"/>
                </a:schemeClr>
              </a:solidFill>
              <a:latin typeface="Calibri"/>
              <a:ea typeface="Calibri"/>
              <a:cs typeface="Calibri"/>
            </a:rPr>
            <a:t>Deploy</a:t>
          </a:r>
        </a:p>
      </dsp:txBody>
      <dsp:txXfrm>
        <a:off x="319316" y="1650400"/>
        <a:ext cx="889181" cy="421773"/>
      </dsp:txXfrm>
    </dsp:sp>
    <dsp:sp modelId="{113690B9-98DE-4A65-8B6B-DE634651A4F6}">
      <dsp:nvSpPr>
        <dsp:cNvPr id="0" name=""/>
        <dsp:cNvSpPr/>
      </dsp:nvSpPr>
      <dsp:spPr>
        <a:xfrm>
          <a:off x="296499" y="542873"/>
          <a:ext cx="934815" cy="467407"/>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en-US" sz="1100" b="1" kern="1200">
              <a:latin typeface="Calibri"/>
              <a:ea typeface="Calibri"/>
              <a:cs typeface="Calibri"/>
            </a:rPr>
            <a:t>6 </a:t>
          </a:r>
          <a:br>
            <a:rPr lang="en-US" sz="1100" b="1" kern="1200">
              <a:latin typeface="Calibri"/>
              <a:ea typeface="Calibri"/>
              <a:cs typeface="Calibri"/>
            </a:rPr>
          </a:br>
          <a:r>
            <a:rPr lang="en-US" sz="1100" b="1" kern="1200">
              <a:latin typeface="Calibri"/>
              <a:ea typeface="Calibri"/>
              <a:cs typeface="Calibri"/>
            </a:rPr>
            <a:t>Maintain</a:t>
          </a:r>
        </a:p>
      </dsp:txBody>
      <dsp:txXfrm>
        <a:off x="319316" y="565690"/>
        <a:ext cx="889181" cy="42177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3F9286-62D5-4051-BC62-B3C8F4CC86FD}">
      <dsp:nvSpPr>
        <dsp:cNvPr id="0" name=""/>
        <dsp:cNvSpPr/>
      </dsp:nvSpPr>
      <dsp:spPr>
        <a:xfrm>
          <a:off x="2954792" y="2554"/>
          <a:ext cx="838577" cy="838577"/>
        </a:xfrm>
        <a:prstGeom prst="ellipse">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rtl="0">
            <a:lnSpc>
              <a:spcPct val="90000"/>
            </a:lnSpc>
            <a:spcBef>
              <a:spcPct val="0"/>
            </a:spcBef>
            <a:spcAft>
              <a:spcPct val="35000"/>
            </a:spcAft>
            <a:buNone/>
          </a:pPr>
          <a:r>
            <a:rPr lang="en-US" sz="600" b="1" kern="1200" dirty="0">
              <a:latin typeface="Arial"/>
              <a:cs typeface="Arial"/>
            </a:rPr>
            <a:t>Production version ready for deployment</a:t>
          </a:r>
        </a:p>
      </dsp:txBody>
      <dsp:txXfrm>
        <a:off x="3077599" y="125361"/>
        <a:ext cx="592963" cy="592963"/>
      </dsp:txXfrm>
    </dsp:sp>
    <dsp:sp modelId="{534F4050-2453-47A8-9766-5586223F4D05}">
      <dsp:nvSpPr>
        <dsp:cNvPr id="0" name=""/>
        <dsp:cNvSpPr/>
      </dsp:nvSpPr>
      <dsp:spPr>
        <a:xfrm rot="981818">
          <a:off x="3860667" y="455939"/>
          <a:ext cx="222950" cy="28301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62022" y="503121"/>
        <a:ext cx="156065" cy="169811"/>
      </dsp:txXfrm>
    </dsp:sp>
    <dsp:sp modelId="{18740EEB-BA8C-4AB6-BDB9-B63DE86B7E3A}">
      <dsp:nvSpPr>
        <dsp:cNvPr id="0" name=""/>
        <dsp:cNvSpPr/>
      </dsp:nvSpPr>
      <dsp:spPr>
        <a:xfrm>
          <a:off x="4163023" y="357323"/>
          <a:ext cx="838577" cy="838577"/>
        </a:xfrm>
        <a:prstGeom prst="ellipse">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b="1" kern="1200" dirty="0">
              <a:latin typeface="Arial"/>
              <a:cs typeface="Arial"/>
            </a:rPr>
            <a:t>Deployment</a:t>
          </a:r>
        </a:p>
      </dsp:txBody>
      <dsp:txXfrm>
        <a:off x="4285830" y="480130"/>
        <a:ext cx="592963" cy="592963"/>
      </dsp:txXfrm>
    </dsp:sp>
    <dsp:sp modelId="{81319B6E-9AAC-45A1-81B2-37DC6453226E}">
      <dsp:nvSpPr>
        <dsp:cNvPr id="0" name=""/>
        <dsp:cNvSpPr/>
      </dsp:nvSpPr>
      <dsp:spPr>
        <a:xfrm rot="2945455">
          <a:off x="4879018" y="1106168"/>
          <a:ext cx="222950" cy="28301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890560" y="1137498"/>
        <a:ext cx="156065" cy="169811"/>
      </dsp:txXfrm>
    </dsp:sp>
    <dsp:sp modelId="{C79F23EC-9C30-49F7-B88E-9B7E8CDC6FB7}">
      <dsp:nvSpPr>
        <dsp:cNvPr id="0" name=""/>
        <dsp:cNvSpPr/>
      </dsp:nvSpPr>
      <dsp:spPr>
        <a:xfrm>
          <a:off x="4987650" y="1308993"/>
          <a:ext cx="838577" cy="838577"/>
        </a:xfrm>
        <a:prstGeom prst="ellipse">
          <a:avLst/>
        </a:prstGeom>
        <a:solidFill>
          <a:srgbClr val="9B00C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rtl="0">
            <a:lnSpc>
              <a:spcPct val="90000"/>
            </a:lnSpc>
            <a:spcBef>
              <a:spcPct val="0"/>
            </a:spcBef>
            <a:spcAft>
              <a:spcPct val="35000"/>
            </a:spcAft>
            <a:buNone/>
          </a:pPr>
          <a:r>
            <a:rPr lang="en-US" sz="600" b="1" kern="1200" dirty="0">
              <a:latin typeface="Arial"/>
              <a:cs typeface="Arial"/>
            </a:rPr>
            <a:t>Installation qualification</a:t>
          </a:r>
        </a:p>
      </dsp:txBody>
      <dsp:txXfrm>
        <a:off x="5110457" y="1431800"/>
        <a:ext cx="592963" cy="592963"/>
      </dsp:txXfrm>
    </dsp:sp>
    <dsp:sp modelId="{B6DB39B3-F673-4851-BF88-35A7ADC0BE35}">
      <dsp:nvSpPr>
        <dsp:cNvPr id="0" name=""/>
        <dsp:cNvSpPr/>
      </dsp:nvSpPr>
      <dsp:spPr>
        <a:xfrm rot="4909091">
          <a:off x="5384170" y="2203737"/>
          <a:ext cx="222950" cy="28301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412853" y="2227239"/>
        <a:ext cx="156065" cy="169811"/>
      </dsp:txXfrm>
    </dsp:sp>
    <dsp:sp modelId="{724A4EC7-DF3A-45D8-919E-B0CA41CAF987}">
      <dsp:nvSpPr>
        <dsp:cNvPr id="0" name=""/>
        <dsp:cNvSpPr/>
      </dsp:nvSpPr>
      <dsp:spPr>
        <a:xfrm>
          <a:off x="5166859" y="2555415"/>
          <a:ext cx="838577" cy="838577"/>
        </a:xfrm>
        <a:prstGeom prst="ellipse">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rtl="0">
            <a:lnSpc>
              <a:spcPct val="90000"/>
            </a:lnSpc>
            <a:spcBef>
              <a:spcPct val="0"/>
            </a:spcBef>
            <a:spcAft>
              <a:spcPct val="35000"/>
            </a:spcAft>
            <a:buNone/>
          </a:pPr>
          <a:r>
            <a:rPr lang="en-US" sz="600" b="1" kern="1200" dirty="0">
              <a:latin typeface="Arial"/>
              <a:cs typeface="Arial"/>
            </a:rPr>
            <a:t>Capacity strengthening of implementation team</a:t>
          </a:r>
        </a:p>
      </dsp:txBody>
      <dsp:txXfrm>
        <a:off x="5289666" y="2678222"/>
        <a:ext cx="592963" cy="592963"/>
      </dsp:txXfrm>
    </dsp:sp>
    <dsp:sp modelId="{33A0DF35-53D3-4089-A2F0-E594A04D3FE1}">
      <dsp:nvSpPr>
        <dsp:cNvPr id="0" name=""/>
        <dsp:cNvSpPr/>
      </dsp:nvSpPr>
      <dsp:spPr>
        <a:xfrm rot="6872727">
          <a:off x="5215740" y="3400177"/>
          <a:ext cx="222950" cy="28301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5263075" y="3426361"/>
        <a:ext cx="156065" cy="169811"/>
      </dsp:txXfrm>
    </dsp:sp>
    <dsp:sp modelId="{9CC4082C-B519-483F-A12C-663F19EF9519}">
      <dsp:nvSpPr>
        <dsp:cNvPr id="0" name=""/>
        <dsp:cNvSpPr/>
      </dsp:nvSpPr>
      <dsp:spPr>
        <a:xfrm>
          <a:off x="4643751" y="3700860"/>
          <a:ext cx="838577" cy="838577"/>
        </a:xfrm>
        <a:prstGeom prst="ellipse">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rtl="0">
            <a:lnSpc>
              <a:spcPct val="90000"/>
            </a:lnSpc>
            <a:spcBef>
              <a:spcPct val="0"/>
            </a:spcBef>
            <a:spcAft>
              <a:spcPct val="35000"/>
            </a:spcAft>
            <a:buNone/>
          </a:pPr>
          <a:r>
            <a:rPr lang="en-US" sz="600" b="1" kern="1200" dirty="0">
              <a:latin typeface="Arial"/>
              <a:cs typeface="Arial"/>
            </a:rPr>
            <a:t>Standard Operating Procedure (SOP) review and workflow integration</a:t>
          </a:r>
        </a:p>
      </dsp:txBody>
      <dsp:txXfrm>
        <a:off x="4766558" y="3823667"/>
        <a:ext cx="592963" cy="592963"/>
      </dsp:txXfrm>
    </dsp:sp>
    <dsp:sp modelId="{EB8A85A5-02BC-4FE6-BB45-4F17846342A2}">
      <dsp:nvSpPr>
        <dsp:cNvPr id="0" name=""/>
        <dsp:cNvSpPr/>
      </dsp:nvSpPr>
      <dsp:spPr>
        <a:xfrm rot="8836364">
          <a:off x="4427203" y="4315626"/>
          <a:ext cx="222950" cy="28301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4488779" y="4354150"/>
        <a:ext cx="156065" cy="169811"/>
      </dsp:txXfrm>
    </dsp:sp>
    <dsp:sp modelId="{ED73246A-1BCA-4DFC-8CEE-00141E70BE7E}">
      <dsp:nvSpPr>
        <dsp:cNvPr id="0" name=""/>
        <dsp:cNvSpPr/>
      </dsp:nvSpPr>
      <dsp:spPr>
        <a:xfrm>
          <a:off x="3584412" y="4381656"/>
          <a:ext cx="838577" cy="838577"/>
        </a:xfrm>
        <a:prstGeom prst="ellipse">
          <a:avLst/>
        </a:prstGeom>
        <a:solidFill>
          <a:srgbClr val="1E4B7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rtl="0">
            <a:lnSpc>
              <a:spcPct val="90000"/>
            </a:lnSpc>
            <a:spcBef>
              <a:spcPct val="0"/>
            </a:spcBef>
            <a:spcAft>
              <a:spcPct val="35000"/>
            </a:spcAft>
            <a:buNone/>
          </a:pPr>
          <a:r>
            <a:rPr lang="en-US" sz="600" b="1" kern="1200" dirty="0">
              <a:latin typeface="Arial"/>
              <a:cs typeface="Arial"/>
            </a:rPr>
            <a:t>Operational qualification</a:t>
          </a:r>
        </a:p>
      </dsp:txBody>
      <dsp:txXfrm>
        <a:off x="3707219" y="4504463"/>
        <a:ext cx="592963" cy="592963"/>
      </dsp:txXfrm>
    </dsp:sp>
    <dsp:sp modelId="{B82A7B6D-F9D6-4F33-9E74-D28D21942285}">
      <dsp:nvSpPr>
        <dsp:cNvPr id="0" name=""/>
        <dsp:cNvSpPr/>
      </dsp:nvSpPr>
      <dsp:spPr>
        <a:xfrm rot="10800000">
          <a:off x="3268915" y="4659435"/>
          <a:ext cx="222950" cy="28301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335800" y="4716039"/>
        <a:ext cx="156065" cy="169811"/>
      </dsp:txXfrm>
    </dsp:sp>
    <dsp:sp modelId="{5F2D69E9-BA38-4D4D-8EEE-16BC347A7BE1}">
      <dsp:nvSpPr>
        <dsp:cNvPr id="0" name=""/>
        <dsp:cNvSpPr/>
      </dsp:nvSpPr>
      <dsp:spPr>
        <a:xfrm>
          <a:off x="2325172" y="4381656"/>
          <a:ext cx="838577" cy="838577"/>
        </a:xfrm>
        <a:prstGeom prst="ellipse">
          <a:avLst/>
        </a:prstGeom>
        <a:solidFill>
          <a:srgbClr val="9B00C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rtl="0">
            <a:lnSpc>
              <a:spcPct val="90000"/>
            </a:lnSpc>
            <a:spcBef>
              <a:spcPct val="0"/>
            </a:spcBef>
            <a:spcAft>
              <a:spcPct val="35000"/>
            </a:spcAft>
            <a:buNone/>
          </a:pPr>
          <a:r>
            <a:rPr lang="en-US" sz="600" b="1" kern="1200" dirty="0">
              <a:latin typeface="Arial"/>
              <a:cs typeface="Arial"/>
            </a:rPr>
            <a:t>User training</a:t>
          </a:r>
        </a:p>
      </dsp:txBody>
      <dsp:txXfrm>
        <a:off x="2447979" y="4504463"/>
        <a:ext cx="592963" cy="592963"/>
      </dsp:txXfrm>
    </dsp:sp>
    <dsp:sp modelId="{8DC2040D-96CE-463D-B76C-5F04FD8C15B5}">
      <dsp:nvSpPr>
        <dsp:cNvPr id="0" name=""/>
        <dsp:cNvSpPr/>
      </dsp:nvSpPr>
      <dsp:spPr>
        <a:xfrm rot="12763636">
          <a:off x="2108623" y="4322448"/>
          <a:ext cx="222950" cy="28301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2170199" y="4397132"/>
        <a:ext cx="156065" cy="169811"/>
      </dsp:txXfrm>
    </dsp:sp>
    <dsp:sp modelId="{001EBE86-E0CF-4F14-B1B7-8AB3907670D7}">
      <dsp:nvSpPr>
        <dsp:cNvPr id="0" name=""/>
        <dsp:cNvSpPr/>
      </dsp:nvSpPr>
      <dsp:spPr>
        <a:xfrm>
          <a:off x="1265832" y="3700860"/>
          <a:ext cx="838577" cy="838577"/>
        </a:xfrm>
        <a:prstGeom prst="ellipse">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rtl="0">
            <a:lnSpc>
              <a:spcPct val="90000"/>
            </a:lnSpc>
            <a:spcBef>
              <a:spcPct val="0"/>
            </a:spcBef>
            <a:spcAft>
              <a:spcPct val="35000"/>
            </a:spcAft>
            <a:buNone/>
          </a:pPr>
          <a:r>
            <a:rPr lang="en-US" sz="600" b="1" kern="1200" dirty="0">
              <a:latin typeface="Arial"/>
              <a:cs typeface="Arial"/>
            </a:rPr>
            <a:t>Performance qualification</a:t>
          </a:r>
        </a:p>
      </dsp:txBody>
      <dsp:txXfrm>
        <a:off x="1388639" y="3823667"/>
        <a:ext cx="592963" cy="592963"/>
      </dsp:txXfrm>
    </dsp:sp>
    <dsp:sp modelId="{F327A7D3-ADD2-41FE-8F67-FFBEED8AACB0}">
      <dsp:nvSpPr>
        <dsp:cNvPr id="0" name=""/>
        <dsp:cNvSpPr/>
      </dsp:nvSpPr>
      <dsp:spPr>
        <a:xfrm rot="14727273">
          <a:off x="1314713" y="3411656"/>
          <a:ext cx="222950" cy="28301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362048" y="3498680"/>
        <a:ext cx="156065" cy="169811"/>
      </dsp:txXfrm>
    </dsp:sp>
    <dsp:sp modelId="{28A28491-F6FC-4D51-91B8-38C85935B88F}">
      <dsp:nvSpPr>
        <dsp:cNvPr id="0" name=""/>
        <dsp:cNvSpPr/>
      </dsp:nvSpPr>
      <dsp:spPr>
        <a:xfrm>
          <a:off x="742725" y="2555415"/>
          <a:ext cx="838577" cy="838577"/>
        </a:xfrm>
        <a:prstGeom prst="ellipse">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rtl="0">
            <a:lnSpc>
              <a:spcPct val="90000"/>
            </a:lnSpc>
            <a:spcBef>
              <a:spcPct val="0"/>
            </a:spcBef>
            <a:spcAft>
              <a:spcPct val="35000"/>
            </a:spcAft>
            <a:buNone/>
          </a:pPr>
          <a:r>
            <a:rPr lang="en-US" sz="600" b="1" kern="1200">
              <a:latin typeface="Arial"/>
              <a:cs typeface="Arial"/>
            </a:rPr>
            <a:t>GO-LIVE</a:t>
          </a:r>
        </a:p>
      </dsp:txBody>
      <dsp:txXfrm>
        <a:off x="865532" y="2678222"/>
        <a:ext cx="592963" cy="592963"/>
      </dsp:txXfrm>
    </dsp:sp>
    <dsp:sp modelId="{629C365F-ED9D-46C2-B651-83726AC747A0}">
      <dsp:nvSpPr>
        <dsp:cNvPr id="0" name=""/>
        <dsp:cNvSpPr/>
      </dsp:nvSpPr>
      <dsp:spPr>
        <a:xfrm rot="16690909">
          <a:off x="1139244" y="2216228"/>
          <a:ext cx="222950" cy="28301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167927" y="2305934"/>
        <a:ext cx="156065" cy="169811"/>
      </dsp:txXfrm>
    </dsp:sp>
    <dsp:sp modelId="{E97FAF4D-A4AB-42D5-9082-33D702CB3CE8}">
      <dsp:nvSpPr>
        <dsp:cNvPr id="0" name=""/>
        <dsp:cNvSpPr/>
      </dsp:nvSpPr>
      <dsp:spPr>
        <a:xfrm>
          <a:off x="921933" y="1308993"/>
          <a:ext cx="838577" cy="838577"/>
        </a:xfrm>
        <a:prstGeom prst="ellipse">
          <a:avLst/>
        </a:prstGeom>
        <a:solidFill>
          <a:srgbClr val="1E4B7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rtl="0">
            <a:lnSpc>
              <a:spcPct val="90000"/>
            </a:lnSpc>
            <a:spcBef>
              <a:spcPct val="0"/>
            </a:spcBef>
            <a:spcAft>
              <a:spcPct val="35000"/>
            </a:spcAft>
            <a:buNone/>
          </a:pPr>
          <a:r>
            <a:rPr lang="en-US" sz="600" b="1" kern="1200" dirty="0">
              <a:latin typeface="Arial"/>
              <a:cs typeface="Arial"/>
            </a:rPr>
            <a:t>Mentorship and support</a:t>
          </a:r>
        </a:p>
      </dsp:txBody>
      <dsp:txXfrm>
        <a:off x="1044740" y="1431800"/>
        <a:ext cx="592963" cy="592963"/>
      </dsp:txXfrm>
    </dsp:sp>
    <dsp:sp modelId="{797665F7-AC31-432F-9F0A-09D682BC59E4}">
      <dsp:nvSpPr>
        <dsp:cNvPr id="0" name=""/>
        <dsp:cNvSpPr/>
      </dsp:nvSpPr>
      <dsp:spPr>
        <a:xfrm rot="18654545">
          <a:off x="1637928" y="1115705"/>
          <a:ext cx="222950" cy="28301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649470" y="1197583"/>
        <a:ext cx="156065" cy="169811"/>
      </dsp:txXfrm>
    </dsp:sp>
    <dsp:sp modelId="{80D2FCA1-D233-441D-BBA9-9B981CABE42C}">
      <dsp:nvSpPr>
        <dsp:cNvPr id="0" name=""/>
        <dsp:cNvSpPr/>
      </dsp:nvSpPr>
      <dsp:spPr>
        <a:xfrm>
          <a:off x="1746560" y="357323"/>
          <a:ext cx="838577" cy="838577"/>
        </a:xfrm>
        <a:prstGeom prst="ellipse">
          <a:avLst/>
        </a:prstGeom>
        <a:solidFill>
          <a:srgbClr val="9B00C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rtl="0">
            <a:lnSpc>
              <a:spcPct val="90000"/>
            </a:lnSpc>
            <a:spcBef>
              <a:spcPct val="0"/>
            </a:spcBef>
            <a:spcAft>
              <a:spcPct val="35000"/>
            </a:spcAft>
            <a:buNone/>
          </a:pPr>
          <a:r>
            <a:rPr lang="en-US" sz="600" b="1" kern="1200" dirty="0">
              <a:latin typeface="Arial"/>
              <a:cs typeface="Arial"/>
            </a:rPr>
            <a:t>System monitoring and evaluation</a:t>
          </a:r>
        </a:p>
      </dsp:txBody>
      <dsp:txXfrm>
        <a:off x="1869367" y="480130"/>
        <a:ext cx="592963" cy="592963"/>
      </dsp:txXfrm>
    </dsp:sp>
    <dsp:sp modelId="{76802694-65BF-4778-8E7D-688D980A9205}">
      <dsp:nvSpPr>
        <dsp:cNvPr id="0" name=""/>
        <dsp:cNvSpPr/>
      </dsp:nvSpPr>
      <dsp:spPr>
        <a:xfrm rot="20618182">
          <a:off x="2652435" y="459495"/>
          <a:ext cx="222950" cy="283019"/>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653790" y="525521"/>
        <a:ext cx="156065" cy="1698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363142-E9C8-45ED-A401-7CD2B85720AD}">
      <dsp:nvSpPr>
        <dsp:cNvPr id="0" name=""/>
        <dsp:cNvSpPr/>
      </dsp:nvSpPr>
      <dsp:spPr>
        <a:xfrm>
          <a:off x="406931" y="90076"/>
          <a:ext cx="2653236" cy="2653236"/>
        </a:xfrm>
        <a:prstGeom prst="circularArrow">
          <a:avLst>
            <a:gd name="adj1" fmla="val 4668"/>
            <a:gd name="adj2" fmla="val 272909"/>
            <a:gd name="adj3" fmla="val 13270393"/>
            <a:gd name="adj4" fmla="val 17739166"/>
            <a:gd name="adj5" fmla="val 484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C9CA9C-49F2-4FB4-BA92-E2C3286BC90B}">
      <dsp:nvSpPr>
        <dsp:cNvPr id="0" name=""/>
        <dsp:cNvSpPr/>
      </dsp:nvSpPr>
      <dsp:spPr>
        <a:xfrm>
          <a:off x="953113" y="114418"/>
          <a:ext cx="1560872" cy="780436"/>
        </a:xfrm>
        <a:prstGeom prst="roundRect">
          <a:avLst/>
        </a:prstGeom>
        <a:solidFill>
          <a:srgbClr val="F5B02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latin typeface="Arial"/>
              <a:cs typeface="Arial"/>
            </a:rPr>
            <a:t>Design</a:t>
          </a:r>
        </a:p>
      </dsp:txBody>
      <dsp:txXfrm>
        <a:off x="991211" y="152516"/>
        <a:ext cx="1484676" cy="704240"/>
      </dsp:txXfrm>
    </dsp:sp>
    <dsp:sp modelId="{19CA4989-3823-4835-8334-1445B3561F38}">
      <dsp:nvSpPr>
        <dsp:cNvPr id="0" name=""/>
        <dsp:cNvSpPr/>
      </dsp:nvSpPr>
      <dsp:spPr>
        <a:xfrm>
          <a:off x="1905801" y="1067106"/>
          <a:ext cx="1560872" cy="780436"/>
        </a:xfrm>
        <a:prstGeom prst="roundRect">
          <a:avLst/>
        </a:prstGeom>
        <a:solidFill>
          <a:srgbClr val="9B00C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latin typeface="Arial"/>
              <a:cs typeface="Arial"/>
            </a:rPr>
            <a:t>Build</a:t>
          </a:r>
        </a:p>
      </dsp:txBody>
      <dsp:txXfrm>
        <a:off x="1943899" y="1105204"/>
        <a:ext cx="1484676" cy="704240"/>
      </dsp:txXfrm>
    </dsp:sp>
    <dsp:sp modelId="{512B8DAD-36FC-4542-B977-15C63D34065F}">
      <dsp:nvSpPr>
        <dsp:cNvPr id="0" name=""/>
        <dsp:cNvSpPr/>
      </dsp:nvSpPr>
      <dsp:spPr>
        <a:xfrm>
          <a:off x="953113" y="2019795"/>
          <a:ext cx="1560872" cy="780436"/>
        </a:xfrm>
        <a:prstGeom prst="round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latin typeface="Arial"/>
              <a:cs typeface="Arial"/>
            </a:rPr>
            <a:t>Test</a:t>
          </a:r>
        </a:p>
      </dsp:txBody>
      <dsp:txXfrm>
        <a:off x="991211" y="2057893"/>
        <a:ext cx="1484676" cy="704240"/>
      </dsp:txXfrm>
    </dsp:sp>
    <dsp:sp modelId="{ABAD108F-A232-43B4-98DF-43EB315BBF2A}">
      <dsp:nvSpPr>
        <dsp:cNvPr id="0" name=""/>
        <dsp:cNvSpPr/>
      </dsp:nvSpPr>
      <dsp:spPr>
        <a:xfrm>
          <a:off x="425" y="1067106"/>
          <a:ext cx="1560872" cy="780436"/>
        </a:xfrm>
        <a:prstGeom prst="roundRect">
          <a:avLst/>
        </a:prstGeom>
        <a:solidFill>
          <a:schemeClr val="tx2">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latin typeface="Arial"/>
              <a:cs typeface="Arial"/>
            </a:rPr>
            <a:t>Review</a:t>
          </a:r>
        </a:p>
      </dsp:txBody>
      <dsp:txXfrm>
        <a:off x="38523" y="1105204"/>
        <a:ext cx="1484676" cy="7042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3F9286-62D5-4051-BC62-B3C8F4CC86FD}">
      <dsp:nvSpPr>
        <dsp:cNvPr id="0" name=""/>
        <dsp:cNvSpPr/>
      </dsp:nvSpPr>
      <dsp:spPr>
        <a:xfrm>
          <a:off x="3052223" y="460"/>
          <a:ext cx="856525" cy="856525"/>
        </a:xfrm>
        <a:prstGeom prst="ellipse">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rtl="0">
            <a:lnSpc>
              <a:spcPct val="90000"/>
            </a:lnSpc>
            <a:spcBef>
              <a:spcPct val="0"/>
            </a:spcBef>
            <a:spcAft>
              <a:spcPct val="35000"/>
            </a:spcAft>
            <a:buNone/>
          </a:pPr>
          <a:r>
            <a:rPr lang="en-US" sz="600" b="1" kern="1200" dirty="0">
              <a:latin typeface="Arial"/>
              <a:cs typeface="Arial"/>
            </a:rPr>
            <a:t>Production version ready for deployment</a:t>
          </a:r>
        </a:p>
      </dsp:txBody>
      <dsp:txXfrm>
        <a:off x="3177658" y="125895"/>
        <a:ext cx="605655" cy="605655"/>
      </dsp:txXfrm>
    </dsp:sp>
    <dsp:sp modelId="{534F4050-2453-47A8-9766-5586223F4D05}">
      <dsp:nvSpPr>
        <dsp:cNvPr id="0" name=""/>
        <dsp:cNvSpPr/>
      </dsp:nvSpPr>
      <dsp:spPr>
        <a:xfrm rot="981818">
          <a:off x="3977621" y="463642"/>
          <a:ext cx="228080" cy="2890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79007" y="511818"/>
        <a:ext cx="159656" cy="173447"/>
      </dsp:txXfrm>
    </dsp:sp>
    <dsp:sp modelId="{18740EEB-BA8C-4AB6-BDB9-B63DE86B7E3A}">
      <dsp:nvSpPr>
        <dsp:cNvPr id="0" name=""/>
        <dsp:cNvSpPr/>
      </dsp:nvSpPr>
      <dsp:spPr>
        <a:xfrm>
          <a:off x="4286963" y="363012"/>
          <a:ext cx="856525" cy="856525"/>
        </a:xfrm>
        <a:prstGeom prst="ellipse">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b="1" kern="1200" dirty="0">
              <a:latin typeface="Arial"/>
              <a:cs typeface="Arial"/>
            </a:rPr>
            <a:t>Deployment</a:t>
          </a:r>
        </a:p>
      </dsp:txBody>
      <dsp:txXfrm>
        <a:off x="4412398" y="488447"/>
        <a:ext cx="605655" cy="605655"/>
      </dsp:txXfrm>
    </dsp:sp>
    <dsp:sp modelId="{81319B6E-9AAC-45A1-81B2-37DC6453226E}">
      <dsp:nvSpPr>
        <dsp:cNvPr id="0" name=""/>
        <dsp:cNvSpPr/>
      </dsp:nvSpPr>
      <dsp:spPr>
        <a:xfrm rot="2945455">
          <a:off x="5018317" y="1128133"/>
          <a:ext cx="228080" cy="2890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30125" y="1160092"/>
        <a:ext cx="159656" cy="173447"/>
      </dsp:txXfrm>
    </dsp:sp>
    <dsp:sp modelId="{C79F23EC-9C30-49F7-B88E-9B7E8CDC6FB7}">
      <dsp:nvSpPr>
        <dsp:cNvPr id="0" name=""/>
        <dsp:cNvSpPr/>
      </dsp:nvSpPr>
      <dsp:spPr>
        <a:xfrm>
          <a:off x="5129682" y="1335562"/>
          <a:ext cx="856525" cy="856525"/>
        </a:xfrm>
        <a:prstGeom prst="ellipse">
          <a:avLst/>
        </a:prstGeom>
        <a:solidFill>
          <a:srgbClr val="9B00C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rtl="0">
            <a:lnSpc>
              <a:spcPct val="90000"/>
            </a:lnSpc>
            <a:spcBef>
              <a:spcPct val="0"/>
            </a:spcBef>
            <a:spcAft>
              <a:spcPct val="35000"/>
            </a:spcAft>
            <a:buNone/>
          </a:pPr>
          <a:r>
            <a:rPr lang="en-US" sz="600" b="1" kern="1200" dirty="0">
              <a:latin typeface="Arial"/>
              <a:cs typeface="Arial"/>
            </a:rPr>
            <a:t>Installation qualification</a:t>
          </a:r>
        </a:p>
      </dsp:txBody>
      <dsp:txXfrm>
        <a:off x="5255117" y="1460997"/>
        <a:ext cx="605655" cy="605655"/>
      </dsp:txXfrm>
    </dsp:sp>
    <dsp:sp modelId="{B6DB39B3-F673-4851-BF88-35A7ADC0BE35}">
      <dsp:nvSpPr>
        <dsp:cNvPr id="0" name=""/>
        <dsp:cNvSpPr/>
      </dsp:nvSpPr>
      <dsp:spPr>
        <a:xfrm rot="4909091">
          <a:off x="5534555" y="2249781"/>
          <a:ext cx="228080" cy="2890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563898" y="2273732"/>
        <a:ext cx="159656" cy="173447"/>
      </dsp:txXfrm>
    </dsp:sp>
    <dsp:sp modelId="{724A4EC7-DF3A-45D8-919E-B0CA41CAF987}">
      <dsp:nvSpPr>
        <dsp:cNvPr id="0" name=""/>
        <dsp:cNvSpPr/>
      </dsp:nvSpPr>
      <dsp:spPr>
        <a:xfrm>
          <a:off x="5312822" y="2609331"/>
          <a:ext cx="856525" cy="856525"/>
        </a:xfrm>
        <a:prstGeom prst="ellipse">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rtl="0">
            <a:lnSpc>
              <a:spcPct val="90000"/>
            </a:lnSpc>
            <a:spcBef>
              <a:spcPct val="0"/>
            </a:spcBef>
            <a:spcAft>
              <a:spcPct val="35000"/>
            </a:spcAft>
            <a:buNone/>
          </a:pPr>
          <a:r>
            <a:rPr lang="en-US" sz="600" b="1" kern="1200" dirty="0">
              <a:latin typeface="Arial"/>
              <a:cs typeface="Arial"/>
            </a:rPr>
            <a:t>Capacity strengthening of implementation team</a:t>
          </a:r>
        </a:p>
      </dsp:txBody>
      <dsp:txXfrm>
        <a:off x="5438257" y="2734766"/>
        <a:ext cx="605655" cy="605655"/>
      </dsp:txXfrm>
    </dsp:sp>
    <dsp:sp modelId="{33A0DF35-53D3-4089-A2F0-E594A04D3FE1}">
      <dsp:nvSpPr>
        <dsp:cNvPr id="0" name=""/>
        <dsp:cNvSpPr/>
      </dsp:nvSpPr>
      <dsp:spPr>
        <a:xfrm rot="6872727">
          <a:off x="5362434" y="3472471"/>
          <a:ext cx="228080" cy="2890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5410858" y="3499166"/>
        <a:ext cx="159656" cy="173447"/>
      </dsp:txXfrm>
    </dsp:sp>
    <dsp:sp modelId="{9CC4082C-B519-483F-A12C-663F19EF9519}">
      <dsp:nvSpPr>
        <dsp:cNvPr id="0" name=""/>
        <dsp:cNvSpPr/>
      </dsp:nvSpPr>
      <dsp:spPr>
        <a:xfrm>
          <a:off x="4778238" y="3779906"/>
          <a:ext cx="856525" cy="856525"/>
        </a:xfrm>
        <a:prstGeom prst="ellipse">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rtl="0">
            <a:lnSpc>
              <a:spcPct val="90000"/>
            </a:lnSpc>
            <a:spcBef>
              <a:spcPct val="0"/>
            </a:spcBef>
            <a:spcAft>
              <a:spcPct val="35000"/>
            </a:spcAft>
            <a:buNone/>
          </a:pPr>
          <a:r>
            <a:rPr lang="en-US" sz="600" b="1" kern="1200" dirty="0">
              <a:latin typeface="Arial"/>
              <a:cs typeface="Arial"/>
            </a:rPr>
            <a:t>Standard Operating Procedure (SOP) review and workflow integration</a:t>
          </a:r>
        </a:p>
      </dsp:txBody>
      <dsp:txXfrm>
        <a:off x="4903673" y="3905341"/>
        <a:ext cx="605655" cy="605655"/>
      </dsp:txXfrm>
    </dsp:sp>
    <dsp:sp modelId="{EB8A85A5-02BC-4FE6-BB45-4F17846342A2}">
      <dsp:nvSpPr>
        <dsp:cNvPr id="0" name=""/>
        <dsp:cNvSpPr/>
      </dsp:nvSpPr>
      <dsp:spPr>
        <a:xfrm rot="8836364">
          <a:off x="4556600" y="4408007"/>
          <a:ext cx="228080" cy="2890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4619593" y="4447326"/>
        <a:ext cx="159656" cy="173447"/>
      </dsp:txXfrm>
    </dsp:sp>
    <dsp:sp modelId="{ED73246A-1BCA-4DFC-8CEE-00141E70BE7E}">
      <dsp:nvSpPr>
        <dsp:cNvPr id="0" name=""/>
        <dsp:cNvSpPr/>
      </dsp:nvSpPr>
      <dsp:spPr>
        <a:xfrm>
          <a:off x="3695656" y="4475639"/>
          <a:ext cx="856525" cy="856525"/>
        </a:xfrm>
        <a:prstGeom prst="ellipse">
          <a:avLst/>
        </a:prstGeom>
        <a:solidFill>
          <a:srgbClr val="1E4B7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rtl="0">
            <a:lnSpc>
              <a:spcPct val="90000"/>
            </a:lnSpc>
            <a:spcBef>
              <a:spcPct val="0"/>
            </a:spcBef>
            <a:spcAft>
              <a:spcPct val="35000"/>
            </a:spcAft>
            <a:buNone/>
          </a:pPr>
          <a:r>
            <a:rPr lang="en-US" sz="600" b="1" kern="1200" dirty="0">
              <a:latin typeface="Arial"/>
              <a:cs typeface="Arial"/>
            </a:rPr>
            <a:t>Operational qualification</a:t>
          </a:r>
        </a:p>
      </dsp:txBody>
      <dsp:txXfrm>
        <a:off x="3821091" y="4601074"/>
        <a:ext cx="605655" cy="605655"/>
      </dsp:txXfrm>
    </dsp:sp>
    <dsp:sp modelId="{B82A7B6D-F9D6-4F33-9E74-D28D21942285}">
      <dsp:nvSpPr>
        <dsp:cNvPr id="0" name=""/>
        <dsp:cNvSpPr/>
      </dsp:nvSpPr>
      <dsp:spPr>
        <a:xfrm rot="10800000">
          <a:off x="3372900" y="4759363"/>
          <a:ext cx="228080" cy="2890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441324" y="4817178"/>
        <a:ext cx="159656" cy="173447"/>
      </dsp:txXfrm>
    </dsp:sp>
    <dsp:sp modelId="{5F2D69E9-BA38-4D4D-8EEE-16BC347A7BE1}">
      <dsp:nvSpPr>
        <dsp:cNvPr id="0" name=""/>
        <dsp:cNvSpPr/>
      </dsp:nvSpPr>
      <dsp:spPr>
        <a:xfrm>
          <a:off x="2408789" y="4475639"/>
          <a:ext cx="856525" cy="856525"/>
        </a:xfrm>
        <a:prstGeom prst="ellipse">
          <a:avLst/>
        </a:prstGeom>
        <a:solidFill>
          <a:srgbClr val="9B00C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rtl="0">
            <a:lnSpc>
              <a:spcPct val="90000"/>
            </a:lnSpc>
            <a:spcBef>
              <a:spcPct val="0"/>
            </a:spcBef>
            <a:spcAft>
              <a:spcPct val="35000"/>
            </a:spcAft>
            <a:buNone/>
          </a:pPr>
          <a:r>
            <a:rPr lang="en-US" sz="600" b="1" kern="1200" dirty="0">
              <a:latin typeface="Arial"/>
              <a:cs typeface="Arial"/>
            </a:rPr>
            <a:t>User training</a:t>
          </a:r>
        </a:p>
      </dsp:txBody>
      <dsp:txXfrm>
        <a:off x="2534224" y="4601074"/>
        <a:ext cx="605655" cy="605655"/>
      </dsp:txXfrm>
    </dsp:sp>
    <dsp:sp modelId="{8DC2040D-96CE-463D-B76C-5F04FD8C15B5}">
      <dsp:nvSpPr>
        <dsp:cNvPr id="0" name=""/>
        <dsp:cNvSpPr/>
      </dsp:nvSpPr>
      <dsp:spPr>
        <a:xfrm rot="12763636">
          <a:off x="2187151" y="4414987"/>
          <a:ext cx="228080" cy="2890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2250144" y="4491298"/>
        <a:ext cx="159656" cy="173447"/>
      </dsp:txXfrm>
    </dsp:sp>
    <dsp:sp modelId="{001EBE86-E0CF-4F14-B1B7-8AB3907670D7}">
      <dsp:nvSpPr>
        <dsp:cNvPr id="0" name=""/>
        <dsp:cNvSpPr/>
      </dsp:nvSpPr>
      <dsp:spPr>
        <a:xfrm>
          <a:off x="1326207" y="3779906"/>
          <a:ext cx="856525" cy="856525"/>
        </a:xfrm>
        <a:prstGeom prst="ellipse">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rtl="0">
            <a:lnSpc>
              <a:spcPct val="90000"/>
            </a:lnSpc>
            <a:spcBef>
              <a:spcPct val="0"/>
            </a:spcBef>
            <a:spcAft>
              <a:spcPct val="35000"/>
            </a:spcAft>
            <a:buNone/>
          </a:pPr>
          <a:r>
            <a:rPr lang="en-US" sz="600" b="1" kern="1200" dirty="0">
              <a:latin typeface="Arial"/>
              <a:cs typeface="Arial"/>
            </a:rPr>
            <a:t>Performance qualification</a:t>
          </a:r>
        </a:p>
      </dsp:txBody>
      <dsp:txXfrm>
        <a:off x="1451642" y="3905341"/>
        <a:ext cx="605655" cy="605655"/>
      </dsp:txXfrm>
    </dsp:sp>
    <dsp:sp modelId="{F327A7D3-ADD2-41FE-8F67-FFBEED8AACB0}">
      <dsp:nvSpPr>
        <dsp:cNvPr id="0" name=""/>
        <dsp:cNvSpPr/>
      </dsp:nvSpPr>
      <dsp:spPr>
        <a:xfrm rot="14727273">
          <a:off x="1375819" y="3484214"/>
          <a:ext cx="228080" cy="2890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424243" y="3573149"/>
        <a:ext cx="159656" cy="173447"/>
      </dsp:txXfrm>
    </dsp:sp>
    <dsp:sp modelId="{28A28491-F6FC-4D51-91B8-38C85935B88F}">
      <dsp:nvSpPr>
        <dsp:cNvPr id="0" name=""/>
        <dsp:cNvSpPr/>
      </dsp:nvSpPr>
      <dsp:spPr>
        <a:xfrm>
          <a:off x="791623" y="2609331"/>
          <a:ext cx="856525" cy="856525"/>
        </a:xfrm>
        <a:prstGeom prst="ellipse">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rtl="0">
            <a:lnSpc>
              <a:spcPct val="90000"/>
            </a:lnSpc>
            <a:spcBef>
              <a:spcPct val="0"/>
            </a:spcBef>
            <a:spcAft>
              <a:spcPct val="35000"/>
            </a:spcAft>
            <a:buNone/>
          </a:pPr>
          <a:r>
            <a:rPr lang="en-US" sz="600" b="1" kern="1200" dirty="0">
              <a:latin typeface="Arial"/>
              <a:cs typeface="Arial"/>
            </a:rPr>
            <a:t>GO-LIVE</a:t>
          </a:r>
        </a:p>
      </dsp:txBody>
      <dsp:txXfrm>
        <a:off x="917058" y="2734766"/>
        <a:ext cx="605655" cy="605655"/>
      </dsp:txXfrm>
    </dsp:sp>
    <dsp:sp modelId="{629C365F-ED9D-46C2-B651-83726AC747A0}">
      <dsp:nvSpPr>
        <dsp:cNvPr id="0" name=""/>
        <dsp:cNvSpPr/>
      </dsp:nvSpPr>
      <dsp:spPr>
        <a:xfrm rot="16690909">
          <a:off x="1196497" y="2262560"/>
          <a:ext cx="228080" cy="2890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225840" y="2354239"/>
        <a:ext cx="159656" cy="173447"/>
      </dsp:txXfrm>
    </dsp:sp>
    <dsp:sp modelId="{E97FAF4D-A4AB-42D5-9082-33D702CB3CE8}">
      <dsp:nvSpPr>
        <dsp:cNvPr id="0" name=""/>
        <dsp:cNvSpPr/>
      </dsp:nvSpPr>
      <dsp:spPr>
        <a:xfrm>
          <a:off x="974764" y="1335562"/>
          <a:ext cx="856525" cy="856525"/>
        </a:xfrm>
        <a:prstGeom prst="ellipse">
          <a:avLst/>
        </a:prstGeom>
        <a:solidFill>
          <a:srgbClr val="1E4B7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rtl="0">
            <a:lnSpc>
              <a:spcPct val="90000"/>
            </a:lnSpc>
            <a:spcBef>
              <a:spcPct val="0"/>
            </a:spcBef>
            <a:spcAft>
              <a:spcPct val="35000"/>
            </a:spcAft>
            <a:buNone/>
          </a:pPr>
          <a:r>
            <a:rPr lang="en-US" sz="600" b="1" kern="1200" dirty="0">
              <a:latin typeface="Arial"/>
              <a:cs typeface="Arial"/>
            </a:rPr>
            <a:t>Mentorship and support</a:t>
          </a:r>
        </a:p>
      </dsp:txBody>
      <dsp:txXfrm>
        <a:off x="1100199" y="1460997"/>
        <a:ext cx="605655" cy="605655"/>
      </dsp:txXfrm>
    </dsp:sp>
    <dsp:sp modelId="{797665F7-AC31-432F-9F0A-09D682BC59E4}">
      <dsp:nvSpPr>
        <dsp:cNvPr id="0" name=""/>
        <dsp:cNvSpPr/>
      </dsp:nvSpPr>
      <dsp:spPr>
        <a:xfrm rot="18654545">
          <a:off x="1706118" y="1137890"/>
          <a:ext cx="228080" cy="2890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717926" y="1221561"/>
        <a:ext cx="159656" cy="173447"/>
      </dsp:txXfrm>
    </dsp:sp>
    <dsp:sp modelId="{80D2FCA1-D233-441D-BBA9-9B981CABE42C}">
      <dsp:nvSpPr>
        <dsp:cNvPr id="0" name=""/>
        <dsp:cNvSpPr/>
      </dsp:nvSpPr>
      <dsp:spPr>
        <a:xfrm>
          <a:off x="1817482" y="363012"/>
          <a:ext cx="856525" cy="856525"/>
        </a:xfrm>
        <a:prstGeom prst="ellipse">
          <a:avLst/>
        </a:prstGeom>
        <a:solidFill>
          <a:srgbClr val="9B00C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rtl="0">
            <a:lnSpc>
              <a:spcPct val="90000"/>
            </a:lnSpc>
            <a:spcBef>
              <a:spcPct val="0"/>
            </a:spcBef>
            <a:spcAft>
              <a:spcPct val="35000"/>
            </a:spcAft>
            <a:buNone/>
          </a:pPr>
          <a:r>
            <a:rPr lang="en-US" sz="600" b="1" kern="1200" dirty="0">
              <a:latin typeface="Arial"/>
              <a:cs typeface="Arial"/>
            </a:rPr>
            <a:t>System monitoring and evaluation</a:t>
          </a:r>
        </a:p>
      </dsp:txBody>
      <dsp:txXfrm>
        <a:off x="1942917" y="488447"/>
        <a:ext cx="605655" cy="605655"/>
      </dsp:txXfrm>
    </dsp:sp>
    <dsp:sp modelId="{76802694-65BF-4778-8E7D-688D980A9205}">
      <dsp:nvSpPr>
        <dsp:cNvPr id="0" name=""/>
        <dsp:cNvSpPr/>
      </dsp:nvSpPr>
      <dsp:spPr>
        <a:xfrm rot="20618182">
          <a:off x="2742881" y="467279"/>
          <a:ext cx="228080" cy="289077"/>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44267" y="534733"/>
        <a:ext cx="159656" cy="1734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F276A5-E8FF-4213-9012-B0D1FC74E9DB}">
      <dsp:nvSpPr>
        <dsp:cNvPr id="0" name=""/>
        <dsp:cNvSpPr/>
      </dsp:nvSpPr>
      <dsp:spPr>
        <a:xfrm>
          <a:off x="1733475" y="432"/>
          <a:ext cx="1105048" cy="1105048"/>
        </a:xfrm>
        <a:prstGeom prst="ellipse">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Arial"/>
              <a:cs typeface="Arial"/>
            </a:rPr>
            <a:t>Initiate</a:t>
          </a:r>
        </a:p>
      </dsp:txBody>
      <dsp:txXfrm>
        <a:off x="1895306" y="162263"/>
        <a:ext cx="781386" cy="781386"/>
      </dsp:txXfrm>
    </dsp:sp>
    <dsp:sp modelId="{A4EFB3E9-3DDF-4FEA-A0DD-9BCDADD8C4BD}">
      <dsp:nvSpPr>
        <dsp:cNvPr id="0" name=""/>
        <dsp:cNvSpPr/>
      </dsp:nvSpPr>
      <dsp:spPr>
        <a:xfrm rot="2160000">
          <a:off x="2803456" y="848931"/>
          <a:ext cx="293162" cy="3729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2811854" y="897674"/>
        <a:ext cx="205213" cy="223771"/>
      </dsp:txXfrm>
    </dsp:sp>
    <dsp:sp modelId="{B46A7013-0882-4E1D-92FF-8F939596ADC3}">
      <dsp:nvSpPr>
        <dsp:cNvPr id="0" name=""/>
        <dsp:cNvSpPr/>
      </dsp:nvSpPr>
      <dsp:spPr>
        <a:xfrm>
          <a:off x="3074975" y="975089"/>
          <a:ext cx="1105048" cy="1105048"/>
        </a:xfrm>
        <a:prstGeom prst="ellipse">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Arial"/>
              <a:cs typeface="Arial"/>
            </a:rPr>
            <a:t>Plan</a:t>
          </a:r>
        </a:p>
      </dsp:txBody>
      <dsp:txXfrm>
        <a:off x="3236806" y="1136920"/>
        <a:ext cx="781386" cy="781386"/>
      </dsp:txXfrm>
    </dsp:sp>
    <dsp:sp modelId="{F36EC786-CFC1-43F4-8813-79F245D99EB5}">
      <dsp:nvSpPr>
        <dsp:cNvPr id="0" name=""/>
        <dsp:cNvSpPr/>
      </dsp:nvSpPr>
      <dsp:spPr>
        <a:xfrm rot="6480000">
          <a:off x="3227279" y="2121760"/>
          <a:ext cx="293162" cy="3729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3284842" y="2154529"/>
        <a:ext cx="205213" cy="223771"/>
      </dsp:txXfrm>
    </dsp:sp>
    <dsp:sp modelId="{4009B7C6-0059-48B8-9DEA-6C0FAC3D5868}">
      <dsp:nvSpPr>
        <dsp:cNvPr id="0" name=""/>
        <dsp:cNvSpPr/>
      </dsp:nvSpPr>
      <dsp:spPr>
        <a:xfrm>
          <a:off x="2562568" y="2552118"/>
          <a:ext cx="1105048" cy="1105048"/>
        </a:xfrm>
        <a:prstGeom prst="ellipse">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Arial"/>
              <a:cs typeface="Arial"/>
            </a:rPr>
            <a:t>Execute</a:t>
          </a:r>
        </a:p>
      </dsp:txBody>
      <dsp:txXfrm>
        <a:off x="2724399" y="2713949"/>
        <a:ext cx="781386" cy="781386"/>
      </dsp:txXfrm>
    </dsp:sp>
    <dsp:sp modelId="{47D89BDB-0D18-4514-8430-7B0AB85D1BD6}">
      <dsp:nvSpPr>
        <dsp:cNvPr id="0" name=""/>
        <dsp:cNvSpPr/>
      </dsp:nvSpPr>
      <dsp:spPr>
        <a:xfrm rot="10800000">
          <a:off x="2147715" y="2918165"/>
          <a:ext cx="293162" cy="3729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2235664" y="2992756"/>
        <a:ext cx="205213" cy="223771"/>
      </dsp:txXfrm>
    </dsp:sp>
    <dsp:sp modelId="{96DC9440-DB9F-475C-8F8C-6901087354F7}">
      <dsp:nvSpPr>
        <dsp:cNvPr id="0" name=""/>
        <dsp:cNvSpPr/>
      </dsp:nvSpPr>
      <dsp:spPr>
        <a:xfrm>
          <a:off x="904382" y="2552118"/>
          <a:ext cx="1105048" cy="1105048"/>
        </a:xfrm>
        <a:prstGeom prst="ellips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rtl="0">
            <a:lnSpc>
              <a:spcPct val="90000"/>
            </a:lnSpc>
            <a:spcBef>
              <a:spcPct val="0"/>
            </a:spcBef>
            <a:spcAft>
              <a:spcPct val="35000"/>
            </a:spcAft>
            <a:buNone/>
          </a:pPr>
          <a:r>
            <a:rPr lang="en-US" sz="1500" kern="1200" dirty="0">
              <a:latin typeface="Arial"/>
              <a:cs typeface="Arial"/>
            </a:rPr>
            <a:t>Monitor &amp; maintain</a:t>
          </a:r>
        </a:p>
      </dsp:txBody>
      <dsp:txXfrm>
        <a:off x="1066213" y="2713949"/>
        <a:ext cx="781386" cy="781386"/>
      </dsp:txXfrm>
    </dsp:sp>
    <dsp:sp modelId="{4EA5F55B-3532-48DD-833F-14991C4186CA}">
      <dsp:nvSpPr>
        <dsp:cNvPr id="0" name=""/>
        <dsp:cNvSpPr/>
      </dsp:nvSpPr>
      <dsp:spPr>
        <a:xfrm rot="15120000">
          <a:off x="1056686" y="2137542"/>
          <a:ext cx="293162" cy="3729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1114249" y="2253955"/>
        <a:ext cx="205213" cy="223771"/>
      </dsp:txXfrm>
    </dsp:sp>
    <dsp:sp modelId="{EB76BBCB-159A-4590-8F46-F71D91D1E238}">
      <dsp:nvSpPr>
        <dsp:cNvPr id="0" name=""/>
        <dsp:cNvSpPr/>
      </dsp:nvSpPr>
      <dsp:spPr>
        <a:xfrm>
          <a:off x="391975" y="975089"/>
          <a:ext cx="1105048" cy="1105048"/>
        </a:xfrm>
        <a:prstGeom prst="ellipse">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Arial"/>
              <a:cs typeface="Arial"/>
            </a:rPr>
            <a:t>Close</a:t>
          </a:r>
        </a:p>
      </dsp:txBody>
      <dsp:txXfrm>
        <a:off x="553806" y="1136920"/>
        <a:ext cx="781386" cy="781386"/>
      </dsp:txXfrm>
    </dsp:sp>
    <dsp:sp modelId="{F72C85AC-37C4-49BD-86C3-1C88BC22AC75}">
      <dsp:nvSpPr>
        <dsp:cNvPr id="0" name=""/>
        <dsp:cNvSpPr/>
      </dsp:nvSpPr>
      <dsp:spPr>
        <a:xfrm rot="19440000">
          <a:off x="1461956" y="858685"/>
          <a:ext cx="293162" cy="3729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1470354" y="959124"/>
        <a:ext cx="205213" cy="22377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F276A5-E8FF-4213-9012-B0D1FC74E9DB}">
      <dsp:nvSpPr>
        <dsp:cNvPr id="0" name=""/>
        <dsp:cNvSpPr/>
      </dsp:nvSpPr>
      <dsp:spPr>
        <a:xfrm>
          <a:off x="1733475" y="432"/>
          <a:ext cx="1105048" cy="1105048"/>
        </a:xfrm>
        <a:prstGeom prst="ellipse">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Arial"/>
              <a:cs typeface="Arial"/>
            </a:rPr>
            <a:t>Initiate</a:t>
          </a:r>
        </a:p>
      </dsp:txBody>
      <dsp:txXfrm>
        <a:off x="1895306" y="162263"/>
        <a:ext cx="781386" cy="781386"/>
      </dsp:txXfrm>
    </dsp:sp>
    <dsp:sp modelId="{A4EFB3E9-3DDF-4FEA-A0DD-9BCDADD8C4BD}">
      <dsp:nvSpPr>
        <dsp:cNvPr id="0" name=""/>
        <dsp:cNvSpPr/>
      </dsp:nvSpPr>
      <dsp:spPr>
        <a:xfrm rot="2160000">
          <a:off x="2803456" y="848931"/>
          <a:ext cx="293162" cy="3729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2811854" y="897674"/>
        <a:ext cx="205213" cy="223771"/>
      </dsp:txXfrm>
    </dsp:sp>
    <dsp:sp modelId="{B46A7013-0882-4E1D-92FF-8F939596ADC3}">
      <dsp:nvSpPr>
        <dsp:cNvPr id="0" name=""/>
        <dsp:cNvSpPr/>
      </dsp:nvSpPr>
      <dsp:spPr>
        <a:xfrm>
          <a:off x="3074975" y="975089"/>
          <a:ext cx="1105048" cy="1105048"/>
        </a:xfrm>
        <a:prstGeom prst="ellipse">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Arial"/>
              <a:cs typeface="Arial"/>
            </a:rPr>
            <a:t>Plan</a:t>
          </a:r>
        </a:p>
      </dsp:txBody>
      <dsp:txXfrm>
        <a:off x="3236806" y="1136920"/>
        <a:ext cx="781386" cy="781386"/>
      </dsp:txXfrm>
    </dsp:sp>
    <dsp:sp modelId="{F36EC786-CFC1-43F4-8813-79F245D99EB5}">
      <dsp:nvSpPr>
        <dsp:cNvPr id="0" name=""/>
        <dsp:cNvSpPr/>
      </dsp:nvSpPr>
      <dsp:spPr>
        <a:xfrm rot="6480000">
          <a:off x="3227279" y="2121760"/>
          <a:ext cx="293162" cy="3729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3284842" y="2154529"/>
        <a:ext cx="205213" cy="223771"/>
      </dsp:txXfrm>
    </dsp:sp>
    <dsp:sp modelId="{4009B7C6-0059-48B8-9DEA-6C0FAC3D5868}">
      <dsp:nvSpPr>
        <dsp:cNvPr id="0" name=""/>
        <dsp:cNvSpPr/>
      </dsp:nvSpPr>
      <dsp:spPr>
        <a:xfrm>
          <a:off x="2562568" y="2552118"/>
          <a:ext cx="1105048" cy="1105048"/>
        </a:xfrm>
        <a:prstGeom prst="ellipse">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Arial"/>
              <a:cs typeface="Arial"/>
            </a:rPr>
            <a:t>Execute</a:t>
          </a:r>
        </a:p>
      </dsp:txBody>
      <dsp:txXfrm>
        <a:off x="2724399" y="2713949"/>
        <a:ext cx="781386" cy="781386"/>
      </dsp:txXfrm>
    </dsp:sp>
    <dsp:sp modelId="{47D89BDB-0D18-4514-8430-7B0AB85D1BD6}">
      <dsp:nvSpPr>
        <dsp:cNvPr id="0" name=""/>
        <dsp:cNvSpPr/>
      </dsp:nvSpPr>
      <dsp:spPr>
        <a:xfrm rot="10800000">
          <a:off x="2147715" y="2918165"/>
          <a:ext cx="293162" cy="3729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2235664" y="2992756"/>
        <a:ext cx="205213" cy="223771"/>
      </dsp:txXfrm>
    </dsp:sp>
    <dsp:sp modelId="{96DC9440-DB9F-475C-8F8C-6901087354F7}">
      <dsp:nvSpPr>
        <dsp:cNvPr id="0" name=""/>
        <dsp:cNvSpPr/>
      </dsp:nvSpPr>
      <dsp:spPr>
        <a:xfrm>
          <a:off x="904382" y="2552118"/>
          <a:ext cx="1105048" cy="1105048"/>
        </a:xfrm>
        <a:prstGeom prst="ellips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rtl="0">
            <a:lnSpc>
              <a:spcPct val="90000"/>
            </a:lnSpc>
            <a:spcBef>
              <a:spcPct val="0"/>
            </a:spcBef>
            <a:spcAft>
              <a:spcPct val="35000"/>
            </a:spcAft>
            <a:buNone/>
          </a:pPr>
          <a:r>
            <a:rPr lang="en-US" sz="1500" kern="1200" dirty="0">
              <a:latin typeface="Arial"/>
              <a:cs typeface="Arial"/>
            </a:rPr>
            <a:t>Monitor &amp; maintain</a:t>
          </a:r>
        </a:p>
      </dsp:txBody>
      <dsp:txXfrm>
        <a:off x="1066213" y="2713949"/>
        <a:ext cx="781386" cy="781386"/>
      </dsp:txXfrm>
    </dsp:sp>
    <dsp:sp modelId="{4EA5F55B-3532-48DD-833F-14991C4186CA}">
      <dsp:nvSpPr>
        <dsp:cNvPr id="0" name=""/>
        <dsp:cNvSpPr/>
      </dsp:nvSpPr>
      <dsp:spPr>
        <a:xfrm rot="15120000">
          <a:off x="1056686" y="2137542"/>
          <a:ext cx="293162" cy="3729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1114249" y="2253955"/>
        <a:ext cx="205213" cy="223771"/>
      </dsp:txXfrm>
    </dsp:sp>
    <dsp:sp modelId="{EB76BBCB-159A-4590-8F46-F71D91D1E238}">
      <dsp:nvSpPr>
        <dsp:cNvPr id="0" name=""/>
        <dsp:cNvSpPr/>
      </dsp:nvSpPr>
      <dsp:spPr>
        <a:xfrm>
          <a:off x="391975" y="975089"/>
          <a:ext cx="1105048" cy="1105048"/>
        </a:xfrm>
        <a:prstGeom prst="ellipse">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Arial"/>
              <a:cs typeface="Arial"/>
            </a:rPr>
            <a:t>Close</a:t>
          </a:r>
        </a:p>
      </dsp:txBody>
      <dsp:txXfrm>
        <a:off x="553806" y="1136920"/>
        <a:ext cx="781386" cy="781386"/>
      </dsp:txXfrm>
    </dsp:sp>
    <dsp:sp modelId="{F72C85AC-37C4-49BD-86C3-1C88BC22AC75}">
      <dsp:nvSpPr>
        <dsp:cNvPr id="0" name=""/>
        <dsp:cNvSpPr/>
      </dsp:nvSpPr>
      <dsp:spPr>
        <a:xfrm rot="19440000">
          <a:off x="1461956" y="858685"/>
          <a:ext cx="293162" cy="3729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1470354" y="959124"/>
        <a:ext cx="205213" cy="22377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F276A5-E8FF-4213-9012-B0D1FC74E9DB}">
      <dsp:nvSpPr>
        <dsp:cNvPr id="0" name=""/>
        <dsp:cNvSpPr/>
      </dsp:nvSpPr>
      <dsp:spPr>
        <a:xfrm>
          <a:off x="1733475" y="432"/>
          <a:ext cx="1105048" cy="1105048"/>
        </a:xfrm>
        <a:prstGeom prst="ellipse">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Arial"/>
              <a:cs typeface="Arial"/>
            </a:rPr>
            <a:t>Initiate</a:t>
          </a:r>
        </a:p>
      </dsp:txBody>
      <dsp:txXfrm>
        <a:off x="1895306" y="162263"/>
        <a:ext cx="781386" cy="781386"/>
      </dsp:txXfrm>
    </dsp:sp>
    <dsp:sp modelId="{A4EFB3E9-3DDF-4FEA-A0DD-9BCDADD8C4BD}">
      <dsp:nvSpPr>
        <dsp:cNvPr id="0" name=""/>
        <dsp:cNvSpPr/>
      </dsp:nvSpPr>
      <dsp:spPr>
        <a:xfrm rot="2160000">
          <a:off x="2803456" y="848931"/>
          <a:ext cx="293162" cy="3729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2811854" y="897674"/>
        <a:ext cx="205213" cy="223771"/>
      </dsp:txXfrm>
    </dsp:sp>
    <dsp:sp modelId="{B46A7013-0882-4E1D-92FF-8F939596ADC3}">
      <dsp:nvSpPr>
        <dsp:cNvPr id="0" name=""/>
        <dsp:cNvSpPr/>
      </dsp:nvSpPr>
      <dsp:spPr>
        <a:xfrm>
          <a:off x="3074975" y="975089"/>
          <a:ext cx="1105048" cy="1105048"/>
        </a:xfrm>
        <a:prstGeom prst="ellipse">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Arial"/>
              <a:cs typeface="Arial"/>
            </a:rPr>
            <a:t>Plan</a:t>
          </a:r>
        </a:p>
      </dsp:txBody>
      <dsp:txXfrm>
        <a:off x="3236806" y="1136920"/>
        <a:ext cx="781386" cy="781386"/>
      </dsp:txXfrm>
    </dsp:sp>
    <dsp:sp modelId="{F36EC786-CFC1-43F4-8813-79F245D99EB5}">
      <dsp:nvSpPr>
        <dsp:cNvPr id="0" name=""/>
        <dsp:cNvSpPr/>
      </dsp:nvSpPr>
      <dsp:spPr>
        <a:xfrm rot="6480000">
          <a:off x="3227279" y="2121760"/>
          <a:ext cx="293162" cy="3729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3284842" y="2154529"/>
        <a:ext cx="205213" cy="223771"/>
      </dsp:txXfrm>
    </dsp:sp>
    <dsp:sp modelId="{4009B7C6-0059-48B8-9DEA-6C0FAC3D5868}">
      <dsp:nvSpPr>
        <dsp:cNvPr id="0" name=""/>
        <dsp:cNvSpPr/>
      </dsp:nvSpPr>
      <dsp:spPr>
        <a:xfrm>
          <a:off x="2562568" y="2552118"/>
          <a:ext cx="1105048" cy="1105048"/>
        </a:xfrm>
        <a:prstGeom prst="ellipse">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Arial"/>
              <a:cs typeface="Arial"/>
            </a:rPr>
            <a:t>Execute</a:t>
          </a:r>
        </a:p>
      </dsp:txBody>
      <dsp:txXfrm>
        <a:off x="2724399" y="2713949"/>
        <a:ext cx="781386" cy="781386"/>
      </dsp:txXfrm>
    </dsp:sp>
    <dsp:sp modelId="{47D89BDB-0D18-4514-8430-7B0AB85D1BD6}">
      <dsp:nvSpPr>
        <dsp:cNvPr id="0" name=""/>
        <dsp:cNvSpPr/>
      </dsp:nvSpPr>
      <dsp:spPr>
        <a:xfrm rot="10800000">
          <a:off x="2147715" y="2918165"/>
          <a:ext cx="293162" cy="3729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2235664" y="2992756"/>
        <a:ext cx="205213" cy="223771"/>
      </dsp:txXfrm>
    </dsp:sp>
    <dsp:sp modelId="{96DC9440-DB9F-475C-8F8C-6901087354F7}">
      <dsp:nvSpPr>
        <dsp:cNvPr id="0" name=""/>
        <dsp:cNvSpPr/>
      </dsp:nvSpPr>
      <dsp:spPr>
        <a:xfrm>
          <a:off x="904382" y="2552118"/>
          <a:ext cx="1105048" cy="1105048"/>
        </a:xfrm>
        <a:prstGeom prst="ellips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rtl="0">
            <a:lnSpc>
              <a:spcPct val="90000"/>
            </a:lnSpc>
            <a:spcBef>
              <a:spcPct val="0"/>
            </a:spcBef>
            <a:spcAft>
              <a:spcPct val="35000"/>
            </a:spcAft>
            <a:buNone/>
          </a:pPr>
          <a:r>
            <a:rPr lang="en-US" sz="1500" kern="1200" dirty="0">
              <a:latin typeface="Arial"/>
              <a:cs typeface="Arial"/>
            </a:rPr>
            <a:t>Monitor &amp; maintain</a:t>
          </a:r>
        </a:p>
      </dsp:txBody>
      <dsp:txXfrm>
        <a:off x="1066213" y="2713949"/>
        <a:ext cx="781386" cy="781386"/>
      </dsp:txXfrm>
    </dsp:sp>
    <dsp:sp modelId="{4EA5F55B-3532-48DD-833F-14991C4186CA}">
      <dsp:nvSpPr>
        <dsp:cNvPr id="0" name=""/>
        <dsp:cNvSpPr/>
      </dsp:nvSpPr>
      <dsp:spPr>
        <a:xfrm rot="15120000">
          <a:off x="1056686" y="2137542"/>
          <a:ext cx="293162" cy="3729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1114249" y="2253955"/>
        <a:ext cx="205213" cy="223771"/>
      </dsp:txXfrm>
    </dsp:sp>
    <dsp:sp modelId="{EB76BBCB-159A-4590-8F46-F71D91D1E238}">
      <dsp:nvSpPr>
        <dsp:cNvPr id="0" name=""/>
        <dsp:cNvSpPr/>
      </dsp:nvSpPr>
      <dsp:spPr>
        <a:xfrm>
          <a:off x="391975" y="975089"/>
          <a:ext cx="1105048" cy="1105048"/>
        </a:xfrm>
        <a:prstGeom prst="ellipse">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Arial"/>
              <a:cs typeface="Arial"/>
            </a:rPr>
            <a:t>Close</a:t>
          </a:r>
        </a:p>
      </dsp:txBody>
      <dsp:txXfrm>
        <a:off x="553806" y="1136920"/>
        <a:ext cx="781386" cy="781386"/>
      </dsp:txXfrm>
    </dsp:sp>
    <dsp:sp modelId="{F72C85AC-37C4-49BD-86C3-1C88BC22AC75}">
      <dsp:nvSpPr>
        <dsp:cNvPr id="0" name=""/>
        <dsp:cNvSpPr/>
      </dsp:nvSpPr>
      <dsp:spPr>
        <a:xfrm rot="19440000">
          <a:off x="1461956" y="858685"/>
          <a:ext cx="293162" cy="3729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1470354" y="959124"/>
        <a:ext cx="205213" cy="22377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F276A5-E8FF-4213-9012-B0D1FC74E9DB}">
      <dsp:nvSpPr>
        <dsp:cNvPr id="0" name=""/>
        <dsp:cNvSpPr/>
      </dsp:nvSpPr>
      <dsp:spPr>
        <a:xfrm>
          <a:off x="1799105" y="195"/>
          <a:ext cx="1159139" cy="1159139"/>
        </a:xfrm>
        <a:prstGeom prst="ellipse">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a:cs typeface="Arial"/>
            </a:rPr>
            <a:t>Initiate</a:t>
          </a:r>
        </a:p>
      </dsp:txBody>
      <dsp:txXfrm>
        <a:off x="1968857" y="169947"/>
        <a:ext cx="819635" cy="819635"/>
      </dsp:txXfrm>
    </dsp:sp>
    <dsp:sp modelId="{A4EFB3E9-3DDF-4FEA-A0DD-9BCDADD8C4BD}">
      <dsp:nvSpPr>
        <dsp:cNvPr id="0" name=""/>
        <dsp:cNvSpPr/>
      </dsp:nvSpPr>
      <dsp:spPr>
        <a:xfrm rot="2160000">
          <a:off x="2921458" y="890221"/>
          <a:ext cx="307501" cy="3912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2930267" y="941351"/>
        <a:ext cx="215251" cy="234725"/>
      </dsp:txXfrm>
    </dsp:sp>
    <dsp:sp modelId="{B46A7013-0882-4E1D-92FF-8F939596ADC3}">
      <dsp:nvSpPr>
        <dsp:cNvPr id="0" name=""/>
        <dsp:cNvSpPr/>
      </dsp:nvSpPr>
      <dsp:spPr>
        <a:xfrm>
          <a:off x="3206253" y="1022548"/>
          <a:ext cx="1159139" cy="1159139"/>
        </a:xfrm>
        <a:prstGeom prst="ellipse">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a:cs typeface="Arial"/>
            </a:rPr>
            <a:t>Plan</a:t>
          </a:r>
        </a:p>
      </dsp:txBody>
      <dsp:txXfrm>
        <a:off x="3376005" y="1192300"/>
        <a:ext cx="819635" cy="819635"/>
      </dsp:txXfrm>
    </dsp:sp>
    <dsp:sp modelId="{F36EC786-CFC1-43F4-8813-79F245D99EB5}">
      <dsp:nvSpPr>
        <dsp:cNvPr id="0" name=""/>
        <dsp:cNvSpPr/>
      </dsp:nvSpPr>
      <dsp:spPr>
        <a:xfrm rot="6480000">
          <a:off x="3366020" y="2225337"/>
          <a:ext cx="307501" cy="3912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3426398" y="2259712"/>
        <a:ext cx="215251" cy="234725"/>
      </dsp:txXfrm>
    </dsp:sp>
    <dsp:sp modelId="{4009B7C6-0059-48B8-9DEA-6C0FAC3D5868}">
      <dsp:nvSpPr>
        <dsp:cNvPr id="0" name=""/>
        <dsp:cNvSpPr/>
      </dsp:nvSpPr>
      <dsp:spPr>
        <a:xfrm>
          <a:off x="2668770" y="2676749"/>
          <a:ext cx="1159139" cy="1159139"/>
        </a:xfrm>
        <a:prstGeom prst="ellipse">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a:cs typeface="Arial"/>
            </a:rPr>
            <a:t>Execute</a:t>
          </a:r>
        </a:p>
      </dsp:txBody>
      <dsp:txXfrm>
        <a:off x="2838522" y="2846501"/>
        <a:ext cx="819635" cy="819635"/>
      </dsp:txXfrm>
    </dsp:sp>
    <dsp:sp modelId="{47D89BDB-0D18-4514-8430-7B0AB85D1BD6}">
      <dsp:nvSpPr>
        <dsp:cNvPr id="0" name=""/>
        <dsp:cNvSpPr/>
      </dsp:nvSpPr>
      <dsp:spPr>
        <a:xfrm rot="10800000">
          <a:off x="2233627" y="3060714"/>
          <a:ext cx="307501" cy="3912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2325877" y="3138956"/>
        <a:ext cx="215251" cy="234725"/>
      </dsp:txXfrm>
    </dsp:sp>
    <dsp:sp modelId="{96DC9440-DB9F-475C-8F8C-6901087354F7}">
      <dsp:nvSpPr>
        <dsp:cNvPr id="0" name=""/>
        <dsp:cNvSpPr/>
      </dsp:nvSpPr>
      <dsp:spPr>
        <a:xfrm>
          <a:off x="929440" y="2676749"/>
          <a:ext cx="1159139" cy="1159139"/>
        </a:xfrm>
        <a:prstGeom prst="ellips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ct val="35000"/>
            </a:spcAft>
            <a:buNone/>
          </a:pPr>
          <a:r>
            <a:rPr lang="en-US" sz="1600" kern="1200" dirty="0">
              <a:latin typeface="Arial"/>
              <a:cs typeface="Arial"/>
            </a:rPr>
            <a:t>Monitor &amp; maintain</a:t>
          </a:r>
        </a:p>
      </dsp:txBody>
      <dsp:txXfrm>
        <a:off x="1099192" y="2846501"/>
        <a:ext cx="819635" cy="819635"/>
      </dsp:txXfrm>
    </dsp:sp>
    <dsp:sp modelId="{4EA5F55B-3532-48DD-833F-14991C4186CA}">
      <dsp:nvSpPr>
        <dsp:cNvPr id="0" name=""/>
        <dsp:cNvSpPr/>
      </dsp:nvSpPr>
      <dsp:spPr>
        <a:xfrm rot="15120000">
          <a:off x="1089207" y="2241890"/>
          <a:ext cx="307501" cy="3912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1149585" y="2363999"/>
        <a:ext cx="215251" cy="234725"/>
      </dsp:txXfrm>
    </dsp:sp>
    <dsp:sp modelId="{EB76BBCB-159A-4590-8F46-F71D91D1E238}">
      <dsp:nvSpPr>
        <dsp:cNvPr id="0" name=""/>
        <dsp:cNvSpPr/>
      </dsp:nvSpPr>
      <dsp:spPr>
        <a:xfrm>
          <a:off x="391957" y="1022548"/>
          <a:ext cx="1159139" cy="1159139"/>
        </a:xfrm>
        <a:prstGeom prst="ellipse">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a:cs typeface="Arial"/>
            </a:rPr>
            <a:t>Close</a:t>
          </a:r>
        </a:p>
      </dsp:txBody>
      <dsp:txXfrm>
        <a:off x="561709" y="1192300"/>
        <a:ext cx="819635" cy="819635"/>
      </dsp:txXfrm>
    </dsp:sp>
    <dsp:sp modelId="{F72C85AC-37C4-49BD-86C3-1C88BC22AC75}">
      <dsp:nvSpPr>
        <dsp:cNvPr id="0" name=""/>
        <dsp:cNvSpPr/>
      </dsp:nvSpPr>
      <dsp:spPr>
        <a:xfrm rot="19440000">
          <a:off x="1514310" y="900452"/>
          <a:ext cx="307501" cy="3912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1523119" y="1005806"/>
        <a:ext cx="215251" cy="23472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CB1D52-19A4-48FC-8268-90DE36F6E1B3}">
      <dsp:nvSpPr>
        <dsp:cNvPr id="0" name=""/>
        <dsp:cNvSpPr/>
      </dsp:nvSpPr>
      <dsp:spPr>
        <a:xfrm>
          <a:off x="366388" y="-4862"/>
          <a:ext cx="2673812" cy="2673812"/>
        </a:xfrm>
        <a:prstGeom prst="circularArrow">
          <a:avLst>
            <a:gd name="adj1" fmla="val 5274"/>
            <a:gd name="adj2" fmla="val 312630"/>
            <a:gd name="adj3" fmla="val 14368962"/>
            <a:gd name="adj4" fmla="val 17045069"/>
            <a:gd name="adj5" fmla="val 5477"/>
          </a:avLst>
        </a:prstGeom>
        <a:solidFill>
          <a:schemeClr val="bg2">
            <a:lumMod val="90000"/>
          </a:schemeClr>
        </a:solidFill>
        <a:ln>
          <a:noFill/>
        </a:ln>
        <a:effectLst/>
      </dsp:spPr>
      <dsp:style>
        <a:lnRef idx="0">
          <a:scrgbClr r="0" g="0" b="0"/>
        </a:lnRef>
        <a:fillRef idx="1">
          <a:scrgbClr r="0" g="0" b="0"/>
        </a:fillRef>
        <a:effectRef idx="0">
          <a:scrgbClr r="0" g="0" b="0"/>
        </a:effectRef>
        <a:fontRef idx="minor"/>
      </dsp:style>
    </dsp:sp>
    <dsp:sp modelId="{0443D26D-4FF3-4A32-AC51-A4ADADB15D4E}">
      <dsp:nvSpPr>
        <dsp:cNvPr id="0" name=""/>
        <dsp:cNvSpPr/>
      </dsp:nvSpPr>
      <dsp:spPr>
        <a:xfrm>
          <a:off x="1235886" y="517"/>
          <a:ext cx="934815" cy="467407"/>
        </a:xfrm>
        <a:prstGeom prst="round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b="1" kern="1200">
              <a:latin typeface="Arial"/>
              <a:ea typeface="Calibri"/>
              <a:cs typeface="Calibri"/>
            </a:rPr>
            <a:t>1 </a:t>
          </a:r>
          <a:br>
            <a:rPr lang="en-US" sz="1200" b="1" kern="1200">
              <a:latin typeface="Arial"/>
              <a:ea typeface="Calibri"/>
              <a:cs typeface="Calibri"/>
            </a:rPr>
          </a:br>
          <a:r>
            <a:rPr lang="en-US" sz="1200" b="1" kern="1200">
              <a:latin typeface="Arial"/>
              <a:ea typeface="Calibri"/>
              <a:cs typeface="Calibri"/>
            </a:rPr>
            <a:t>Analyze</a:t>
          </a:r>
        </a:p>
      </dsp:txBody>
      <dsp:txXfrm>
        <a:off x="1258703" y="23334"/>
        <a:ext cx="889181" cy="421773"/>
      </dsp:txXfrm>
    </dsp:sp>
    <dsp:sp modelId="{661F4473-233A-4E93-B6D4-F290F5E16421}">
      <dsp:nvSpPr>
        <dsp:cNvPr id="0" name=""/>
        <dsp:cNvSpPr/>
      </dsp:nvSpPr>
      <dsp:spPr>
        <a:xfrm>
          <a:off x="2175273" y="542873"/>
          <a:ext cx="934815" cy="467407"/>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b="1" kern="1200">
              <a:latin typeface="Arial"/>
              <a:ea typeface="Calibri"/>
              <a:cs typeface="Calibri"/>
            </a:rPr>
            <a:t>2 </a:t>
          </a:r>
          <a:br>
            <a:rPr lang="en-US" sz="1200" b="1" kern="1200">
              <a:latin typeface="Arial"/>
              <a:ea typeface="Calibri"/>
              <a:cs typeface="Calibri"/>
            </a:rPr>
          </a:br>
          <a:r>
            <a:rPr lang="en-US" sz="1200" b="1" kern="1200">
              <a:latin typeface="Arial"/>
              <a:ea typeface="Calibri"/>
              <a:cs typeface="Calibri"/>
            </a:rPr>
            <a:t>Design</a:t>
          </a:r>
        </a:p>
      </dsp:txBody>
      <dsp:txXfrm>
        <a:off x="2198090" y="565690"/>
        <a:ext cx="889181" cy="421773"/>
      </dsp:txXfrm>
    </dsp:sp>
    <dsp:sp modelId="{22CDDA6A-0873-4FB4-902B-23D106F37760}">
      <dsp:nvSpPr>
        <dsp:cNvPr id="0" name=""/>
        <dsp:cNvSpPr/>
      </dsp:nvSpPr>
      <dsp:spPr>
        <a:xfrm>
          <a:off x="2175273" y="1627583"/>
          <a:ext cx="934815" cy="467407"/>
        </a:xfrm>
        <a:prstGeom prst="roundRect">
          <a:avLst/>
        </a:prstGeom>
        <a:solidFill>
          <a:srgbClr val="11ABE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b="1" kern="1200">
              <a:latin typeface="Arial"/>
              <a:ea typeface="Calibri"/>
              <a:cs typeface="Calibri"/>
            </a:rPr>
            <a:t>3 </a:t>
          </a:r>
          <a:br>
            <a:rPr lang="en-US" sz="1200" b="1" kern="1200">
              <a:latin typeface="Arial"/>
              <a:ea typeface="Calibri"/>
              <a:cs typeface="Calibri"/>
            </a:rPr>
          </a:br>
          <a:r>
            <a:rPr lang="en-US" sz="1200" b="1" kern="1200">
              <a:latin typeface="Arial"/>
              <a:ea typeface="Calibri"/>
              <a:cs typeface="Calibri"/>
            </a:rPr>
            <a:t>Develop</a:t>
          </a:r>
        </a:p>
      </dsp:txBody>
      <dsp:txXfrm>
        <a:off x="2198090" y="1650400"/>
        <a:ext cx="889181" cy="421773"/>
      </dsp:txXfrm>
    </dsp:sp>
    <dsp:sp modelId="{9CBC4E53-F130-498A-9E34-350E1EBE0C38}">
      <dsp:nvSpPr>
        <dsp:cNvPr id="0" name=""/>
        <dsp:cNvSpPr/>
      </dsp:nvSpPr>
      <dsp:spPr>
        <a:xfrm>
          <a:off x="1235886" y="2169939"/>
          <a:ext cx="934815" cy="467407"/>
        </a:xfrm>
        <a:prstGeom prst="roundRect">
          <a:avLst/>
        </a:prstGeom>
        <a:solidFill>
          <a:srgbClr val="44AB8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b="1" kern="1200">
              <a:latin typeface="Arial"/>
              <a:ea typeface="Calibri"/>
              <a:cs typeface="Calibri"/>
            </a:rPr>
            <a:t>4 </a:t>
          </a:r>
          <a:br>
            <a:rPr lang="en-US" sz="1200" b="1" kern="1200">
              <a:latin typeface="Arial"/>
              <a:ea typeface="Calibri"/>
              <a:cs typeface="Calibri"/>
            </a:rPr>
          </a:br>
          <a:r>
            <a:rPr lang="en-US" sz="1200" b="1" kern="1200">
              <a:latin typeface="Arial"/>
              <a:ea typeface="Calibri"/>
              <a:cs typeface="Calibri"/>
            </a:rPr>
            <a:t>Test</a:t>
          </a:r>
        </a:p>
      </dsp:txBody>
      <dsp:txXfrm>
        <a:off x="1258703" y="2192756"/>
        <a:ext cx="889181" cy="421773"/>
      </dsp:txXfrm>
    </dsp:sp>
    <dsp:sp modelId="{60544A56-CD69-49EE-8100-A42B2985DB11}">
      <dsp:nvSpPr>
        <dsp:cNvPr id="0" name=""/>
        <dsp:cNvSpPr/>
      </dsp:nvSpPr>
      <dsp:spPr>
        <a:xfrm>
          <a:off x="296499" y="1627583"/>
          <a:ext cx="934815" cy="467407"/>
        </a:xfrm>
        <a:prstGeom prst="roundRect">
          <a:avLst/>
        </a:prstGeom>
        <a:solidFill>
          <a:srgbClr val="E3C14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b="1" kern="1200">
              <a:solidFill>
                <a:schemeClr val="accent4">
                  <a:lumMod val="50000"/>
                </a:schemeClr>
              </a:solidFill>
              <a:latin typeface="Arial"/>
              <a:ea typeface="Calibri"/>
              <a:cs typeface="Calibri"/>
            </a:rPr>
            <a:t>5 </a:t>
          </a:r>
          <a:br>
            <a:rPr lang="en-US" sz="1200" b="1" kern="1200">
              <a:solidFill>
                <a:schemeClr val="accent4">
                  <a:lumMod val="50000"/>
                </a:schemeClr>
              </a:solidFill>
              <a:latin typeface="Arial"/>
              <a:ea typeface="Calibri"/>
              <a:cs typeface="Calibri"/>
            </a:rPr>
          </a:br>
          <a:r>
            <a:rPr lang="en-US" sz="1200" b="1" kern="1200">
              <a:solidFill>
                <a:schemeClr val="accent4">
                  <a:lumMod val="50000"/>
                </a:schemeClr>
              </a:solidFill>
              <a:latin typeface="Arial"/>
              <a:ea typeface="Calibri"/>
              <a:cs typeface="Calibri"/>
            </a:rPr>
            <a:t>Deploy</a:t>
          </a:r>
        </a:p>
      </dsp:txBody>
      <dsp:txXfrm>
        <a:off x="319316" y="1650400"/>
        <a:ext cx="889181" cy="421773"/>
      </dsp:txXfrm>
    </dsp:sp>
    <dsp:sp modelId="{113690B9-98DE-4A65-8B6B-DE634651A4F6}">
      <dsp:nvSpPr>
        <dsp:cNvPr id="0" name=""/>
        <dsp:cNvSpPr/>
      </dsp:nvSpPr>
      <dsp:spPr>
        <a:xfrm>
          <a:off x="296499" y="542873"/>
          <a:ext cx="934815" cy="467407"/>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b="1" kern="1200" dirty="0">
              <a:latin typeface="Arial"/>
              <a:ea typeface="Calibri"/>
              <a:cs typeface="Calibri"/>
            </a:rPr>
            <a:t>6 </a:t>
          </a:r>
          <a:br>
            <a:rPr lang="en-US" sz="1200" b="1" kern="1200" dirty="0">
              <a:latin typeface="Arial"/>
              <a:ea typeface="Calibri"/>
              <a:cs typeface="Calibri"/>
            </a:rPr>
          </a:br>
          <a:r>
            <a:rPr lang="en-US" sz="1200" b="1" kern="1200" dirty="0">
              <a:latin typeface="Arial"/>
              <a:ea typeface="Calibri"/>
              <a:cs typeface="Calibri"/>
            </a:rPr>
            <a:t>Maintain</a:t>
          </a:r>
        </a:p>
      </dsp:txBody>
      <dsp:txXfrm>
        <a:off x="319316" y="565690"/>
        <a:ext cx="889181" cy="42177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CB1D52-19A4-48FC-8268-90DE36F6E1B3}">
      <dsp:nvSpPr>
        <dsp:cNvPr id="0" name=""/>
        <dsp:cNvSpPr/>
      </dsp:nvSpPr>
      <dsp:spPr>
        <a:xfrm>
          <a:off x="366388" y="-4862"/>
          <a:ext cx="2673812" cy="2673812"/>
        </a:xfrm>
        <a:prstGeom prst="circularArrow">
          <a:avLst>
            <a:gd name="adj1" fmla="val 5274"/>
            <a:gd name="adj2" fmla="val 312630"/>
            <a:gd name="adj3" fmla="val 14368962"/>
            <a:gd name="adj4" fmla="val 17045069"/>
            <a:gd name="adj5" fmla="val 5477"/>
          </a:avLst>
        </a:prstGeom>
        <a:solidFill>
          <a:schemeClr val="bg2">
            <a:lumMod val="90000"/>
          </a:schemeClr>
        </a:solidFill>
        <a:ln>
          <a:noFill/>
        </a:ln>
        <a:effectLst/>
      </dsp:spPr>
      <dsp:style>
        <a:lnRef idx="0">
          <a:scrgbClr r="0" g="0" b="0"/>
        </a:lnRef>
        <a:fillRef idx="1">
          <a:scrgbClr r="0" g="0" b="0"/>
        </a:fillRef>
        <a:effectRef idx="0">
          <a:scrgbClr r="0" g="0" b="0"/>
        </a:effectRef>
        <a:fontRef idx="minor"/>
      </dsp:style>
    </dsp:sp>
    <dsp:sp modelId="{0443D26D-4FF3-4A32-AC51-A4ADADB15D4E}">
      <dsp:nvSpPr>
        <dsp:cNvPr id="0" name=""/>
        <dsp:cNvSpPr/>
      </dsp:nvSpPr>
      <dsp:spPr>
        <a:xfrm>
          <a:off x="1235886" y="517"/>
          <a:ext cx="934815" cy="467407"/>
        </a:xfrm>
        <a:prstGeom prst="round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en-US" sz="1100" b="1" kern="1200">
              <a:latin typeface="Calibri"/>
              <a:ea typeface="Calibri"/>
              <a:cs typeface="Calibri"/>
            </a:rPr>
            <a:t>1 </a:t>
          </a:r>
          <a:br>
            <a:rPr lang="en-US" sz="1100" b="1" kern="1200">
              <a:latin typeface="Calibri"/>
              <a:ea typeface="Calibri"/>
              <a:cs typeface="Calibri"/>
            </a:rPr>
          </a:br>
          <a:r>
            <a:rPr lang="en-US" sz="1100" b="1" kern="1200">
              <a:latin typeface="Calibri"/>
              <a:ea typeface="Calibri"/>
              <a:cs typeface="Calibri"/>
            </a:rPr>
            <a:t>Analyze</a:t>
          </a:r>
        </a:p>
      </dsp:txBody>
      <dsp:txXfrm>
        <a:off x="1258703" y="23334"/>
        <a:ext cx="889181" cy="421773"/>
      </dsp:txXfrm>
    </dsp:sp>
    <dsp:sp modelId="{661F4473-233A-4E93-B6D4-F290F5E16421}">
      <dsp:nvSpPr>
        <dsp:cNvPr id="0" name=""/>
        <dsp:cNvSpPr/>
      </dsp:nvSpPr>
      <dsp:spPr>
        <a:xfrm>
          <a:off x="2175273" y="542873"/>
          <a:ext cx="934815" cy="467407"/>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en-US" sz="1100" b="1" kern="1200">
              <a:latin typeface="Calibri"/>
              <a:ea typeface="Calibri"/>
              <a:cs typeface="Calibri"/>
            </a:rPr>
            <a:t>2 </a:t>
          </a:r>
          <a:br>
            <a:rPr lang="en-US" sz="1100" b="1" kern="1200">
              <a:latin typeface="Calibri"/>
              <a:ea typeface="Calibri"/>
              <a:cs typeface="Calibri"/>
            </a:rPr>
          </a:br>
          <a:r>
            <a:rPr lang="en-US" sz="1100" b="1" kern="1200">
              <a:latin typeface="Calibri"/>
              <a:ea typeface="Calibri"/>
              <a:cs typeface="Calibri"/>
            </a:rPr>
            <a:t>Design</a:t>
          </a:r>
        </a:p>
      </dsp:txBody>
      <dsp:txXfrm>
        <a:off x="2198090" y="565690"/>
        <a:ext cx="889181" cy="421773"/>
      </dsp:txXfrm>
    </dsp:sp>
    <dsp:sp modelId="{22CDDA6A-0873-4FB4-902B-23D106F37760}">
      <dsp:nvSpPr>
        <dsp:cNvPr id="0" name=""/>
        <dsp:cNvSpPr/>
      </dsp:nvSpPr>
      <dsp:spPr>
        <a:xfrm>
          <a:off x="2175273" y="1627583"/>
          <a:ext cx="934815" cy="467407"/>
        </a:xfrm>
        <a:prstGeom prst="roundRect">
          <a:avLst/>
        </a:prstGeom>
        <a:solidFill>
          <a:srgbClr val="11ABE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en-US" sz="1100" b="1" kern="1200">
              <a:latin typeface="Calibri"/>
              <a:ea typeface="Calibri"/>
              <a:cs typeface="Calibri"/>
            </a:rPr>
            <a:t>3 </a:t>
          </a:r>
          <a:br>
            <a:rPr lang="en-US" sz="1100" b="1" kern="1200">
              <a:latin typeface="Calibri"/>
              <a:ea typeface="Calibri"/>
              <a:cs typeface="Calibri"/>
            </a:rPr>
          </a:br>
          <a:r>
            <a:rPr lang="en-US" sz="1100" b="1" kern="1200">
              <a:latin typeface="Calibri"/>
              <a:ea typeface="Calibri"/>
              <a:cs typeface="Calibri"/>
            </a:rPr>
            <a:t>Develop</a:t>
          </a:r>
        </a:p>
      </dsp:txBody>
      <dsp:txXfrm>
        <a:off x="2198090" y="1650400"/>
        <a:ext cx="889181" cy="421773"/>
      </dsp:txXfrm>
    </dsp:sp>
    <dsp:sp modelId="{9CBC4E53-F130-498A-9E34-350E1EBE0C38}">
      <dsp:nvSpPr>
        <dsp:cNvPr id="0" name=""/>
        <dsp:cNvSpPr/>
      </dsp:nvSpPr>
      <dsp:spPr>
        <a:xfrm>
          <a:off x="1235886" y="2169939"/>
          <a:ext cx="934815" cy="467407"/>
        </a:xfrm>
        <a:prstGeom prst="roundRect">
          <a:avLst/>
        </a:prstGeom>
        <a:solidFill>
          <a:srgbClr val="44AB8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en-US" sz="1100" b="1" kern="1200">
              <a:latin typeface="Calibri"/>
              <a:ea typeface="Calibri"/>
              <a:cs typeface="Calibri"/>
            </a:rPr>
            <a:t>4 </a:t>
          </a:r>
          <a:br>
            <a:rPr lang="en-US" sz="1100" b="1" kern="1200">
              <a:latin typeface="Calibri"/>
              <a:ea typeface="Calibri"/>
              <a:cs typeface="Calibri"/>
            </a:rPr>
          </a:br>
          <a:r>
            <a:rPr lang="en-US" sz="1100" b="1" kern="1200">
              <a:latin typeface="Calibri"/>
              <a:ea typeface="Calibri"/>
              <a:cs typeface="Calibri"/>
            </a:rPr>
            <a:t>Test</a:t>
          </a:r>
        </a:p>
      </dsp:txBody>
      <dsp:txXfrm>
        <a:off x="1258703" y="2192756"/>
        <a:ext cx="889181" cy="421773"/>
      </dsp:txXfrm>
    </dsp:sp>
    <dsp:sp modelId="{60544A56-CD69-49EE-8100-A42B2985DB11}">
      <dsp:nvSpPr>
        <dsp:cNvPr id="0" name=""/>
        <dsp:cNvSpPr/>
      </dsp:nvSpPr>
      <dsp:spPr>
        <a:xfrm>
          <a:off x="296499" y="1627583"/>
          <a:ext cx="934815" cy="467407"/>
        </a:xfrm>
        <a:prstGeom prst="roundRect">
          <a:avLst/>
        </a:prstGeom>
        <a:solidFill>
          <a:srgbClr val="E3C14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en-US" sz="1100" b="1" kern="1200" dirty="0">
              <a:solidFill>
                <a:schemeClr val="accent4">
                  <a:lumMod val="50000"/>
                </a:schemeClr>
              </a:solidFill>
              <a:latin typeface="Calibri"/>
              <a:ea typeface="Calibri"/>
              <a:cs typeface="Calibri"/>
            </a:rPr>
            <a:t>5 </a:t>
          </a:r>
          <a:br>
            <a:rPr lang="en-US" sz="1100" b="1" kern="1200" dirty="0">
              <a:solidFill>
                <a:schemeClr val="accent4">
                  <a:lumMod val="50000"/>
                </a:schemeClr>
              </a:solidFill>
              <a:latin typeface="Calibri"/>
              <a:ea typeface="Calibri"/>
              <a:cs typeface="Calibri"/>
            </a:rPr>
          </a:br>
          <a:r>
            <a:rPr lang="en-US" sz="1100" b="1" kern="1200" dirty="0">
              <a:solidFill>
                <a:schemeClr val="accent4">
                  <a:lumMod val="50000"/>
                </a:schemeClr>
              </a:solidFill>
              <a:latin typeface="Calibri"/>
              <a:ea typeface="Calibri"/>
              <a:cs typeface="Calibri"/>
            </a:rPr>
            <a:t>Deploy</a:t>
          </a:r>
        </a:p>
      </dsp:txBody>
      <dsp:txXfrm>
        <a:off x="319316" y="1650400"/>
        <a:ext cx="889181" cy="421773"/>
      </dsp:txXfrm>
    </dsp:sp>
    <dsp:sp modelId="{113690B9-98DE-4A65-8B6B-DE634651A4F6}">
      <dsp:nvSpPr>
        <dsp:cNvPr id="0" name=""/>
        <dsp:cNvSpPr/>
      </dsp:nvSpPr>
      <dsp:spPr>
        <a:xfrm>
          <a:off x="296499" y="542873"/>
          <a:ext cx="934815" cy="467407"/>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en-US" sz="1100" b="1" kern="1200">
              <a:latin typeface="Calibri"/>
              <a:ea typeface="Calibri"/>
              <a:cs typeface="Calibri"/>
            </a:rPr>
            <a:t>6 </a:t>
          </a:r>
          <a:br>
            <a:rPr lang="en-US" sz="1100" b="1" kern="1200">
              <a:latin typeface="Calibri"/>
              <a:ea typeface="Calibri"/>
              <a:cs typeface="Calibri"/>
            </a:rPr>
          </a:br>
          <a:r>
            <a:rPr lang="en-US" sz="1100" b="1" kern="1200">
              <a:latin typeface="Calibri"/>
              <a:ea typeface="Calibri"/>
              <a:cs typeface="Calibri"/>
            </a:rPr>
            <a:t>Maintain</a:t>
          </a:r>
        </a:p>
      </dsp:txBody>
      <dsp:txXfrm>
        <a:off x="319316" y="565690"/>
        <a:ext cx="889181" cy="421773"/>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4DE20B-9B32-4B57-B55A-24A2586EEBF9}" type="datetimeFigureOut">
              <a:rPr lang="en-US" smtClean="0"/>
              <a:t>9/24/2025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49DCBC-DFCA-487B-B72A-B955BEF0A77F}" type="slidenum">
              <a:rPr lang="en-US" smtClean="0"/>
              <a:t>‹#›</a:t>
            </a:fld>
            <a:endParaRPr lang="en-US"/>
          </a:p>
        </p:txBody>
      </p:sp>
    </p:spTree>
    <p:extLst>
      <p:ext uri="{BB962C8B-B14F-4D97-AF65-F5344CB8AC3E}">
        <p14:creationId xmlns:p14="http://schemas.microsoft.com/office/powerpoint/2010/main" val="4242626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PREPARATION:</a:t>
            </a:r>
          </a:p>
          <a:p>
            <a:pPr marL="228600" indent="-228600">
              <a:buAutoNum type="arabicPeriod"/>
            </a:pPr>
            <a:r>
              <a:rPr lang="en-US">
                <a:cs typeface="Calibri"/>
              </a:rPr>
              <a:t>You will need large </a:t>
            </a:r>
            <a:r>
              <a:rPr lang="en-US" err="1">
                <a:cs typeface="Calibri"/>
              </a:rPr>
              <a:t>post-it</a:t>
            </a:r>
            <a:r>
              <a:rPr lang="en-US">
                <a:cs typeface="Calibri"/>
              </a:rPr>
              <a:t> notes, pens and sweets (as "prizes" for some activities).</a:t>
            </a:r>
          </a:p>
          <a:p>
            <a:r>
              <a:rPr lang="en-US">
                <a:cs typeface="Calibri"/>
              </a:rPr>
              <a:t>2. You will need to print out the </a:t>
            </a:r>
            <a:r>
              <a:rPr lang="en-US" b="1">
                <a:cs typeface="Calibri"/>
              </a:rPr>
              <a:t>case study printouts and the printouts for all the activities</a:t>
            </a:r>
            <a:r>
              <a:rPr lang="en-US">
                <a:cs typeface="Calibri"/>
              </a:rPr>
              <a:t> listed below – one of each for each person:</a:t>
            </a:r>
          </a:p>
          <a:p>
            <a:pPr marL="171450" indent="-171450">
              <a:buFont typeface="Arial"/>
              <a:buChar char="•"/>
            </a:pPr>
            <a:r>
              <a:rPr lang="en-US">
                <a:cs typeface="Calibri"/>
              </a:rPr>
              <a:t>Slide 27  Fill in the gaps </a:t>
            </a:r>
          </a:p>
          <a:p>
            <a:pPr marL="171450" indent="-171450">
              <a:buFont typeface="Arial"/>
              <a:buChar char="•"/>
            </a:pPr>
            <a:r>
              <a:rPr lang="en-US">
                <a:cs typeface="Calibri"/>
              </a:rPr>
              <a:t>Slide 38   Mini board game </a:t>
            </a:r>
          </a:p>
          <a:p>
            <a:pPr marL="171450" indent="-171450">
              <a:buFont typeface="Arial"/>
              <a:buChar char="•"/>
            </a:pPr>
            <a:r>
              <a:rPr lang="en-US">
                <a:cs typeface="Calibri"/>
              </a:rPr>
              <a:t>Slide 58  Good governance role play (user persona cards) </a:t>
            </a:r>
          </a:p>
          <a:p>
            <a:pPr marL="171450" indent="-171450">
              <a:buFont typeface="Arial"/>
              <a:buChar char="•"/>
            </a:pPr>
            <a:r>
              <a:rPr lang="en-US">
                <a:cs typeface="Calibri"/>
              </a:rPr>
              <a:t>Slide 93   Risk Matrix</a:t>
            </a:r>
          </a:p>
          <a:p>
            <a:pPr marL="171450" indent="-171450">
              <a:buFont typeface="Arial"/>
              <a:buChar char="•"/>
            </a:pPr>
            <a:r>
              <a:rPr lang="en-US">
                <a:cs typeface="Calibri"/>
              </a:rPr>
              <a:t>Slide 118 Software Requirements checklist </a:t>
            </a:r>
          </a:p>
          <a:p>
            <a:pPr marL="171450" indent="-171450">
              <a:buFont typeface="Arial"/>
              <a:buChar char="•"/>
            </a:pPr>
            <a:r>
              <a:rPr lang="en-US">
                <a:cs typeface="Calibri"/>
              </a:rPr>
              <a:t>Slide 122 Hardware and Infrastructure checklist </a:t>
            </a:r>
          </a:p>
          <a:p>
            <a:r>
              <a:rPr lang="en-US">
                <a:cs typeface="Calibri"/>
              </a:rPr>
              <a:t> </a:t>
            </a:r>
          </a:p>
          <a:p>
            <a:r>
              <a:rPr lang="en-US">
                <a:cs typeface="Calibri"/>
              </a:rPr>
              <a:t>3. You will need to set up </a:t>
            </a:r>
            <a:r>
              <a:rPr lang="en-US" err="1">
                <a:cs typeface="Calibri"/>
              </a:rPr>
              <a:t>Mentimeter</a:t>
            </a:r>
            <a:r>
              <a:rPr lang="en-US">
                <a:cs typeface="Calibri"/>
              </a:rPr>
              <a:t>  for the </a:t>
            </a:r>
            <a:r>
              <a:rPr lang="en-US" b="1">
                <a:cs typeface="Calibri"/>
              </a:rPr>
              <a:t>Quick start survey</a:t>
            </a:r>
            <a:r>
              <a:rPr lang="en-US">
                <a:cs typeface="Calibri"/>
              </a:rPr>
              <a:t> and for the </a:t>
            </a:r>
            <a:r>
              <a:rPr lang="en-US" b="1">
                <a:cs typeface="Calibri"/>
              </a:rPr>
              <a:t>Key takeaways </a:t>
            </a:r>
            <a:r>
              <a:rPr lang="en-US">
                <a:cs typeface="Calibri"/>
              </a:rPr>
              <a:t>for each of the 8 modules. </a:t>
            </a:r>
          </a:p>
          <a:p>
            <a:r>
              <a:rPr lang="en-US">
                <a:cs typeface="Calibri"/>
              </a:rPr>
              <a:t>4. You will need to print out the </a:t>
            </a:r>
            <a:r>
              <a:rPr lang="en-US" b="1">
                <a:cs typeface="Calibri"/>
              </a:rPr>
              <a:t>post course evaluation </a:t>
            </a:r>
            <a:r>
              <a:rPr lang="en-US">
                <a:cs typeface="Calibri"/>
              </a:rPr>
              <a:t>sheets. </a:t>
            </a:r>
          </a:p>
          <a:p>
            <a:endParaRPr lang="en-US">
              <a:cs typeface="Calibri"/>
            </a:endParaRPr>
          </a:p>
          <a:p>
            <a:r>
              <a:rPr lang="en-US">
                <a:cs typeface="Calibri"/>
              </a:rPr>
              <a:t>Suggest that you provide the course participants with an electronic version of the PDFs of the slide deck , the 4 CDC document templates (Word) and the HIS-PM Toolkit Tool Pack (spreadsheet). </a:t>
            </a:r>
          </a:p>
        </p:txBody>
      </p:sp>
      <p:sp>
        <p:nvSpPr>
          <p:cNvPr id="4" name="Slide Number Placeholder 3"/>
          <p:cNvSpPr>
            <a:spLocks noGrp="1"/>
          </p:cNvSpPr>
          <p:nvPr>
            <p:ph type="sldNum" sz="quarter" idx="5"/>
          </p:nvPr>
        </p:nvSpPr>
        <p:spPr/>
        <p:txBody>
          <a:bodyPr/>
          <a:lstStyle/>
          <a:p>
            <a:fld id="{9849DCBC-DFCA-487B-B72A-B955BEF0A77F}" type="slidenum">
              <a:rPr lang="en-US" smtClean="0"/>
              <a:t>1</a:t>
            </a:fld>
            <a:endParaRPr lang="en-US"/>
          </a:p>
        </p:txBody>
      </p:sp>
    </p:spTree>
    <p:extLst>
      <p:ext uri="{BB962C8B-B14F-4D97-AF65-F5344CB8AC3E}">
        <p14:creationId xmlns:p14="http://schemas.microsoft.com/office/powerpoint/2010/main" val="17060933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TRAINERS: If you have examples of these types of projects that the participants will be familiar with in the local context please describe here. </a:t>
            </a:r>
          </a:p>
        </p:txBody>
      </p:sp>
      <p:sp>
        <p:nvSpPr>
          <p:cNvPr id="4" name="Slide Number Placeholder 3"/>
          <p:cNvSpPr>
            <a:spLocks noGrp="1"/>
          </p:cNvSpPr>
          <p:nvPr>
            <p:ph type="sldNum" sz="quarter" idx="5"/>
          </p:nvPr>
        </p:nvSpPr>
        <p:spPr/>
        <p:txBody>
          <a:bodyPr/>
          <a:lstStyle/>
          <a:p>
            <a:fld id="{9849DCBC-DFCA-487B-B72A-B955BEF0A77F}" type="slidenum">
              <a:rPr lang="en-US" smtClean="0"/>
              <a:t>24</a:t>
            </a:fld>
            <a:endParaRPr lang="en-US"/>
          </a:p>
        </p:txBody>
      </p:sp>
    </p:spTree>
    <p:extLst>
      <p:ext uri="{BB962C8B-B14F-4D97-AF65-F5344CB8AC3E}">
        <p14:creationId xmlns:p14="http://schemas.microsoft.com/office/powerpoint/2010/main" val="14580335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TRAINERS: you will need to set up this poll in advance of the session</a:t>
            </a:r>
          </a:p>
        </p:txBody>
      </p:sp>
      <p:sp>
        <p:nvSpPr>
          <p:cNvPr id="4" name="Slide Number Placeholder 3"/>
          <p:cNvSpPr>
            <a:spLocks noGrp="1"/>
          </p:cNvSpPr>
          <p:nvPr>
            <p:ph type="sldNum" sz="quarter" idx="5"/>
          </p:nvPr>
        </p:nvSpPr>
        <p:spPr/>
        <p:txBody>
          <a:bodyPr/>
          <a:lstStyle/>
          <a:p>
            <a:fld id="{9849DCBC-DFCA-487B-B72A-B955BEF0A77F}" type="slidenum">
              <a:rPr lang="en-US" smtClean="0"/>
              <a:t>28</a:t>
            </a:fld>
            <a:endParaRPr lang="en-US"/>
          </a:p>
        </p:txBody>
      </p:sp>
    </p:spTree>
    <p:extLst>
      <p:ext uri="{BB962C8B-B14F-4D97-AF65-F5344CB8AC3E}">
        <p14:creationId xmlns:p14="http://schemas.microsoft.com/office/powerpoint/2010/main" val="198819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a:p>
            <a:r>
              <a:rPr lang="en-US"/>
              <a:t>Whatever type of software development methodology you follow the processes will still include the same SDLC steps</a:t>
            </a:r>
            <a:endParaRPr lang="en-US">
              <a:ea typeface="Calibri"/>
              <a:cs typeface="Calibri"/>
            </a:endParaRPr>
          </a:p>
          <a:p>
            <a:r>
              <a:rPr lang="en-US"/>
              <a:t>Analyze and gather requirement, </a:t>
            </a:r>
            <a:endParaRPr lang="en-US">
              <a:ea typeface="Calibri" panose="020F0502020204030204"/>
              <a:cs typeface="Calibri" panose="020F0502020204030204"/>
            </a:endParaRPr>
          </a:p>
          <a:p>
            <a:r>
              <a:rPr lang="en-US"/>
              <a:t>Design the application</a:t>
            </a:r>
            <a:endParaRPr lang="en-US">
              <a:ea typeface="Calibri"/>
              <a:cs typeface="Calibri"/>
            </a:endParaRPr>
          </a:p>
          <a:p>
            <a:r>
              <a:rPr lang="en-US"/>
              <a:t>Develop the application   i.e. coding </a:t>
            </a:r>
            <a:endParaRPr lang="en-US">
              <a:ea typeface="Calibri" panose="020F0502020204030204"/>
              <a:cs typeface="Calibri" panose="020F0502020204030204"/>
            </a:endParaRPr>
          </a:p>
          <a:p>
            <a:r>
              <a:rPr lang="en-US"/>
              <a:t>Test the application </a:t>
            </a:r>
            <a:endParaRPr lang="en-US">
              <a:ea typeface="Calibri"/>
              <a:cs typeface="Calibri"/>
            </a:endParaRPr>
          </a:p>
          <a:p>
            <a:r>
              <a:rPr lang="en-US"/>
              <a:t>Deploy in the production environment </a:t>
            </a:r>
            <a:endParaRPr lang="en-US">
              <a:ea typeface="Calibri"/>
              <a:cs typeface="Calibri"/>
            </a:endParaRPr>
          </a:p>
          <a:p>
            <a:r>
              <a:rPr lang="en-US"/>
              <a:t>Maintain the application going forward. </a:t>
            </a:r>
            <a:endParaRPr lang="en-US">
              <a:ea typeface="Calibri"/>
              <a:cs typeface="Calibri"/>
            </a:endParaRPr>
          </a:p>
          <a:p>
            <a:r>
              <a:rPr lang="en-US"/>
              <a:t>However, there are some differences in the way in which these steps happen depending on the type of methodologies used by development teams.</a:t>
            </a:r>
            <a:endParaRPr lang="en-US">
              <a:ea typeface="Calibri"/>
              <a:cs typeface="Calibri"/>
            </a:endParaRPr>
          </a:p>
          <a:p>
            <a:endParaRPr lang="en-US">
              <a:ea typeface="Calibri"/>
              <a:cs typeface="Calibri"/>
            </a:endParaRPr>
          </a:p>
          <a:p>
            <a:endParaRPr lang="en-US">
              <a:ea typeface="Calibri"/>
              <a:cs typeface="Calibri"/>
            </a:endParaRPr>
          </a:p>
          <a:p>
            <a:endParaRPr lang="en-US">
              <a:ea typeface="Calibri"/>
              <a:cs typeface="Calibri"/>
            </a:endParaRPr>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9849DCBC-DFCA-487B-B72A-B955BEF0A77F}" type="slidenum">
              <a:rPr lang="en-US" smtClean="0"/>
              <a:t>31</a:t>
            </a:fld>
            <a:endParaRPr lang="en-US"/>
          </a:p>
        </p:txBody>
      </p:sp>
    </p:spTree>
    <p:extLst>
      <p:ext uri="{BB962C8B-B14F-4D97-AF65-F5344CB8AC3E}">
        <p14:creationId xmlns:p14="http://schemas.microsoft.com/office/powerpoint/2010/main" val="7461814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endParaRPr lang="en-US">
              <a:ea typeface="Calibri"/>
              <a:cs typeface="Calibri"/>
            </a:endParaRPr>
          </a:p>
          <a:p>
            <a:r>
              <a:rPr lang="en-US" b="1">
                <a:ea typeface="Calibri"/>
                <a:cs typeface="Calibri"/>
              </a:rPr>
              <a:t>The Waterfall method</a:t>
            </a:r>
            <a:r>
              <a:rPr lang="en-US">
                <a:ea typeface="Calibri"/>
                <a:cs typeface="Calibri"/>
              </a:rPr>
              <a:t> is a traditional methodology that is </a:t>
            </a:r>
            <a:r>
              <a:rPr lang="en-US" b="1">
                <a:ea typeface="Calibri"/>
                <a:cs typeface="Calibri"/>
              </a:rPr>
              <a:t>linear with sequential steps</a:t>
            </a:r>
            <a:r>
              <a:rPr lang="en-US">
                <a:ea typeface="Calibri"/>
                <a:cs typeface="Calibri"/>
              </a:rPr>
              <a:t> : it requires formal sign-off at each step. One of the downsides of this approach is that it is inflexible and does not accommodate changes well. </a:t>
            </a:r>
          </a:p>
          <a:p>
            <a:r>
              <a:rPr lang="en-US">
                <a:ea typeface="Calibri"/>
                <a:cs typeface="Calibri"/>
              </a:rPr>
              <a:t>The various </a:t>
            </a:r>
            <a:r>
              <a:rPr lang="en-US" b="1">
                <a:ea typeface="Calibri"/>
                <a:cs typeface="Calibri"/>
              </a:rPr>
              <a:t>Agile</a:t>
            </a:r>
            <a:r>
              <a:rPr lang="en-US">
                <a:ea typeface="Calibri"/>
                <a:cs typeface="Calibri"/>
              </a:rPr>
              <a:t> methodologies were developed in response to this and aim to be very responsive to changing requirements and user feedback whilst also managing the scope in a structured way.  The agile approach is </a:t>
            </a:r>
            <a:r>
              <a:rPr lang="en-US" b="1">
                <a:ea typeface="Calibri"/>
                <a:cs typeface="Calibri"/>
              </a:rPr>
              <a:t>iterativ</a:t>
            </a:r>
            <a:r>
              <a:rPr lang="en-US">
                <a:ea typeface="Calibri"/>
                <a:cs typeface="Calibri"/>
              </a:rPr>
              <a:t>e and requires feedback from user testing throughout the development cycle. </a:t>
            </a:r>
          </a:p>
          <a:p>
            <a:endParaRPr lang="en-US">
              <a:ea typeface="Calibri"/>
              <a:cs typeface="Calibri"/>
            </a:endParaRPr>
          </a:p>
          <a:p>
            <a:endParaRPr lang="en-US"/>
          </a:p>
          <a:p>
            <a:r>
              <a:rPr lang="en-US">
                <a:ea typeface="Calibri"/>
                <a:cs typeface="Calibri"/>
              </a:rPr>
              <a:t>Waterfall method works well when there are:</a:t>
            </a:r>
            <a:endParaRPr lang="en-US"/>
          </a:p>
          <a:p>
            <a:pPr marL="171450" indent="-171450">
              <a:buFont typeface="Arial"/>
              <a:buChar char="•"/>
            </a:pPr>
            <a:r>
              <a:rPr lang="en-US"/>
              <a:t>fixed requirements;</a:t>
            </a:r>
            <a:endParaRPr lang="en-US">
              <a:ea typeface="Calibri"/>
              <a:cs typeface="Calibri"/>
            </a:endParaRPr>
          </a:p>
          <a:p>
            <a:pPr marL="171450" indent="-171450">
              <a:buFont typeface="Arial"/>
              <a:buChar char="•"/>
            </a:pPr>
            <a:r>
              <a:rPr lang="en-US"/>
              <a:t>ample resources;</a:t>
            </a:r>
            <a:endParaRPr lang="en-US">
              <a:ea typeface="Calibri"/>
              <a:cs typeface="Calibri"/>
            </a:endParaRPr>
          </a:p>
          <a:p>
            <a:pPr marL="171450" indent="-171450">
              <a:buFont typeface="Arial"/>
              <a:buChar char="•"/>
            </a:pPr>
            <a:r>
              <a:rPr lang="en-US"/>
              <a:t>an established timeline;</a:t>
            </a:r>
            <a:endParaRPr lang="en-US">
              <a:ea typeface="Calibri"/>
              <a:cs typeface="Calibri"/>
            </a:endParaRPr>
          </a:p>
          <a:p>
            <a:pPr marL="171450" indent="-171450">
              <a:buFont typeface="Arial"/>
              <a:buChar char="•"/>
            </a:pPr>
            <a:r>
              <a:rPr lang="en-US"/>
              <a:t>well-understood technology; and</a:t>
            </a:r>
            <a:endParaRPr lang="en-US">
              <a:ea typeface="Calibri"/>
              <a:cs typeface="Calibri"/>
            </a:endParaRPr>
          </a:p>
          <a:p>
            <a:pPr marL="171450" indent="-171450">
              <a:buFont typeface="Arial"/>
              <a:buChar char="•"/>
            </a:pPr>
            <a:r>
              <a:rPr lang="en-US"/>
              <a:t>unlikely to require significant changes.</a:t>
            </a:r>
            <a:endParaRPr lang="en-US">
              <a:ea typeface="Calibri"/>
              <a:cs typeface="Calibri"/>
            </a:endParaRPr>
          </a:p>
          <a:p>
            <a:r>
              <a:rPr lang="en-US">
                <a:ea typeface="Calibri"/>
                <a:cs typeface="Calibri"/>
              </a:rPr>
              <a:t>However the waterfall method does not work so well there is a need for </a:t>
            </a:r>
            <a:r>
              <a:rPr lang="en-US"/>
              <a:t>revision and flexibility. </a:t>
            </a:r>
            <a:endParaRPr lang="en-US">
              <a:ea typeface="Calibri"/>
              <a:cs typeface="Calibri"/>
            </a:endParaRPr>
          </a:p>
          <a:p>
            <a:pPr marL="171450" indent="-171450">
              <a:buFont typeface="Arial"/>
              <a:buChar char="•"/>
            </a:pPr>
            <a:r>
              <a:rPr lang="en-US"/>
              <a:t>Design isn't adaptive; when a flaw is found, the entire process often needs to start over.</a:t>
            </a:r>
            <a:endParaRPr lang="en-US">
              <a:ea typeface="Calibri"/>
              <a:cs typeface="Calibri"/>
            </a:endParaRPr>
          </a:p>
          <a:p>
            <a:pPr marL="171450" indent="-171450">
              <a:buFont typeface="Arial"/>
              <a:buChar char="•"/>
            </a:pPr>
            <a:r>
              <a:rPr lang="en-US"/>
              <a:t>Method doesn't incorporate </a:t>
            </a:r>
            <a:r>
              <a:rPr lang="en-US" err="1"/>
              <a:t>midprocess</a:t>
            </a:r>
            <a:r>
              <a:rPr lang="en-US"/>
              <a:t> user or client feedback, and so does not makes changes based on results.</a:t>
            </a:r>
            <a:endParaRPr lang="en-US">
              <a:ea typeface="Calibri"/>
              <a:cs typeface="Calibri"/>
            </a:endParaRPr>
          </a:p>
          <a:p>
            <a:pPr marL="171450" indent="-171450">
              <a:buFont typeface="Arial"/>
              <a:buChar char="•"/>
            </a:pPr>
            <a:r>
              <a:rPr lang="en-US"/>
              <a:t>Waterfall model delays testing until the end of the development lifecycle.</a:t>
            </a:r>
            <a:endParaRPr lang="en-US">
              <a:ea typeface="Calibri"/>
              <a:cs typeface="Calibri"/>
            </a:endParaRPr>
          </a:p>
          <a:p>
            <a:pPr marL="171450" indent="-171450">
              <a:buFont typeface="Arial"/>
              <a:buChar char="•"/>
            </a:pPr>
            <a:r>
              <a:rPr lang="en-US"/>
              <a:t>It doesn't consider error correction.</a:t>
            </a:r>
            <a:endParaRPr lang="en-US">
              <a:ea typeface="Calibri"/>
              <a:cs typeface="Calibri"/>
            </a:endParaRPr>
          </a:p>
          <a:p>
            <a:pPr marL="171450" indent="-171450">
              <a:buFont typeface="Arial"/>
              <a:buChar char="•"/>
            </a:pPr>
            <a:r>
              <a:rPr lang="en-US"/>
              <a:t>The methodology doesn't handle requests for changes, scope adjustments and updates well.</a:t>
            </a:r>
            <a:endParaRPr lang="en-US">
              <a:ea typeface="Calibri"/>
              <a:cs typeface="Calibri"/>
            </a:endParaRPr>
          </a:p>
          <a:p>
            <a:pPr marL="171450" indent="-171450">
              <a:buFont typeface="Arial"/>
              <a:buChar char="•"/>
            </a:pPr>
            <a:r>
              <a:rPr lang="en-US"/>
              <a:t>Waterfall doesn't let processes overlap for simultaneous work on different phases, reducing overall efficiency.</a:t>
            </a:r>
            <a:endParaRPr lang="en-US">
              <a:ea typeface="Calibri"/>
              <a:cs typeface="Calibri"/>
            </a:endParaRPr>
          </a:p>
          <a:p>
            <a:pPr marL="171450" indent="-171450">
              <a:buFont typeface="Arial"/>
              <a:buChar char="•"/>
            </a:pPr>
            <a:r>
              <a:rPr lang="en-US"/>
              <a:t>No working product is available until the later stages of the project lifecycle.</a:t>
            </a:r>
            <a:endParaRPr lang="en-US">
              <a:ea typeface="Calibri"/>
              <a:cs typeface="Calibri"/>
            </a:endParaRPr>
          </a:p>
          <a:p>
            <a:pPr marL="171450" indent="-171450">
              <a:buFont typeface="Arial"/>
              <a:buChar char="•"/>
            </a:pPr>
            <a:endParaRPr lang="en-US"/>
          </a:p>
          <a:p>
            <a:r>
              <a:rPr lang="en-US" b="1"/>
              <a:t>So Waterfall isn't ideal for complex, high-risk ongoing projects because:</a:t>
            </a:r>
            <a:endParaRPr lang="en-US" b="1">
              <a:ea typeface="Calibri" panose="020F0502020204030204"/>
              <a:cs typeface="Calibri" panose="020F0502020204030204"/>
            </a:endParaRPr>
          </a:p>
          <a:p>
            <a:r>
              <a:rPr lang="en-US">
                <a:ea typeface="Calibri" panose="020F0502020204030204"/>
                <a:cs typeface="Calibri" panose="020F0502020204030204"/>
              </a:rPr>
              <a:t>:</a:t>
            </a:r>
            <a:endParaRPr lang="en-US" b="1">
              <a:ea typeface="Calibri" panose="020F0502020204030204"/>
              <a:cs typeface="Calibri" panose="020F0502020204030204"/>
            </a:endParaRPr>
          </a:p>
          <a:p>
            <a:pPr marL="171450" indent="-171450">
              <a:buFont typeface="Arial"/>
              <a:buChar char="•"/>
            </a:pPr>
            <a:r>
              <a:rPr lang="en-US"/>
              <a:t>Requirements can become outdated before development even begins.</a:t>
            </a:r>
            <a:endParaRPr lang="en-US">
              <a:ea typeface="Calibri"/>
              <a:cs typeface="Calibri"/>
            </a:endParaRPr>
          </a:p>
          <a:p>
            <a:pPr marL="171450" indent="-171450">
              <a:buFont typeface="Arial"/>
              <a:buChar char="•"/>
            </a:pPr>
            <a:r>
              <a:rPr lang="en-US"/>
              <a:t>New technologies can force changes to even the best designs.</a:t>
            </a:r>
            <a:endParaRPr lang="en-US">
              <a:ea typeface="Calibri"/>
              <a:cs typeface="Calibri"/>
            </a:endParaRPr>
          </a:p>
          <a:p>
            <a:pPr marL="171450" indent="-171450">
              <a:buFont typeface="Arial"/>
              <a:buChar char="•"/>
            </a:pPr>
            <a:r>
              <a:rPr lang="en-US"/>
              <a:t>Revised stakeholder priorities can shift development timelines and efforts. </a:t>
            </a:r>
            <a:endParaRPr lang="en-US">
              <a:ea typeface="Calibri"/>
              <a:cs typeface="Calibri"/>
            </a:endParaRPr>
          </a:p>
          <a:p>
            <a:endParaRPr lang="en-US" b="1">
              <a:ea typeface="Calibri" panose="020F0502020204030204"/>
              <a:cs typeface="Calibri" panose="020F0502020204030204"/>
            </a:endParaRPr>
          </a:p>
          <a:p>
            <a:r>
              <a:rPr lang="en-US" b="1">
                <a:ea typeface="Calibri" panose="020F0502020204030204"/>
                <a:cs typeface="Calibri" panose="020F0502020204030204"/>
              </a:rPr>
              <a:t>Agile methods </a:t>
            </a:r>
          </a:p>
          <a:p>
            <a:pPr marL="171450" indent="-171450">
              <a:buFont typeface="Arial"/>
              <a:buChar char="•"/>
            </a:pPr>
            <a:r>
              <a:rPr lang="en-US"/>
              <a:t>Agile encourages testing and validation earlier in the software development lifecycle.</a:t>
            </a:r>
            <a:endParaRPr lang="en-US">
              <a:ea typeface="Calibri"/>
              <a:cs typeface="Calibri"/>
            </a:endParaRPr>
          </a:p>
          <a:p>
            <a:pPr marL="171450" indent="-171450">
              <a:buFont typeface="Arial"/>
              <a:buChar char="•"/>
            </a:pPr>
            <a:r>
              <a:rPr lang="en-US"/>
              <a:t>Continuous delivery in Agile is consistent with the DevOps' continuous deployment model.</a:t>
            </a:r>
            <a:endParaRPr lang="en-US">
              <a:ea typeface="Calibri"/>
              <a:cs typeface="Calibri"/>
            </a:endParaRPr>
          </a:p>
          <a:p>
            <a:pPr marL="171450" indent="-171450">
              <a:buFont typeface="Arial"/>
              <a:buChar char="•"/>
            </a:pPr>
            <a:r>
              <a:rPr lang="en-US"/>
              <a:t>The Agile feedback loop more directly involves stakeholders in the development process.</a:t>
            </a:r>
            <a:endParaRPr lang="en-US">
              <a:ea typeface="Calibri"/>
              <a:cs typeface="Calibri"/>
            </a:endParaRPr>
          </a:p>
          <a:p>
            <a:pPr marL="171450" indent="-171450">
              <a:buFont typeface="Arial"/>
              <a:buChar char="•"/>
            </a:pPr>
            <a:r>
              <a:rPr lang="en-US"/>
              <a:t>Agile makes it easier to adapt to changing requirements midway through development.</a:t>
            </a:r>
            <a:endParaRPr lang="en-US">
              <a:ea typeface="Calibri"/>
              <a:cs typeface="Calibri"/>
            </a:endParaRPr>
          </a:p>
          <a:p>
            <a:pPr marL="171450" indent="-171450">
              <a:buFont typeface="Arial"/>
              <a:buChar char="•"/>
            </a:pPr>
            <a:r>
              <a:rPr lang="en-US"/>
              <a:t>Agile projects can start earlier because development doesn't depend on complete requirements and analysis cycles.</a:t>
            </a:r>
            <a:endParaRPr lang="en-US">
              <a:ea typeface="Calibri" panose="020F0502020204030204"/>
              <a:cs typeface="Calibri" panose="020F0502020204030204"/>
            </a:endParaRPr>
          </a:p>
          <a:p>
            <a:pPr marL="171450" indent="-171450">
              <a:buFont typeface="Arial"/>
              <a:buChar char="•"/>
            </a:pPr>
            <a:endParaRPr lang="en-US">
              <a:ea typeface="Calibri" panose="020F0502020204030204"/>
              <a:cs typeface="Calibri" panose="020F0502020204030204"/>
            </a:endParaRPr>
          </a:p>
          <a:p>
            <a:endParaRPr lang="en-US">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9849DCBC-DFCA-487B-B72A-B955BEF0A77F}" type="slidenum">
              <a:rPr lang="en-US" smtClean="0"/>
              <a:t>32</a:t>
            </a:fld>
            <a:endParaRPr lang="en-US"/>
          </a:p>
        </p:txBody>
      </p:sp>
    </p:spTree>
    <p:extLst>
      <p:ext uri="{BB962C8B-B14F-4D97-AF65-F5344CB8AC3E}">
        <p14:creationId xmlns:p14="http://schemas.microsoft.com/office/powerpoint/2010/main" val="4398174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Remember that whatever software development methodology is followed the same things need to happen  i.e. analyze and define requirements, design, develop, test, deploy and maintain. However, there are some differences in the way in which these steps happen. </a:t>
            </a:r>
          </a:p>
          <a:p>
            <a:pPr marL="171450" indent="-171450">
              <a:buFont typeface="Arial"/>
              <a:buChar char="•"/>
            </a:pPr>
            <a:endParaRPr lang="en-US">
              <a:ea typeface="Calibri"/>
              <a:cs typeface="Calibri"/>
            </a:endParaRPr>
          </a:p>
          <a:p>
            <a:r>
              <a:rPr lang="en-US"/>
              <a:t>In practice, most software projects use a</a:t>
            </a:r>
            <a:r>
              <a:rPr lang="en-US" b="1"/>
              <a:t> combination of both Agile and Waterfall.  We call this a blended or hybrid approach. </a:t>
            </a:r>
            <a:endParaRPr lang="en-US" b="1">
              <a:ea typeface="Calibri" panose="020F0502020204030204"/>
              <a:cs typeface="Calibri" panose="020F0502020204030204"/>
            </a:endParaRPr>
          </a:p>
          <a:p>
            <a:r>
              <a:rPr lang="en-US"/>
              <a:t>For digital health projects working with many stakeholders and governments, there is a tendency to perform upfront requirements gathering and analysis upfront. </a:t>
            </a:r>
            <a:endParaRPr lang="en-US">
              <a:ea typeface="Calibri" panose="020F0502020204030204"/>
              <a:cs typeface="Calibri" panose="020F0502020204030204"/>
            </a:endParaRPr>
          </a:p>
          <a:p>
            <a:r>
              <a:rPr lang="en-US"/>
              <a:t>The scope and budget is well-defined and budgets and it is vital to get sign-off from various stakeholders. That's very Waterfall in nature.</a:t>
            </a:r>
            <a:endParaRPr lang="en-US">
              <a:ea typeface="Calibri"/>
              <a:cs typeface="Calibri"/>
            </a:endParaRPr>
          </a:p>
          <a:p>
            <a:r>
              <a:rPr lang="en-US"/>
              <a:t>Then, when development begins, the development teams use an Agile process to do iterative development. This allows for user feedback during the process and changes to the plan are allowed. This is the essence of agility</a:t>
            </a:r>
            <a:endParaRPr lang="en-US">
              <a:ea typeface="Calibri" panose="020F0502020204030204"/>
              <a:cs typeface="Calibri" panose="020F0502020204030204"/>
            </a:endParaRPr>
          </a:p>
          <a:p>
            <a:pPr marL="171450" indent="-171450">
              <a:buFont typeface="Arial"/>
              <a:buChar char="•"/>
            </a:pPr>
            <a:endParaRPr lang="en-US">
              <a:ea typeface="Calibri" panose="020F0502020204030204"/>
              <a:cs typeface="Calibri" panose="020F0502020204030204"/>
            </a:endParaRPr>
          </a:p>
          <a:p>
            <a:r>
              <a:rPr lang="en-US"/>
              <a:t>Blending the preferred traits of both waterfall and agile development methodologies leads to </a:t>
            </a:r>
            <a:r>
              <a:rPr lang="en-US" err="1"/>
              <a:t>to</a:t>
            </a:r>
            <a:r>
              <a:rPr lang="en-US"/>
              <a:t> decreased risk and increased stakeholder feedback and impact throughout the project.</a:t>
            </a:r>
            <a:endParaRPr lang="en-US">
              <a:cs typeface="Calibri"/>
            </a:endParaRPr>
          </a:p>
          <a:p>
            <a:r>
              <a:rPr lang="en-US"/>
              <a:t> The model leverages five phases - planning and initial requirements and design, iterative agile sprints, and quality assurance (QA) and deployment.</a:t>
            </a:r>
          </a:p>
          <a:p>
            <a:r>
              <a:rPr lang="en-US"/>
              <a:t>The traditional waterfall development and test phases are replaced by agile sprints.  Each sprint includes activities for additional design elaboration, development, and testing, including some user testing. Using a hybrid approach allows for early and frequent feedback from the client/users which  is critical for confirming the solution throughout the project - verses waiting until the final QA phase.</a:t>
            </a:r>
            <a:endParaRPr lang="en-US">
              <a:cs typeface="Calibri"/>
            </a:endParaRPr>
          </a:p>
          <a:p>
            <a:pPr marL="171450" indent="-171450">
              <a:buFont typeface="Arial"/>
              <a:buChar char="•"/>
            </a:pPr>
            <a:endParaRPr lang="en-US">
              <a:ea typeface="Calibri" panose="020F0502020204030204"/>
              <a:cs typeface="Calibri" panose="020F0502020204030204"/>
            </a:endParaRPr>
          </a:p>
          <a:p>
            <a:pPr marL="171450" indent="-171450">
              <a:buFont typeface="Arial"/>
              <a:buChar char="•"/>
            </a:pPr>
            <a:endParaRPr lang="en-US">
              <a:ea typeface="Calibri" panose="020F0502020204030204"/>
              <a:cs typeface="Calibri" panose="020F0502020204030204"/>
            </a:endParaRPr>
          </a:p>
          <a:p>
            <a:pPr marL="171450" indent="-171450">
              <a:buFont typeface="Arial"/>
              <a:buChar char="•"/>
            </a:pPr>
            <a:r>
              <a:rPr lang="en-US">
                <a:ea typeface="Calibri" panose="020F0502020204030204"/>
                <a:cs typeface="Calibri" panose="020F0502020204030204"/>
              </a:rPr>
              <a:t>REF: IMAGE: </a:t>
            </a:r>
            <a:r>
              <a:rPr lang="en-US"/>
              <a:t>https://www.pmi.org/learning/library/outcomes-hybrid-approach-waterfall-environment-5839</a:t>
            </a:r>
            <a:endParaRPr lang="en-US">
              <a:ea typeface="Calibri" panose="020F0502020204030204"/>
              <a:cs typeface="Calibri" panose="020F0502020204030204"/>
            </a:endParaRPr>
          </a:p>
          <a:p>
            <a:endParaRPr lang="en-US" b="1">
              <a:ea typeface="Calibri" panose="020F0502020204030204"/>
              <a:cs typeface="Calibri" panose="020F0502020204030204"/>
            </a:endParaRPr>
          </a:p>
          <a:p>
            <a:endParaRPr lang="en-US" b="1">
              <a:ea typeface="Calibri" panose="020F0502020204030204"/>
              <a:cs typeface="Calibri" panose="020F0502020204030204"/>
            </a:endParaRPr>
          </a:p>
          <a:p>
            <a:endParaRPr lang="en-US" b="1">
              <a:ea typeface="Calibri" panose="020F0502020204030204"/>
              <a:cs typeface="Calibri" panose="020F0502020204030204"/>
            </a:endParaRPr>
          </a:p>
          <a:p>
            <a:endParaRPr lang="en-US">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9849DCBC-DFCA-487B-B72A-B955BEF0A77F}" type="slidenum">
              <a:rPr lang="en-US" smtClean="0"/>
              <a:t>33</a:t>
            </a:fld>
            <a:endParaRPr lang="en-US"/>
          </a:p>
        </p:txBody>
      </p:sp>
    </p:spTree>
    <p:extLst>
      <p:ext uri="{BB962C8B-B14F-4D97-AF65-F5344CB8AC3E}">
        <p14:creationId xmlns:p14="http://schemas.microsoft.com/office/powerpoint/2010/main" val="30264386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cs typeface="Calibri"/>
              </a:rPr>
              <a:t>A blended project that combines some elements of waterfall (well-scoped, sign-off gates) and agile methods (iterative feedback cycles) is generally the best approach for digital health information systems.</a:t>
            </a:r>
          </a:p>
          <a:p>
            <a:r>
              <a:rPr lang="en-US">
                <a:cs typeface="Calibri"/>
              </a:rPr>
              <a:t>A</a:t>
            </a:r>
            <a:r>
              <a:rPr lang="en-US"/>
              <a:t> blended analysis and design phase that uses both of the business analysis and human </a:t>
            </a:r>
            <a:r>
              <a:rPr lang="en-US" err="1"/>
              <a:t>centred</a:t>
            </a:r>
            <a:r>
              <a:rPr lang="en-US"/>
              <a:t> design methods is generally considered to be the best approach as it more comprehensive and reflects a more holistic viewpoint.  </a:t>
            </a:r>
            <a:endParaRPr lang="en-US">
              <a:cs typeface="Calibri"/>
            </a:endParaRPr>
          </a:p>
          <a:p>
            <a:endParaRPr lang="en-US"/>
          </a:p>
          <a:p>
            <a:r>
              <a:rPr lang="en-US"/>
              <a:t>From the project manager's perspective it is important to understand what resources are available, what skills sets  are available, and then plan to be able to achieve the best </a:t>
            </a:r>
            <a:r>
              <a:rPr lang="en-US" b="1"/>
              <a:t>blended approach</a:t>
            </a:r>
            <a:r>
              <a:rPr lang="en-US"/>
              <a:t> within your project constraints. </a:t>
            </a:r>
            <a:endParaRPr lang="en-US">
              <a:cs typeface="Calibri"/>
            </a:endParaRPr>
          </a:p>
          <a:p>
            <a:endParaRPr lang="en-US"/>
          </a:p>
          <a:p>
            <a:r>
              <a:rPr lang="en-US"/>
              <a:t>For a project manager it is important to: </a:t>
            </a:r>
            <a:endParaRPr lang="en-US">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9849DCBC-DFCA-487B-B72A-B955BEF0A77F}" type="slidenum">
              <a:rPr lang="en-US" smtClean="0"/>
              <a:t>34</a:t>
            </a:fld>
            <a:endParaRPr lang="en-US"/>
          </a:p>
        </p:txBody>
      </p:sp>
    </p:spTree>
    <p:extLst>
      <p:ext uri="{BB962C8B-B14F-4D97-AF65-F5344CB8AC3E}">
        <p14:creationId xmlns:p14="http://schemas.microsoft.com/office/powerpoint/2010/main" val="25783670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Implementation is a term that is sometimes used in different ways. For this course we define " Implementation" as:</a:t>
            </a:r>
          </a:p>
          <a:p>
            <a:r>
              <a:rPr lang="en-US">
                <a:ea typeface="Calibri"/>
                <a:cs typeface="Calibri"/>
              </a:rPr>
              <a:t>   </a:t>
            </a:r>
          </a:p>
          <a:p>
            <a:pPr>
              <a:lnSpc>
                <a:spcPct val="90000"/>
              </a:lnSpc>
              <a:spcBef>
                <a:spcPts val="1000"/>
              </a:spcBef>
            </a:pPr>
            <a:r>
              <a:rPr lang="en-US"/>
              <a:t>Implementation begins when UAT is complete and authorization to proceed to implement has been given.</a:t>
            </a:r>
            <a:endParaRPr lang="en-US">
              <a:ea typeface="Calibri"/>
              <a:cs typeface="Calibri"/>
            </a:endParaRPr>
          </a:p>
          <a:p>
            <a:pPr>
              <a:lnSpc>
                <a:spcPct val="90000"/>
              </a:lnSpc>
              <a:spcBef>
                <a:spcPts val="1000"/>
              </a:spcBef>
            </a:pPr>
            <a:r>
              <a:rPr lang="en-US"/>
              <a:t>Implementation ends when the handover process to the system recipients has been completed.</a:t>
            </a:r>
          </a:p>
          <a:p>
            <a:pPr>
              <a:lnSpc>
                <a:spcPct val="90000"/>
              </a:lnSpc>
              <a:spcBef>
                <a:spcPts val="1000"/>
              </a:spcBef>
            </a:pPr>
            <a:r>
              <a:rPr lang="en-US"/>
              <a:t>There are typically 3 phases and the core activities are:  </a:t>
            </a:r>
            <a:endParaRPr lang="en-US">
              <a:ea typeface="Calibri"/>
              <a:cs typeface="Calibri"/>
            </a:endParaRPr>
          </a:p>
          <a:p>
            <a:pPr marL="342900" indent="-342900">
              <a:lnSpc>
                <a:spcPct val="90000"/>
              </a:lnSpc>
              <a:spcBef>
                <a:spcPts val="1000"/>
              </a:spcBef>
              <a:buFont typeface="Arial"/>
              <a:buChar char="•"/>
            </a:pPr>
            <a:r>
              <a:rPr lang="en-US"/>
              <a:t>Pre-go live</a:t>
            </a:r>
            <a:endParaRPr lang="en-US">
              <a:ea typeface="Calibri"/>
              <a:cs typeface="Calibri"/>
            </a:endParaRPr>
          </a:p>
          <a:p>
            <a:pPr marL="800100" lvl="1" indent="-342900">
              <a:lnSpc>
                <a:spcPct val="90000"/>
              </a:lnSpc>
              <a:spcBef>
                <a:spcPts val="500"/>
              </a:spcBef>
              <a:buFont typeface="Arial"/>
              <a:buChar char="•"/>
            </a:pPr>
            <a:r>
              <a:rPr lang="en-US"/>
              <a:t>Deployment, Validation, Training</a:t>
            </a:r>
            <a:endParaRPr lang="en-US">
              <a:ea typeface="Calibri"/>
              <a:cs typeface="Calibri"/>
            </a:endParaRPr>
          </a:p>
          <a:p>
            <a:pPr marL="342900" indent="-342900">
              <a:lnSpc>
                <a:spcPct val="90000"/>
              </a:lnSpc>
              <a:spcBef>
                <a:spcPts val="1000"/>
              </a:spcBef>
              <a:buFont typeface="Arial"/>
              <a:buChar char="•"/>
            </a:pPr>
            <a:r>
              <a:rPr lang="en-US"/>
              <a:t>Go Live</a:t>
            </a:r>
            <a:endParaRPr lang="en-US">
              <a:ea typeface="Calibri"/>
              <a:cs typeface="Calibri"/>
            </a:endParaRPr>
          </a:p>
          <a:p>
            <a:pPr marL="1143000" lvl="1" indent="-342900">
              <a:lnSpc>
                <a:spcPct val="90000"/>
              </a:lnSpc>
              <a:spcBef>
                <a:spcPts val="1000"/>
              </a:spcBef>
              <a:buFont typeface="Arial"/>
              <a:buChar char="•"/>
            </a:pPr>
            <a:r>
              <a:rPr lang="en-US">
                <a:ea typeface="Calibri"/>
                <a:cs typeface="Calibri"/>
              </a:rPr>
              <a:t>When the users start using the new software system as part of their normal operations.</a:t>
            </a:r>
          </a:p>
          <a:p>
            <a:pPr marL="342900" indent="-342900">
              <a:lnSpc>
                <a:spcPct val="90000"/>
              </a:lnSpc>
              <a:spcBef>
                <a:spcPts val="1000"/>
              </a:spcBef>
              <a:buFont typeface="Arial"/>
              <a:buChar char="•"/>
            </a:pPr>
            <a:r>
              <a:rPr lang="en-US"/>
              <a:t>Post Go-Live</a:t>
            </a:r>
            <a:endParaRPr lang="en-US">
              <a:ea typeface="Calibri"/>
              <a:cs typeface="Calibri"/>
            </a:endParaRPr>
          </a:p>
          <a:p>
            <a:pPr marL="800100" lvl="1" indent="-342900">
              <a:lnSpc>
                <a:spcPct val="90000"/>
              </a:lnSpc>
              <a:spcBef>
                <a:spcPts val="500"/>
              </a:spcBef>
              <a:buFont typeface="Arial"/>
              <a:buChar char="•"/>
            </a:pPr>
            <a:r>
              <a:rPr lang="en-US"/>
              <a:t>Support, System monitoring and evaluation </a:t>
            </a:r>
            <a:endParaRPr lang="en-US">
              <a:ea typeface="Calibri"/>
              <a:cs typeface="Calibri"/>
            </a:endParaRPr>
          </a:p>
          <a:p>
            <a:endParaRPr lang="en-US">
              <a:ea typeface="Calibri"/>
              <a:cs typeface="Calibri"/>
            </a:endParaRPr>
          </a:p>
          <a:p>
            <a:endParaRPr lang="en-US">
              <a:ea typeface="Calibri"/>
              <a:cs typeface="Calibri"/>
            </a:endParaRPr>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9849DCBC-DFCA-487B-B72A-B955BEF0A77F}" type="slidenum">
              <a:rPr lang="en-US" smtClean="0"/>
              <a:t>35</a:t>
            </a:fld>
            <a:endParaRPr lang="en-US"/>
          </a:p>
        </p:txBody>
      </p:sp>
    </p:spTree>
    <p:extLst>
      <p:ext uri="{BB962C8B-B14F-4D97-AF65-F5344CB8AC3E}">
        <p14:creationId xmlns:p14="http://schemas.microsoft.com/office/powerpoint/2010/main" val="31754703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By definition, a project has a clear beginning and an end, particularly in the digital health domain where projects are typically donor-funded and start when the agreement/contract has been signed and are closed out at the end of the agreement/contract period. </a:t>
            </a:r>
          </a:p>
          <a:p>
            <a:endParaRPr lang="en-US">
              <a:ea typeface="Calibri"/>
              <a:cs typeface="Calibri"/>
            </a:endParaRPr>
          </a:p>
          <a:p>
            <a:r>
              <a:rPr lang="en-US">
                <a:ea typeface="Calibri"/>
                <a:cs typeface="Calibri"/>
              </a:rPr>
              <a:t>The project management life cycle – no matter what type of project it is -  consists of five distinct phases:</a:t>
            </a:r>
          </a:p>
          <a:p>
            <a:pPr marL="457200" indent="-457200">
              <a:lnSpc>
                <a:spcPct val="90000"/>
              </a:lnSpc>
              <a:spcBef>
                <a:spcPts val="1000"/>
              </a:spcBef>
              <a:buAutoNum type="arabicPeriod"/>
            </a:pPr>
            <a:r>
              <a:rPr lang="en-US"/>
              <a:t>Initiate – start the project</a:t>
            </a:r>
            <a:endParaRPr lang="en-US">
              <a:cs typeface="Calibri"/>
            </a:endParaRPr>
          </a:p>
          <a:p>
            <a:pPr marL="457200" indent="-457200">
              <a:lnSpc>
                <a:spcPct val="90000"/>
              </a:lnSpc>
              <a:spcBef>
                <a:spcPts val="1000"/>
              </a:spcBef>
              <a:buAutoNum type="arabicPeriod"/>
            </a:pPr>
            <a:r>
              <a:rPr lang="en-US"/>
              <a:t>Plan – refine the objectives and plan the activities and what resources will be needed to carry out the activities</a:t>
            </a:r>
            <a:endParaRPr lang="en-US">
              <a:cs typeface="Calibri"/>
            </a:endParaRPr>
          </a:p>
          <a:p>
            <a:pPr marL="457200" indent="-457200">
              <a:lnSpc>
                <a:spcPct val="90000"/>
              </a:lnSpc>
              <a:spcBef>
                <a:spcPts val="1000"/>
              </a:spcBef>
              <a:buAutoNum type="arabicPeriod"/>
            </a:pPr>
            <a:r>
              <a:rPr lang="en-US"/>
              <a:t>Execute  - carry out all the project activities that have been planned</a:t>
            </a:r>
            <a:endParaRPr lang="en-US">
              <a:ea typeface="Calibri"/>
              <a:cs typeface="Calibri"/>
            </a:endParaRPr>
          </a:p>
          <a:p>
            <a:pPr marL="457200" indent="-457200">
              <a:lnSpc>
                <a:spcPct val="90000"/>
              </a:lnSpc>
              <a:spcBef>
                <a:spcPts val="1000"/>
              </a:spcBef>
              <a:buAutoNum type="arabicPeriod"/>
            </a:pPr>
            <a:r>
              <a:rPr lang="en-US"/>
              <a:t>Monitor and maintain – monitor the activities as the project progresses to keep it on track and adjust as needed if and when changes occur </a:t>
            </a:r>
            <a:endParaRPr lang="en-US">
              <a:ea typeface="Calibri"/>
              <a:cs typeface="Calibri"/>
            </a:endParaRPr>
          </a:p>
          <a:p>
            <a:pPr marL="457200" indent="-457200">
              <a:lnSpc>
                <a:spcPct val="90000"/>
              </a:lnSpc>
              <a:spcBef>
                <a:spcPts val="1000"/>
              </a:spcBef>
              <a:buAutoNum type="arabicPeriod"/>
            </a:pPr>
            <a:r>
              <a:rPr lang="en-US"/>
              <a:t>closeout  - formally end the project.</a:t>
            </a:r>
            <a:endParaRPr lang="en-US">
              <a:cs typeface="Calibri"/>
            </a:endParaRPr>
          </a:p>
        </p:txBody>
      </p:sp>
      <p:sp>
        <p:nvSpPr>
          <p:cNvPr id="4" name="Slide Number Placeholder 3"/>
          <p:cNvSpPr>
            <a:spLocks noGrp="1"/>
          </p:cNvSpPr>
          <p:nvPr>
            <p:ph type="sldNum" sz="quarter" idx="5"/>
          </p:nvPr>
        </p:nvSpPr>
        <p:spPr/>
        <p:txBody>
          <a:bodyPr/>
          <a:lstStyle/>
          <a:p>
            <a:fld id="{9849DCBC-DFCA-487B-B72A-B955BEF0A77F}" type="slidenum">
              <a:rPr lang="en-US" smtClean="0"/>
              <a:t>36</a:t>
            </a:fld>
            <a:endParaRPr lang="en-US"/>
          </a:p>
        </p:txBody>
      </p:sp>
    </p:spTree>
    <p:extLst>
      <p:ext uri="{BB962C8B-B14F-4D97-AF65-F5344CB8AC3E}">
        <p14:creationId xmlns:p14="http://schemas.microsoft.com/office/powerpoint/2010/main" val="18662648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Remember, a project has a beginning and an end. It may include software development or implementation of the software or both or none.</a:t>
            </a:r>
          </a:p>
        </p:txBody>
      </p:sp>
      <p:sp>
        <p:nvSpPr>
          <p:cNvPr id="4" name="Slide Number Placeholder 3"/>
          <p:cNvSpPr>
            <a:spLocks noGrp="1"/>
          </p:cNvSpPr>
          <p:nvPr>
            <p:ph type="sldNum" sz="quarter" idx="5"/>
          </p:nvPr>
        </p:nvSpPr>
        <p:spPr/>
        <p:txBody>
          <a:bodyPr/>
          <a:lstStyle/>
          <a:p>
            <a:fld id="{9849DCBC-DFCA-487B-B72A-B955BEF0A77F}" type="slidenum">
              <a:rPr lang="en-US" smtClean="0"/>
              <a:t>37</a:t>
            </a:fld>
            <a:endParaRPr lang="en-US"/>
          </a:p>
        </p:txBody>
      </p:sp>
    </p:spTree>
    <p:extLst>
      <p:ext uri="{BB962C8B-B14F-4D97-AF65-F5344CB8AC3E}">
        <p14:creationId xmlns:p14="http://schemas.microsoft.com/office/powerpoint/2010/main" val="26585625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order to understand if and how a digital health intervention can effectively address a health system challenge, we must first understand the </a:t>
            </a:r>
            <a:r>
              <a:rPr lang="en-US" b="1"/>
              <a:t>current state.  There are two effective and complementary ways to do this:</a:t>
            </a:r>
            <a:endParaRPr lang="en-US"/>
          </a:p>
          <a:p>
            <a:endParaRPr lang="en-US" b="1"/>
          </a:p>
          <a:p>
            <a:pPr marL="457200" indent="-381000">
              <a:buAutoNum type="arabicPeriod"/>
            </a:pPr>
            <a:r>
              <a:rPr lang="en-US" b="1"/>
              <a:t>Analytical Development  (aka Business Analysis) </a:t>
            </a:r>
            <a:r>
              <a:rPr lang="en-US"/>
              <a:t>(Our context = the "Business" of delivering healthcare )</a:t>
            </a:r>
            <a:endParaRPr lang="en-US">
              <a:ea typeface="Calibri"/>
              <a:cs typeface="Calibri"/>
            </a:endParaRPr>
          </a:p>
          <a:p>
            <a:pPr marL="457200" indent="-381000">
              <a:buAutoNum type="arabicPeriod"/>
            </a:pPr>
            <a:r>
              <a:rPr lang="en-US" b="1"/>
              <a:t>Human-Centered Design</a:t>
            </a:r>
            <a:endParaRPr lang="en-US">
              <a:ea typeface="Calibri"/>
              <a:cs typeface="Calibri"/>
            </a:endParaRPr>
          </a:p>
          <a:p>
            <a:pPr marL="457200" indent="-381000">
              <a:buAutoNum type="arabicPeriod"/>
            </a:pPr>
            <a:endParaRPr lang="en-US" b="1">
              <a:ea typeface="Calibri"/>
              <a:cs typeface="Calibri"/>
            </a:endParaRPr>
          </a:p>
          <a:p>
            <a:r>
              <a:rPr lang="en-US">
                <a:ea typeface="Calibri"/>
                <a:cs typeface="Calibri"/>
              </a:rPr>
              <a:t>The</a:t>
            </a:r>
            <a:r>
              <a:rPr lang="en-US"/>
              <a:t> </a:t>
            </a:r>
            <a:r>
              <a:rPr lang="en-US" b="1"/>
              <a:t>Business Analysis method</a:t>
            </a:r>
            <a:r>
              <a:rPr lang="en-US"/>
              <a:t> looks at the way in which "business" is currently conducted: what current processes in place, which roles/type of people work in the current process and what do they do, what data collected, what data is used and needed. Using this information to analyze where there are barriers and bottlenecks that exist within these processes that the digital health interventions could address.    The role that typically carries out this work is known as  </a:t>
            </a:r>
            <a:r>
              <a:rPr lang="en-US" err="1"/>
              <a:t>Buisness</a:t>
            </a:r>
            <a:r>
              <a:rPr lang="en-US"/>
              <a:t> Analyst or a Business Systems Analyst. The type of outputs of this process that you may be familiar with are  Business Process Maps, System and user requirements specifications, concept diagrams, etc. </a:t>
            </a:r>
            <a:endParaRPr lang="en-US">
              <a:ea typeface="Calibri"/>
              <a:cs typeface="Calibri"/>
            </a:endParaRPr>
          </a:p>
          <a:p>
            <a:endParaRPr lang="en-US">
              <a:ea typeface="Calibri"/>
              <a:cs typeface="Calibri"/>
            </a:endParaRPr>
          </a:p>
          <a:p>
            <a:r>
              <a:rPr lang="en-US" b="1">
                <a:ea typeface="Calibri"/>
                <a:cs typeface="Calibri"/>
              </a:rPr>
              <a:t>Human-centered design</a:t>
            </a:r>
            <a:r>
              <a:rPr lang="en-US">
                <a:ea typeface="Calibri"/>
                <a:cs typeface="Calibri"/>
              </a:rPr>
              <a:t> method looks at:</a:t>
            </a:r>
          </a:p>
          <a:p>
            <a:pPr marL="342900" indent="-342900">
              <a:lnSpc>
                <a:spcPct val="90000"/>
              </a:lnSpc>
              <a:spcBef>
                <a:spcPts val="1000"/>
              </a:spcBef>
              <a:buFont typeface="Arial"/>
              <a:buChar char="•"/>
            </a:pPr>
            <a:r>
              <a:rPr lang="en-US"/>
              <a:t>Problem definition</a:t>
            </a:r>
            <a:endParaRPr lang="en-US">
              <a:ea typeface="Calibri"/>
              <a:cs typeface="Calibri"/>
            </a:endParaRPr>
          </a:p>
          <a:p>
            <a:pPr marL="342900" indent="-342900">
              <a:lnSpc>
                <a:spcPct val="90000"/>
              </a:lnSpc>
              <a:spcBef>
                <a:spcPts val="1000"/>
              </a:spcBef>
              <a:buFont typeface="Arial"/>
              <a:buChar char="•"/>
            </a:pPr>
            <a:r>
              <a:rPr lang="en-US"/>
              <a:t>Critical reflection </a:t>
            </a:r>
            <a:endParaRPr lang="en-US">
              <a:ea typeface="Calibri"/>
              <a:cs typeface="Calibri"/>
            </a:endParaRPr>
          </a:p>
          <a:p>
            <a:pPr marL="342900" indent="-342900">
              <a:lnSpc>
                <a:spcPct val="90000"/>
              </a:lnSpc>
              <a:spcBef>
                <a:spcPts val="1000"/>
              </a:spcBef>
              <a:buFont typeface="Arial"/>
              <a:buChar char="•"/>
            </a:pPr>
            <a:r>
              <a:rPr lang="en-US"/>
              <a:t>Field research </a:t>
            </a:r>
            <a:endParaRPr lang="en-US">
              <a:ea typeface="Calibri"/>
              <a:cs typeface="Calibri"/>
            </a:endParaRPr>
          </a:p>
          <a:p>
            <a:pPr marL="342900" indent="-342900">
              <a:lnSpc>
                <a:spcPct val="90000"/>
              </a:lnSpc>
              <a:spcBef>
                <a:spcPts val="1000"/>
              </a:spcBef>
              <a:buFont typeface="Arial"/>
              <a:buChar char="•"/>
            </a:pPr>
            <a:r>
              <a:rPr lang="en-US"/>
              <a:t>Prototyping (Experimental solutions) </a:t>
            </a:r>
            <a:endParaRPr lang="en-US">
              <a:ea typeface="Calibri"/>
              <a:cs typeface="Calibri"/>
            </a:endParaRPr>
          </a:p>
          <a:p>
            <a:pPr marL="342900" indent="-342900">
              <a:lnSpc>
                <a:spcPct val="90000"/>
              </a:lnSpc>
              <a:spcBef>
                <a:spcPts val="1000"/>
              </a:spcBef>
              <a:buFont typeface="Arial"/>
              <a:buChar char="•"/>
            </a:pPr>
            <a:r>
              <a:rPr lang="en-US" err="1"/>
              <a:t>Continous</a:t>
            </a:r>
            <a:r>
              <a:rPr lang="en-US"/>
              <a:t> learning</a:t>
            </a:r>
            <a:endParaRPr lang="en-US">
              <a:ea typeface="Calibri"/>
              <a:cs typeface="Calibri"/>
            </a:endParaRPr>
          </a:p>
          <a:p>
            <a:pPr marL="342900" indent="-342900">
              <a:lnSpc>
                <a:spcPct val="90000"/>
              </a:lnSpc>
              <a:spcBef>
                <a:spcPts val="1000"/>
              </a:spcBef>
              <a:buFont typeface="Arial"/>
              <a:buChar char="•"/>
            </a:pPr>
            <a:endParaRPr lang="en-US">
              <a:ea typeface="Calibri"/>
              <a:cs typeface="Calibri"/>
            </a:endParaRPr>
          </a:p>
          <a:p>
            <a:r>
              <a:rPr lang="en-US"/>
              <a:t>The role that typically carries out this work is known as   human-</a:t>
            </a:r>
            <a:r>
              <a:rPr lang="en-US" err="1"/>
              <a:t>centred</a:t>
            </a:r>
            <a:r>
              <a:rPr lang="en-US"/>
              <a:t> designer, HCD practitioner, user interface designer (UI), User Experience (UX) designer,  or a design researcher. </a:t>
            </a:r>
          </a:p>
          <a:p>
            <a:r>
              <a:rPr lang="en-US"/>
              <a:t>.The type of outputs of this process that you may be familiar with are  User personas, user journeys, prototypes, etc.</a:t>
            </a:r>
            <a:endParaRPr lang="en-US" b="1"/>
          </a:p>
          <a:p>
            <a:endParaRPr lang="en-US" b="1"/>
          </a:p>
          <a:p>
            <a:r>
              <a:rPr lang="en-US" b="1"/>
              <a:t>Although these two approaches look very different there are in fact a number of overlaps and they complement each other very well. A blended approach that uses both of these methods is generally considered to be the best approach as it more comprehensive and reflects a more holistic viewpoint.  </a:t>
            </a:r>
            <a:endParaRPr lang="en-US" b="1">
              <a:ea typeface="Calibri"/>
              <a:cs typeface="Calibri"/>
            </a:endParaRPr>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9849DCBC-DFCA-487B-B72A-B955BEF0A77F}" type="slidenum">
              <a:rPr lang="en-US" smtClean="0"/>
              <a:t>42</a:t>
            </a:fld>
            <a:endParaRPr lang="en-US"/>
          </a:p>
        </p:txBody>
      </p:sp>
    </p:spTree>
    <p:extLst>
      <p:ext uri="{BB962C8B-B14F-4D97-AF65-F5344CB8AC3E}">
        <p14:creationId xmlns:p14="http://schemas.microsoft.com/office/powerpoint/2010/main" val="2678550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Step 1: ask all individuals participants to write down the name of an item. Something physical.</a:t>
            </a:r>
          </a:p>
          <a:p>
            <a:endParaRPr lang="en-US">
              <a:cs typeface="Calibri"/>
            </a:endParaRPr>
          </a:p>
          <a:p>
            <a:r>
              <a:rPr lang="en-US">
                <a:cs typeface="Calibri"/>
              </a:rPr>
              <a:t>Step 3: split participants into groups of 4 or 5</a:t>
            </a:r>
          </a:p>
          <a:p>
            <a:endParaRPr lang="en-US">
              <a:cs typeface="Calibri"/>
            </a:endParaRPr>
          </a:p>
          <a:p>
            <a:r>
              <a:rPr lang="en-US">
                <a:cs typeface="Calibri"/>
              </a:rPr>
              <a:t>Step 4: describe scenario: your team is stranded on a deserted island. Device and share how you are going to use the items you have in your group to get off the island.</a:t>
            </a:r>
          </a:p>
        </p:txBody>
      </p:sp>
      <p:sp>
        <p:nvSpPr>
          <p:cNvPr id="4" name="Slide Number Placeholder 3"/>
          <p:cNvSpPr>
            <a:spLocks noGrp="1"/>
          </p:cNvSpPr>
          <p:nvPr>
            <p:ph type="sldNum" sz="quarter" idx="5"/>
          </p:nvPr>
        </p:nvSpPr>
        <p:spPr/>
        <p:txBody>
          <a:bodyPr/>
          <a:lstStyle/>
          <a:p>
            <a:fld id="{9849DCBC-DFCA-487B-B72A-B955BEF0A77F}" type="slidenum">
              <a:rPr lang="en-US" smtClean="0"/>
              <a:t>4</a:t>
            </a:fld>
            <a:endParaRPr lang="en-US"/>
          </a:p>
        </p:txBody>
      </p:sp>
    </p:spTree>
    <p:extLst>
      <p:ext uri="{BB962C8B-B14F-4D97-AF65-F5344CB8AC3E}">
        <p14:creationId xmlns:p14="http://schemas.microsoft.com/office/powerpoint/2010/main" val="38593191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This Project Plan / Project Charter template is used to develop the project charter during the initiation phase of the document and is typically high level as there is limited knowledge at this stage. Later on during the planning phase, the same template can be used to develop the more detailed Project Plan as more information becomes available. </a:t>
            </a:r>
          </a:p>
          <a:p>
            <a:endParaRPr lang="en-US">
              <a:cs typeface="Calibri"/>
            </a:endParaRPr>
          </a:p>
        </p:txBody>
      </p:sp>
      <p:sp>
        <p:nvSpPr>
          <p:cNvPr id="4" name="Slide Number Placeholder 3"/>
          <p:cNvSpPr>
            <a:spLocks noGrp="1"/>
          </p:cNvSpPr>
          <p:nvPr>
            <p:ph type="sldNum" sz="quarter" idx="5"/>
          </p:nvPr>
        </p:nvSpPr>
        <p:spPr/>
        <p:txBody>
          <a:bodyPr/>
          <a:lstStyle/>
          <a:p>
            <a:fld id="{9849DCBC-DFCA-487B-B72A-B955BEF0A77F}" type="slidenum">
              <a:rPr lang="en-US" smtClean="0"/>
              <a:t>48</a:t>
            </a:fld>
            <a:endParaRPr lang="en-US"/>
          </a:p>
        </p:txBody>
      </p:sp>
    </p:spTree>
    <p:extLst>
      <p:ext uri="{BB962C8B-B14F-4D97-AF65-F5344CB8AC3E}">
        <p14:creationId xmlns:p14="http://schemas.microsoft.com/office/powerpoint/2010/main" val="20737547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t>The project scope is clearly stated: the reader can easily understand what product, service, or result will be delivered by the project and what high-level activities will be performed.</a:t>
            </a:r>
          </a:p>
          <a:p>
            <a:pPr marL="171450" indent="-171450">
              <a:buFont typeface="Arial"/>
              <a:buChar char="•"/>
            </a:pPr>
            <a:r>
              <a:rPr lang="en-US"/>
              <a:t>The project schedule is clear with deliverables spread over the duration of the project, following a phased approach composed of decision gates.</a:t>
            </a:r>
            <a:endParaRPr lang="en-US">
              <a:cs typeface="Calibri"/>
            </a:endParaRPr>
          </a:p>
          <a:p>
            <a:pPr marL="171450" indent="-171450">
              <a:buFont typeface="Arial"/>
              <a:buChar char="•"/>
            </a:pPr>
            <a:r>
              <a:rPr lang="en-US"/>
              <a:t>Strategic risks are identified and assessed.</a:t>
            </a:r>
            <a:endParaRPr lang="en-US">
              <a:cs typeface="Calibri"/>
            </a:endParaRPr>
          </a:p>
          <a:p>
            <a:pPr marL="171450" indent="-171450">
              <a:buFont typeface="Arial"/>
              <a:buChar char="•"/>
            </a:pPr>
            <a:r>
              <a:rPr lang="en-US"/>
              <a:t>Define a governance process to approve this initial project scope and plan, to support solving issues when required, to approve changes to the project (scope, artifacts, budget, schedule), and to review deliverables.</a:t>
            </a:r>
            <a:endParaRPr lang="en-US">
              <a:cs typeface="Calibri"/>
            </a:endParaRPr>
          </a:p>
          <a:p>
            <a:pPr marL="171450" indent="-171450">
              <a:buFont typeface="Arial"/>
              <a:buChar char="•"/>
            </a:pPr>
            <a:r>
              <a:rPr lang="en-US"/>
              <a:t>Project roles and responsibilities are defined and assigned to individuals or groups.</a:t>
            </a:r>
            <a:endParaRPr lang="en-US">
              <a:cs typeface="Calibri"/>
            </a:endParaRPr>
          </a:p>
          <a:p>
            <a:pPr marL="171450" indent="-171450">
              <a:buFont typeface="Arial"/>
              <a:buChar char="•"/>
            </a:pPr>
            <a:r>
              <a:rPr lang="en-US"/>
              <a:t>Authority relationships between team members and organizations are clearly presented</a:t>
            </a:r>
            <a:endParaRPr lang="en-US">
              <a:cs typeface="Calibri"/>
            </a:endParaRPr>
          </a:p>
          <a:p>
            <a:pPr marL="171450" indent="-171450">
              <a:buFont typeface="Arial"/>
              <a:buChar char="•"/>
            </a:pPr>
            <a:r>
              <a:rPr lang="en-US"/>
              <a:t>Prior to starting the Design and Develop phase, ensure Project Charter /Project plan has appropriate sign offs from key leadership (e.g. government, implementers, and/or sponsors)</a:t>
            </a:r>
            <a:endParaRPr lang="en-US">
              <a:cs typeface="Calibri"/>
            </a:endParaRPr>
          </a:p>
          <a:p>
            <a:pPr marL="171450" indent="-171450">
              <a:buFont typeface="Arial"/>
              <a:buChar char="•"/>
            </a:pPr>
            <a:r>
              <a:rPr lang="en-US"/>
              <a:t>If major changes are made to this document, please update version number and ensure key stakeholders sign off on the new version</a:t>
            </a:r>
            <a:endParaRPr lang="en-US">
              <a:cs typeface="Calibri"/>
            </a:endParaRPr>
          </a:p>
          <a:p>
            <a:r>
              <a:rPr lang="en-US"/>
              <a:t> </a:t>
            </a:r>
            <a:endParaRPr lang="en-US">
              <a:cs typeface="Calibri"/>
            </a:endParaRPr>
          </a:p>
          <a:p>
            <a:pPr>
              <a:lnSpc>
                <a:spcPct val="90000"/>
              </a:lnSpc>
              <a:spcBef>
                <a:spcPts val="1000"/>
              </a:spcBef>
            </a:pPr>
            <a:endParaRPr lang="en-US">
              <a:ea typeface="Calibri" panose="020F0502020204030204"/>
              <a:cs typeface="Calibri" panose="020F0502020204030204"/>
            </a:endParaRPr>
          </a:p>
          <a:p>
            <a:pPr marL="285750" indent="-285750">
              <a:lnSpc>
                <a:spcPct val="90000"/>
              </a:lnSpc>
              <a:spcBef>
                <a:spcPts val="1000"/>
              </a:spcBef>
              <a:buFont typeface="Wingdings,Sans-Serif"/>
              <a:buChar char="q"/>
            </a:pPr>
            <a:endParaRPr lang="en-US">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9849DCBC-DFCA-487B-B72A-B955BEF0A77F}" type="slidenum">
              <a:rPr lang="en-US" smtClean="0"/>
              <a:t>49</a:t>
            </a:fld>
            <a:endParaRPr lang="en-US"/>
          </a:p>
        </p:txBody>
      </p:sp>
    </p:spTree>
    <p:extLst>
      <p:ext uri="{BB962C8B-B14F-4D97-AF65-F5344CB8AC3E}">
        <p14:creationId xmlns:p14="http://schemas.microsoft.com/office/powerpoint/2010/main" val="30722821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US" i="1"/>
              <a:t>The national digital health agency in the Democratic Republic of Congo (DRC) is planning to introduce a new electronic medical record (EMR) system to replace the existing paper system used across the country. The system will be used at the point of care in the out-patients and antenatal clinics..</a:t>
            </a:r>
            <a:endParaRPr lang="en-US" i="1">
              <a:cs typeface="Calibri"/>
            </a:endParaRPr>
          </a:p>
          <a:p>
            <a:pPr>
              <a:lnSpc>
                <a:spcPct val="90000"/>
              </a:lnSpc>
              <a:spcBef>
                <a:spcPts val="1000"/>
              </a:spcBef>
            </a:pPr>
            <a:endParaRPr lang="en-US" i="1"/>
          </a:p>
          <a:p>
            <a:pPr>
              <a:lnSpc>
                <a:spcPct val="90000"/>
              </a:lnSpc>
              <a:spcBef>
                <a:spcPts val="1000"/>
              </a:spcBef>
            </a:pPr>
            <a:r>
              <a:rPr lang="en-US" i="1"/>
              <a:t>Before implementing across all healthcare facilities, they want to conduct a pilot phase in a few busy health centers; one urban, two peri-urban and three rural. The goal is to ensure that the EMR system functions effectively, meets the needs of the healthcare providers and improves patient care. </a:t>
            </a:r>
            <a:endParaRPr lang="en-US" i="1">
              <a:cs typeface="Calibri"/>
            </a:endParaRPr>
          </a:p>
          <a:p>
            <a:pPr>
              <a:lnSpc>
                <a:spcPct val="90000"/>
              </a:lnSpc>
              <a:spcBef>
                <a:spcPts val="1000"/>
              </a:spcBef>
            </a:pPr>
            <a:endParaRPr lang="en-US" i="1"/>
          </a:p>
          <a:p>
            <a:pPr>
              <a:lnSpc>
                <a:spcPct val="90000"/>
              </a:lnSpc>
              <a:spcBef>
                <a:spcPts val="1000"/>
              </a:spcBef>
            </a:pPr>
            <a:r>
              <a:rPr lang="en-US" i="1"/>
              <a:t>There are existing IT staff in the Urban and peri-urban centers who are responsible for using and supporting another system use for aggregate data reporting. These are used by data manager in one room of each facility.</a:t>
            </a:r>
            <a:endParaRPr lang="en-US" i="1">
              <a:cs typeface="Calibri" panose="020F0502020204030204"/>
            </a:endParaRPr>
          </a:p>
          <a:p>
            <a:pPr>
              <a:lnSpc>
                <a:spcPct val="90000"/>
              </a:lnSpc>
              <a:spcBef>
                <a:spcPts val="1000"/>
              </a:spcBef>
            </a:pPr>
            <a:endParaRPr lang="en-US" i="1">
              <a:cs typeface="Calibri" panose="020F0502020204030204"/>
            </a:endParaRPr>
          </a:p>
          <a:p>
            <a:pPr>
              <a:lnSpc>
                <a:spcPct val="90000"/>
              </a:lnSpc>
              <a:spcBef>
                <a:spcPts val="1000"/>
              </a:spcBef>
            </a:pPr>
            <a:r>
              <a:rPr lang="en-US" i="1">
                <a:cs typeface="Calibri" panose="020F0502020204030204"/>
              </a:rPr>
              <a:t>The four roles that will be used throughout the case study are below (more details on each role on the role cards):</a:t>
            </a:r>
          </a:p>
          <a:p>
            <a:pPr marL="228600" indent="-228600">
              <a:lnSpc>
                <a:spcPct val="90000"/>
              </a:lnSpc>
              <a:spcBef>
                <a:spcPts val="1000"/>
              </a:spcBef>
              <a:buFont typeface="Arial"/>
              <a:buChar char="•"/>
            </a:pPr>
            <a:endParaRPr lang="en-US" i="1"/>
          </a:p>
          <a:p>
            <a:pPr marL="285750" indent="-285750">
              <a:lnSpc>
                <a:spcPct val="90000"/>
              </a:lnSpc>
              <a:spcBef>
                <a:spcPts val="1000"/>
              </a:spcBef>
              <a:buFont typeface="Arial"/>
              <a:buChar char="•"/>
            </a:pPr>
            <a:r>
              <a:rPr lang="en-US" i="1"/>
              <a:t>The </a:t>
            </a:r>
            <a:r>
              <a:rPr lang="en-US" b="1" i="1"/>
              <a:t>nurse</a:t>
            </a:r>
            <a:r>
              <a:rPr lang="en-US" i="1"/>
              <a:t> represents the frontline health care workers who will use the EMR system daily.</a:t>
            </a:r>
            <a:endParaRPr lang="en-US">
              <a:cs typeface="Calibri" panose="020F0502020204030204"/>
            </a:endParaRPr>
          </a:p>
          <a:p>
            <a:pPr marL="285750" indent="-285750">
              <a:lnSpc>
                <a:spcPct val="90000"/>
              </a:lnSpc>
              <a:spcBef>
                <a:spcPts val="1000"/>
              </a:spcBef>
              <a:buFont typeface="Arial"/>
              <a:buChar char="•"/>
            </a:pPr>
            <a:r>
              <a:rPr lang="en-US" i="1"/>
              <a:t>The </a:t>
            </a:r>
            <a:r>
              <a:rPr lang="en-US" b="1" i="1"/>
              <a:t>software development company representative</a:t>
            </a:r>
            <a:r>
              <a:rPr lang="en-US" i="1"/>
              <a:t> ensures alignment between the technical aspects of the software and the users’ requirements.</a:t>
            </a:r>
            <a:endParaRPr lang="en-US">
              <a:cs typeface="Calibri" panose="020F0502020204030204"/>
            </a:endParaRPr>
          </a:p>
          <a:p>
            <a:pPr marL="285750" indent="-285750">
              <a:lnSpc>
                <a:spcPct val="90000"/>
              </a:lnSpc>
              <a:spcBef>
                <a:spcPts val="1000"/>
              </a:spcBef>
              <a:buFont typeface="Arial"/>
              <a:buChar char="•"/>
            </a:pPr>
            <a:r>
              <a:rPr lang="en-US" i="1"/>
              <a:t>The </a:t>
            </a:r>
            <a:r>
              <a:rPr lang="en-US" b="1" i="1"/>
              <a:t>government representative </a:t>
            </a:r>
            <a:r>
              <a:rPr lang="en-US" i="1"/>
              <a:t>considers the policy implications, funding, and overall governance for the activity.</a:t>
            </a:r>
            <a:endParaRPr lang="en-US">
              <a:cs typeface="Calibri" panose="020F0502020204030204"/>
            </a:endParaRPr>
          </a:p>
          <a:p>
            <a:pPr marL="285750" indent="-285750">
              <a:lnSpc>
                <a:spcPct val="90000"/>
              </a:lnSpc>
              <a:spcBef>
                <a:spcPts val="1000"/>
              </a:spcBef>
              <a:buFont typeface="Arial"/>
              <a:buChar char="•"/>
            </a:pPr>
            <a:r>
              <a:rPr lang="en-US" i="1"/>
              <a:t>The </a:t>
            </a:r>
            <a:r>
              <a:rPr lang="en-US" b="1" i="1"/>
              <a:t>project manager</a:t>
            </a:r>
            <a:r>
              <a:rPr lang="en-US" i="1"/>
              <a:t> coordinates efforts, manages timelines, and bridges the gap between the technical and operational aspects of the project.</a:t>
            </a:r>
            <a:endParaRPr lang="en-US">
              <a:cs typeface="Calibri" panose="020F0502020204030204"/>
            </a:endParaRPr>
          </a:p>
          <a:p>
            <a:pPr marL="228600">
              <a:lnSpc>
                <a:spcPct val="90000"/>
              </a:lnSpc>
              <a:spcBef>
                <a:spcPts val="1000"/>
              </a:spcBef>
            </a:pPr>
            <a:endParaRPr lang="en-US" i="1"/>
          </a:p>
          <a:p>
            <a:pPr marL="228600">
              <a:lnSpc>
                <a:spcPct val="90000"/>
              </a:lnSpc>
              <a:spcBef>
                <a:spcPts val="1000"/>
              </a:spcBef>
            </a:pPr>
            <a:r>
              <a:rPr lang="en-US" i="1"/>
              <a:t>The success of the EMR pilot depends on effective collaboration among these roles. These four roles should work together to define success criteria and governance structures for the pilot phase.</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9849DCBC-DFCA-487B-B72A-B955BEF0A77F}" type="slidenum">
              <a:rPr lang="en-US" smtClean="0"/>
              <a:t>57</a:t>
            </a:fld>
            <a:endParaRPr lang="en-US"/>
          </a:p>
        </p:txBody>
      </p:sp>
    </p:spTree>
    <p:extLst>
      <p:ext uri="{BB962C8B-B14F-4D97-AF65-F5344CB8AC3E}">
        <p14:creationId xmlns:p14="http://schemas.microsoft.com/office/powerpoint/2010/main" val="17958548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TRAINERS: If you have an odd number of participants and you end up with a group of 5 , then ask the 5th participant to act as the 2nd government representative - perhaps from another department of ministry. </a:t>
            </a:r>
          </a:p>
        </p:txBody>
      </p:sp>
      <p:sp>
        <p:nvSpPr>
          <p:cNvPr id="4" name="Slide Number Placeholder 3"/>
          <p:cNvSpPr>
            <a:spLocks noGrp="1"/>
          </p:cNvSpPr>
          <p:nvPr>
            <p:ph type="sldNum" sz="quarter" idx="5"/>
          </p:nvPr>
        </p:nvSpPr>
        <p:spPr/>
        <p:txBody>
          <a:bodyPr/>
          <a:lstStyle/>
          <a:p>
            <a:fld id="{9849DCBC-DFCA-487B-B72A-B955BEF0A77F}" type="slidenum">
              <a:rPr lang="en-US" smtClean="0"/>
              <a:t>58</a:t>
            </a:fld>
            <a:endParaRPr lang="en-US"/>
          </a:p>
        </p:txBody>
      </p:sp>
    </p:spTree>
    <p:extLst>
      <p:ext uri="{BB962C8B-B14F-4D97-AF65-F5344CB8AC3E}">
        <p14:creationId xmlns:p14="http://schemas.microsoft.com/office/powerpoint/2010/main" val="35322301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endParaRPr lang="en-US">
              <a:ea typeface="Calibri" panose="020F0502020204030204"/>
              <a:cs typeface="Calibri" panose="020F0502020204030204"/>
            </a:endParaRPr>
          </a:p>
          <a:p>
            <a:pPr marL="285750" indent="-285750">
              <a:lnSpc>
                <a:spcPct val="90000"/>
              </a:lnSpc>
              <a:spcBef>
                <a:spcPts val="1000"/>
              </a:spcBef>
              <a:buFont typeface="Wingdings,Sans-Serif"/>
              <a:buChar char="q"/>
            </a:pPr>
            <a:endParaRPr lang="en-US">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9849DCBC-DFCA-487B-B72A-B955BEF0A77F}" type="slidenum">
              <a:rPr lang="en-US" smtClean="0"/>
              <a:t>64</a:t>
            </a:fld>
            <a:endParaRPr lang="en-US"/>
          </a:p>
        </p:txBody>
      </p:sp>
    </p:spTree>
    <p:extLst>
      <p:ext uri="{BB962C8B-B14F-4D97-AF65-F5344CB8AC3E}">
        <p14:creationId xmlns:p14="http://schemas.microsoft.com/office/powerpoint/2010/main" val="39841282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image can be left as a dead image</a:t>
            </a:r>
          </a:p>
        </p:txBody>
      </p:sp>
      <p:sp>
        <p:nvSpPr>
          <p:cNvPr id="4" name="Slide Number Placeholder 3"/>
          <p:cNvSpPr>
            <a:spLocks noGrp="1"/>
          </p:cNvSpPr>
          <p:nvPr>
            <p:ph type="sldNum" sz="quarter" idx="5"/>
          </p:nvPr>
        </p:nvSpPr>
        <p:spPr/>
        <p:txBody>
          <a:bodyPr/>
          <a:lstStyle/>
          <a:p>
            <a:fld id="{9849DCBC-DFCA-487B-B72A-B955BEF0A77F}" type="slidenum">
              <a:rPr lang="en-US" smtClean="0"/>
              <a:t>66</a:t>
            </a:fld>
            <a:endParaRPr lang="en-US"/>
          </a:p>
        </p:txBody>
      </p:sp>
    </p:spTree>
    <p:extLst>
      <p:ext uri="{BB962C8B-B14F-4D97-AF65-F5344CB8AC3E}">
        <p14:creationId xmlns:p14="http://schemas.microsoft.com/office/powerpoint/2010/main" val="18056780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endParaRPr lang="en-US">
              <a:ea typeface="Calibri" panose="020F0502020204030204"/>
              <a:cs typeface="Calibri" panose="020F0502020204030204"/>
            </a:endParaRPr>
          </a:p>
          <a:p>
            <a:pPr marL="285750" indent="-285750">
              <a:lnSpc>
                <a:spcPct val="90000"/>
              </a:lnSpc>
              <a:spcBef>
                <a:spcPts val="1000"/>
              </a:spcBef>
              <a:buFont typeface="Wingdings,Sans-Serif"/>
              <a:buChar char="q"/>
            </a:pPr>
            <a:endParaRPr lang="en-US">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9849DCBC-DFCA-487B-B72A-B955BEF0A77F}" type="slidenum">
              <a:rPr lang="en-US" smtClean="0"/>
              <a:t>67</a:t>
            </a:fld>
            <a:endParaRPr lang="en-US"/>
          </a:p>
        </p:txBody>
      </p:sp>
    </p:spTree>
    <p:extLst>
      <p:ext uri="{BB962C8B-B14F-4D97-AF65-F5344CB8AC3E}">
        <p14:creationId xmlns:p14="http://schemas.microsoft.com/office/powerpoint/2010/main" val="39139696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endParaRPr lang="en-US">
              <a:ea typeface="Calibri" panose="020F0502020204030204"/>
              <a:cs typeface="Calibri" panose="020F0502020204030204"/>
            </a:endParaRPr>
          </a:p>
          <a:p>
            <a:pPr marL="285750" indent="-285750">
              <a:lnSpc>
                <a:spcPct val="90000"/>
              </a:lnSpc>
              <a:spcBef>
                <a:spcPts val="1000"/>
              </a:spcBef>
              <a:buFont typeface="Wingdings,Sans-Serif"/>
              <a:buChar char="q"/>
            </a:pPr>
            <a:endParaRPr lang="en-US">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9849DCBC-DFCA-487B-B72A-B955BEF0A77F}" type="slidenum">
              <a:rPr lang="en-US" smtClean="0"/>
              <a:t>73</a:t>
            </a:fld>
            <a:endParaRPr lang="en-US"/>
          </a:p>
        </p:txBody>
      </p:sp>
    </p:spTree>
    <p:extLst>
      <p:ext uri="{BB962C8B-B14F-4D97-AF65-F5344CB8AC3E}">
        <p14:creationId xmlns:p14="http://schemas.microsoft.com/office/powerpoint/2010/main" val="34953009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This image can be left as a dead image.</a:t>
            </a:r>
          </a:p>
          <a:p>
            <a:endParaRPr lang="en-US" dirty="0">
              <a:ea typeface="Calibri"/>
              <a:cs typeface="Calibri"/>
            </a:endParaRPr>
          </a:p>
          <a:p>
            <a:r>
              <a:rPr lang="en-US" dirty="0">
                <a:ea typeface="Calibri"/>
                <a:cs typeface="Calibri"/>
              </a:rPr>
              <a:t>Risks are always identified along-side a level of priority with a justification for why it's important (sometimes </a:t>
            </a:r>
            <a:r>
              <a:rPr lang="en-US" dirty="0"/>
              <a:t>likelihood and severity are also identified – although not in the CDC TAP template).</a:t>
            </a:r>
            <a:endParaRPr lang="en-US" dirty="0">
              <a:ea typeface="Calibri" panose="020F0502020204030204"/>
              <a:cs typeface="Calibri" panose="020F0502020204030204"/>
            </a:endParaRPr>
          </a:p>
          <a:p>
            <a:r>
              <a:rPr lang="en-US" dirty="0">
                <a:ea typeface="Calibri" panose="020F0502020204030204"/>
                <a:cs typeface="Calibri" panose="020F0502020204030204"/>
              </a:rPr>
              <a:t>If is also always important to log who the risk was identified by, when and where</a:t>
            </a:r>
          </a:p>
        </p:txBody>
      </p:sp>
      <p:sp>
        <p:nvSpPr>
          <p:cNvPr id="4" name="Slide Number Placeholder 3"/>
          <p:cNvSpPr>
            <a:spLocks noGrp="1"/>
          </p:cNvSpPr>
          <p:nvPr>
            <p:ph type="sldNum" sz="quarter" idx="5"/>
          </p:nvPr>
        </p:nvSpPr>
        <p:spPr/>
        <p:txBody>
          <a:bodyPr/>
          <a:lstStyle/>
          <a:p>
            <a:fld id="{9849DCBC-DFCA-487B-B72A-B955BEF0A77F}" type="slidenum">
              <a:rPr lang="en-US" smtClean="0"/>
              <a:t>76</a:t>
            </a:fld>
            <a:endParaRPr lang="en-US"/>
          </a:p>
        </p:txBody>
      </p:sp>
    </p:spTree>
    <p:extLst>
      <p:ext uri="{BB962C8B-B14F-4D97-AF65-F5344CB8AC3E}">
        <p14:creationId xmlns:p14="http://schemas.microsoft.com/office/powerpoint/2010/main" val="1627301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Once risks have been identified and logged mitigation activities can be assigned with dates assigned and deadlines</a:t>
            </a:r>
            <a:endParaRPr lang="en-US"/>
          </a:p>
          <a:p>
            <a:r>
              <a:rPr lang="en-US">
                <a:ea typeface="Calibri"/>
                <a:cs typeface="Calibri"/>
              </a:rPr>
              <a:t>It's important to note that not all risks are controlled by the project nor can be mitigated against. Be realistic when assigning action plans.  </a:t>
            </a:r>
          </a:p>
        </p:txBody>
      </p:sp>
      <p:sp>
        <p:nvSpPr>
          <p:cNvPr id="4" name="Slide Number Placeholder 3"/>
          <p:cNvSpPr>
            <a:spLocks noGrp="1"/>
          </p:cNvSpPr>
          <p:nvPr>
            <p:ph type="sldNum" sz="quarter" idx="5"/>
          </p:nvPr>
        </p:nvSpPr>
        <p:spPr/>
        <p:txBody>
          <a:bodyPr/>
          <a:lstStyle/>
          <a:p>
            <a:fld id="{9849DCBC-DFCA-487B-B72A-B955BEF0A77F}" type="slidenum">
              <a:rPr lang="en-US" smtClean="0"/>
              <a:t>77</a:t>
            </a:fld>
            <a:endParaRPr lang="en-US"/>
          </a:p>
        </p:txBody>
      </p:sp>
    </p:spTree>
    <p:extLst>
      <p:ext uri="{BB962C8B-B14F-4D97-AF65-F5344CB8AC3E}">
        <p14:creationId xmlns:p14="http://schemas.microsoft.com/office/powerpoint/2010/main" val="2586694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Survey questions to add to the </a:t>
            </a:r>
            <a:r>
              <a:rPr lang="en-US" err="1">
                <a:cs typeface="Calibri"/>
              </a:rPr>
              <a:t>Mentimeter</a:t>
            </a:r>
            <a:r>
              <a:rPr lang="en-US">
                <a:cs typeface="Calibri"/>
              </a:rPr>
              <a:t> poll:</a:t>
            </a:r>
          </a:p>
          <a:p>
            <a:endParaRPr lang="en-US">
              <a:cs typeface="Calibri"/>
            </a:endParaRPr>
          </a:p>
          <a:p>
            <a:pPr marL="171450" indent="-171450">
              <a:buFont typeface="Arial"/>
              <a:buChar char="•"/>
            </a:pPr>
            <a:r>
              <a:rPr lang="en-US" i="1"/>
              <a:t>What is your job title? </a:t>
            </a:r>
            <a:endParaRPr lang="en-US" i="1">
              <a:cs typeface="Calibri"/>
            </a:endParaRPr>
          </a:p>
          <a:p>
            <a:pPr marL="171450" indent="-171450">
              <a:buFont typeface="Arial"/>
              <a:buChar char="•"/>
            </a:pPr>
            <a:r>
              <a:rPr lang="en-US" i="1"/>
              <a:t>Have you ever received project management training before?  </a:t>
            </a:r>
            <a:endParaRPr lang="en-US" i="1">
              <a:cs typeface="Calibri"/>
            </a:endParaRPr>
          </a:p>
          <a:p>
            <a:pPr marL="171450" indent="-171450">
              <a:buFont typeface="Arial"/>
              <a:buChar char="•"/>
            </a:pPr>
            <a:r>
              <a:rPr lang="en-US" i="1"/>
              <a:t>How would you rate your knowledge of general project management?</a:t>
            </a:r>
            <a:endParaRPr lang="en-US" i="1">
              <a:cs typeface="Calibri"/>
            </a:endParaRPr>
          </a:p>
          <a:p>
            <a:r>
              <a:rPr lang="en-US" i="1"/>
              <a:t>(Expert, High, Medum, Low)</a:t>
            </a:r>
            <a:endParaRPr lang="en-US" i="1">
              <a:cs typeface="Calibri"/>
            </a:endParaRPr>
          </a:p>
          <a:p>
            <a:pPr marL="171450" indent="-171450">
              <a:buFont typeface="Arial"/>
              <a:buChar char="•"/>
            </a:pPr>
            <a:r>
              <a:rPr lang="en-US" i="1"/>
              <a:t>Have you been involved in managing a digital health project before? </a:t>
            </a:r>
            <a:endParaRPr lang="en-US" i="1">
              <a:cs typeface="Calibri"/>
            </a:endParaRPr>
          </a:p>
          <a:p>
            <a:pPr marL="628650" lvl="1" indent="-171450">
              <a:buFont typeface="Arial"/>
              <a:buChar char="•"/>
            </a:pPr>
            <a:r>
              <a:rPr lang="en-US" i="1"/>
              <a:t>If yes, how many years have you been managing digital health projects?</a:t>
            </a:r>
            <a:endParaRPr lang="en-US" i="1">
              <a:cs typeface="Calibri"/>
            </a:endParaRPr>
          </a:p>
          <a:p>
            <a:pPr marL="171450" indent="-171450">
              <a:buFont typeface="Arial"/>
              <a:buChar char="•"/>
            </a:pPr>
            <a:r>
              <a:rPr lang="en-US" i="1"/>
              <a:t>How would you rate your knowledge of digital health project management?  (Expert, High, Medum, Low)</a:t>
            </a:r>
            <a:endParaRPr lang="en-US" i="1">
              <a:cs typeface="Calibri"/>
            </a:endParaRPr>
          </a:p>
          <a:p>
            <a:pPr marL="171450" indent="-171450">
              <a:buFont typeface="Arial"/>
              <a:buChar char="•"/>
            </a:pPr>
            <a:r>
              <a:rPr lang="en-US" i="1"/>
              <a:t>What area of digital health are you most familiar with?</a:t>
            </a:r>
            <a:endParaRPr lang="en-US" i="1">
              <a:cs typeface="Calibri"/>
            </a:endParaRPr>
          </a:p>
          <a:p>
            <a:r>
              <a:rPr lang="en-US" i="1"/>
              <a:t>(Digital health strategy and policy, Software development, System implementation, System support; System monitoring and evaluation; None of the above; Other)</a:t>
            </a:r>
            <a:endParaRPr lang="en-US" i="1">
              <a:cs typeface="Calibri"/>
            </a:endParaRPr>
          </a:p>
          <a:p>
            <a:pPr marL="628650" lvl="1" indent="-171450">
              <a:buFont typeface="Arial"/>
              <a:buChar char="•"/>
            </a:pPr>
            <a:r>
              <a:rPr lang="en-US" i="1"/>
              <a:t>If other, please specify</a:t>
            </a:r>
            <a:endParaRPr lang="en-US" i="1">
              <a:cs typeface="Calibri"/>
            </a:endParaRPr>
          </a:p>
          <a:p>
            <a:endParaRPr lang="en-US" i="1">
              <a:cs typeface="Calibri"/>
            </a:endParaRPr>
          </a:p>
        </p:txBody>
      </p:sp>
      <p:sp>
        <p:nvSpPr>
          <p:cNvPr id="4" name="Slide Number Placeholder 3"/>
          <p:cNvSpPr>
            <a:spLocks noGrp="1"/>
          </p:cNvSpPr>
          <p:nvPr>
            <p:ph type="sldNum" sz="quarter" idx="5"/>
          </p:nvPr>
        </p:nvSpPr>
        <p:spPr/>
        <p:txBody>
          <a:bodyPr/>
          <a:lstStyle/>
          <a:p>
            <a:fld id="{9849DCBC-DFCA-487B-B72A-B955BEF0A77F}" type="slidenum">
              <a:rPr lang="en-US" smtClean="0"/>
              <a:t>8</a:t>
            </a:fld>
            <a:endParaRPr lang="en-US"/>
          </a:p>
        </p:txBody>
      </p:sp>
    </p:spTree>
    <p:extLst>
      <p:ext uri="{BB962C8B-B14F-4D97-AF65-F5344CB8AC3E}">
        <p14:creationId xmlns:p14="http://schemas.microsoft.com/office/powerpoint/2010/main" val="21321051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 third step with risk management is capturing resolutions as well has information as to when and by whom the risk was resolved.</a:t>
            </a:r>
          </a:p>
        </p:txBody>
      </p:sp>
      <p:sp>
        <p:nvSpPr>
          <p:cNvPr id="4" name="Slide Number Placeholder 3"/>
          <p:cNvSpPr>
            <a:spLocks noGrp="1"/>
          </p:cNvSpPr>
          <p:nvPr>
            <p:ph type="sldNum" sz="quarter" idx="5"/>
          </p:nvPr>
        </p:nvSpPr>
        <p:spPr/>
        <p:txBody>
          <a:bodyPr/>
          <a:lstStyle/>
          <a:p>
            <a:fld id="{9849DCBC-DFCA-487B-B72A-B955BEF0A77F}" type="slidenum">
              <a:rPr lang="en-US" smtClean="0"/>
              <a:t>78</a:t>
            </a:fld>
            <a:endParaRPr lang="en-US"/>
          </a:p>
        </p:txBody>
      </p:sp>
    </p:spTree>
    <p:extLst>
      <p:ext uri="{BB962C8B-B14F-4D97-AF65-F5344CB8AC3E}">
        <p14:creationId xmlns:p14="http://schemas.microsoft.com/office/powerpoint/2010/main" val="25133650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Explain the value of a well-documented communications plan, referring to section 2.2 in the Prepare template </a:t>
            </a:r>
          </a:p>
        </p:txBody>
      </p:sp>
      <p:sp>
        <p:nvSpPr>
          <p:cNvPr id="4" name="Slide Number Placeholder 3"/>
          <p:cNvSpPr>
            <a:spLocks noGrp="1"/>
          </p:cNvSpPr>
          <p:nvPr>
            <p:ph type="sldNum" sz="quarter" idx="5"/>
          </p:nvPr>
        </p:nvSpPr>
        <p:spPr/>
        <p:txBody>
          <a:bodyPr/>
          <a:lstStyle/>
          <a:p>
            <a:fld id="{9849DCBC-DFCA-487B-B72A-B955BEF0A77F}" type="slidenum">
              <a:rPr lang="en-US" smtClean="0"/>
              <a:t>85</a:t>
            </a:fld>
            <a:endParaRPr lang="en-US"/>
          </a:p>
        </p:txBody>
      </p:sp>
    </p:spTree>
    <p:extLst>
      <p:ext uri="{BB962C8B-B14F-4D97-AF65-F5344CB8AC3E}">
        <p14:creationId xmlns:p14="http://schemas.microsoft.com/office/powerpoint/2010/main" val="10906164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endParaRPr lang="en-US">
              <a:ea typeface="Calibri" panose="020F0502020204030204"/>
              <a:cs typeface="Calibri" panose="020F0502020204030204"/>
            </a:endParaRPr>
          </a:p>
          <a:p>
            <a:pPr marL="285750" indent="-285750">
              <a:lnSpc>
                <a:spcPct val="90000"/>
              </a:lnSpc>
              <a:spcBef>
                <a:spcPts val="1000"/>
              </a:spcBef>
              <a:buFont typeface="Wingdings,Sans-Serif"/>
              <a:buChar char="q"/>
            </a:pPr>
            <a:endParaRPr lang="en-US">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9849DCBC-DFCA-487B-B72A-B955BEF0A77F}" type="slidenum">
              <a:rPr lang="en-US" smtClean="0"/>
              <a:t>86</a:t>
            </a:fld>
            <a:endParaRPr lang="en-US"/>
          </a:p>
        </p:txBody>
      </p:sp>
    </p:spTree>
    <p:extLst>
      <p:ext uri="{BB962C8B-B14F-4D97-AF65-F5344CB8AC3E}">
        <p14:creationId xmlns:p14="http://schemas.microsoft.com/office/powerpoint/2010/main" val="7094390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90000"/>
              </a:lnSpc>
              <a:spcBef>
                <a:spcPts val="1000"/>
              </a:spcBef>
              <a:buFont typeface="Arial"/>
              <a:buChar char="•"/>
            </a:pPr>
            <a:r>
              <a:rPr lang="en-US"/>
              <a:t>project management monitoring and corrective actioning - how well is your project doing</a:t>
            </a:r>
          </a:p>
          <a:p>
            <a:pPr marL="285750" indent="-285750">
              <a:lnSpc>
                <a:spcPct val="90000"/>
              </a:lnSpc>
              <a:spcBef>
                <a:spcPts val="1000"/>
              </a:spcBef>
              <a:buFont typeface="Arial"/>
              <a:buChar char="•"/>
            </a:pPr>
            <a:r>
              <a:rPr lang="en-US"/>
              <a:t>outcomes and impact evaluation - are you meeting your definition of success</a:t>
            </a:r>
          </a:p>
          <a:p>
            <a:endParaRPr lang="en-US">
              <a:cs typeface="Calibri"/>
            </a:endParaRPr>
          </a:p>
        </p:txBody>
      </p:sp>
      <p:sp>
        <p:nvSpPr>
          <p:cNvPr id="4" name="Slide Number Placeholder 3"/>
          <p:cNvSpPr>
            <a:spLocks noGrp="1"/>
          </p:cNvSpPr>
          <p:nvPr>
            <p:ph type="sldNum" sz="quarter" idx="5"/>
          </p:nvPr>
        </p:nvSpPr>
        <p:spPr/>
        <p:txBody>
          <a:bodyPr/>
          <a:lstStyle/>
          <a:p>
            <a:fld id="{9849DCBC-DFCA-487B-B72A-B955BEF0A77F}" type="slidenum">
              <a:rPr lang="en-US" smtClean="0"/>
              <a:t>90</a:t>
            </a:fld>
            <a:endParaRPr lang="en-US"/>
          </a:p>
        </p:txBody>
      </p:sp>
    </p:spTree>
    <p:extLst>
      <p:ext uri="{BB962C8B-B14F-4D97-AF65-F5344CB8AC3E}">
        <p14:creationId xmlns:p14="http://schemas.microsoft.com/office/powerpoint/2010/main" val="21775194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Aim to get people to understand that they must keep reviewing project activities and documentation and revising as necessary</a:t>
            </a:r>
          </a:p>
        </p:txBody>
      </p:sp>
      <p:sp>
        <p:nvSpPr>
          <p:cNvPr id="4" name="Slide Number Placeholder 3"/>
          <p:cNvSpPr>
            <a:spLocks noGrp="1"/>
          </p:cNvSpPr>
          <p:nvPr>
            <p:ph type="sldNum" sz="quarter" idx="5"/>
          </p:nvPr>
        </p:nvSpPr>
        <p:spPr/>
        <p:txBody>
          <a:bodyPr/>
          <a:lstStyle/>
          <a:p>
            <a:fld id="{9849DCBC-DFCA-487B-B72A-B955BEF0A77F}" type="slidenum">
              <a:rPr lang="en-US" smtClean="0"/>
              <a:t>92</a:t>
            </a:fld>
            <a:endParaRPr lang="en-US"/>
          </a:p>
        </p:txBody>
      </p:sp>
    </p:spTree>
    <p:extLst>
      <p:ext uri="{BB962C8B-B14F-4D97-AF65-F5344CB8AC3E}">
        <p14:creationId xmlns:p14="http://schemas.microsoft.com/office/powerpoint/2010/main" val="3282725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pPr marL="285750" indent="-285750">
              <a:buFont typeface="Arial,Sans-Serif"/>
              <a:buChar char="•"/>
            </a:pPr>
            <a:endParaRPr lang="en-US"/>
          </a:p>
          <a:p>
            <a:pPr marL="285750" indent="-285750">
              <a:buFont typeface="Arial,Sans-Serif"/>
              <a:buChar char="•"/>
            </a:pPr>
            <a:r>
              <a:rPr lang="en-US"/>
              <a:t>donor pulls funding (showstopper but can be avoided though good reporting etc.) </a:t>
            </a:r>
          </a:p>
          <a:p>
            <a:pPr marL="285750" indent="-285750">
              <a:buFont typeface="Arial,Sans-Serif"/>
              <a:buChar char="•"/>
            </a:pPr>
            <a:r>
              <a:rPr lang="en-US" err="1"/>
              <a:t>nurses</a:t>
            </a:r>
            <a:r>
              <a:rPr lang="en-US"/>
              <a:t> union stops nurses from using the EMR system because it’s adding to their workload. </a:t>
            </a:r>
          </a:p>
          <a:p>
            <a:pPr marL="285750" indent="-285750">
              <a:buFont typeface="Arial,Sans-Serif"/>
              <a:buChar char="•"/>
            </a:pPr>
            <a:r>
              <a:rPr lang="en-US"/>
              <a:t>uninsured car gets in an accident and has to be replaced at project expense  </a:t>
            </a:r>
          </a:p>
          <a:p>
            <a:pPr marL="285750" indent="-285750">
              <a:buFont typeface="Arial,Sans-Serif"/>
              <a:buChar char="•"/>
            </a:pPr>
            <a:r>
              <a:rPr lang="en-US"/>
              <a:t>project manager gets covid and if out of office for 3 weeks. </a:t>
            </a:r>
          </a:p>
          <a:p>
            <a:pPr marL="285750" indent="-285750">
              <a:buFont typeface="Arial,Sans-Serif"/>
              <a:buChar char="•"/>
            </a:pPr>
            <a:r>
              <a:rPr lang="en-US"/>
              <a:t>staff taking annual leave over </a:t>
            </a:r>
            <a:r>
              <a:rPr lang="en-US" err="1"/>
              <a:t>christmas</a:t>
            </a:r>
            <a:r>
              <a:rPr lang="en-US"/>
              <a:t> halts deployment </a:t>
            </a:r>
          </a:p>
          <a:p>
            <a:pPr marL="285750" indent="-285750">
              <a:buFont typeface="Arial,Sans-Serif"/>
              <a:buChar char="•"/>
            </a:pPr>
            <a:r>
              <a:rPr lang="en-US"/>
              <a:t>software partner’s lead developer resigns and leaves immediately  </a:t>
            </a:r>
          </a:p>
          <a:p>
            <a:pPr marL="285750" indent="-285750">
              <a:buFont typeface="Arial,Sans-Serif"/>
              <a:buChar char="•"/>
            </a:pPr>
            <a:r>
              <a:rPr lang="en-US"/>
              <a:t>there is a change in the ministry of health and the new head refuses to sign the MOU with the implementing partner half way through the implementation project.  </a:t>
            </a:r>
          </a:p>
          <a:p>
            <a:pPr marL="285750" indent="-285750">
              <a:buFont typeface="Arial,Sans-Serif"/>
              <a:buChar char="•"/>
            </a:pPr>
            <a:r>
              <a:rPr lang="en-US"/>
              <a:t>the power situation in the country deteriorates and daily system use is affected in half your sites</a:t>
            </a:r>
          </a:p>
        </p:txBody>
      </p:sp>
      <p:sp>
        <p:nvSpPr>
          <p:cNvPr id="4" name="Slide Number Placeholder 3"/>
          <p:cNvSpPr>
            <a:spLocks noGrp="1"/>
          </p:cNvSpPr>
          <p:nvPr>
            <p:ph type="sldNum" sz="quarter" idx="5"/>
          </p:nvPr>
        </p:nvSpPr>
        <p:spPr/>
        <p:txBody>
          <a:bodyPr/>
          <a:lstStyle/>
          <a:p>
            <a:fld id="{9849DCBC-DFCA-487B-B72A-B955BEF0A77F}" type="slidenum">
              <a:rPr lang="en-US" smtClean="0"/>
              <a:t>93</a:t>
            </a:fld>
            <a:endParaRPr lang="en-US"/>
          </a:p>
        </p:txBody>
      </p:sp>
    </p:spTree>
    <p:extLst>
      <p:ext uri="{BB962C8B-B14F-4D97-AF65-F5344CB8AC3E}">
        <p14:creationId xmlns:p14="http://schemas.microsoft.com/office/powerpoint/2010/main" val="19041095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lnSpc>
                <a:spcPct val="90000"/>
              </a:lnSpc>
              <a:spcBef>
                <a:spcPts val="500"/>
              </a:spcBef>
              <a:buFont typeface="Arial"/>
              <a:buChar char="•"/>
            </a:pPr>
            <a:endParaRPr lang="en-US"/>
          </a:p>
          <a:p>
            <a:pPr lvl="1">
              <a:lnSpc>
                <a:spcPct val="90000"/>
              </a:lnSpc>
              <a:spcBef>
                <a:spcPts val="500"/>
              </a:spcBef>
            </a:pPr>
            <a:r>
              <a:rPr lang="en-US">
                <a:cs typeface="Calibri" panose="020F0502020204030204"/>
              </a:rPr>
              <a:t>Examples of SMART indicators for EMR system implemtation:</a:t>
            </a:r>
          </a:p>
          <a:p>
            <a:pPr marL="628650" lvl="1" indent="-171450">
              <a:lnSpc>
                <a:spcPct val="90000"/>
              </a:lnSpc>
              <a:spcBef>
                <a:spcPts val="500"/>
              </a:spcBef>
              <a:buFont typeface="Arial"/>
              <a:buChar char="•"/>
            </a:pPr>
            <a:r>
              <a:rPr lang="en-US"/>
              <a:t>“Number of physicians trained on using the EMR system.”</a:t>
            </a:r>
            <a:endParaRPr lang="en-US">
              <a:cs typeface="Calibri" panose="020F0502020204030204"/>
            </a:endParaRPr>
          </a:p>
          <a:p>
            <a:pPr marL="628650" lvl="1" indent="-171450">
              <a:lnSpc>
                <a:spcPct val="90000"/>
              </a:lnSpc>
              <a:spcBef>
                <a:spcPts val="500"/>
              </a:spcBef>
              <a:buFont typeface="Arial"/>
              <a:buChar char="•"/>
            </a:pPr>
            <a:r>
              <a:rPr lang="en-US"/>
              <a:t>“Percentage of patient records successfully migrated to the new EMR.”</a:t>
            </a:r>
          </a:p>
          <a:p>
            <a:pPr marL="628650" lvl="1" indent="-171450">
              <a:lnSpc>
                <a:spcPct val="90000"/>
              </a:lnSpc>
              <a:spcBef>
                <a:spcPts val="500"/>
              </a:spcBef>
              <a:buFont typeface="Arial"/>
              <a:buChar char="•"/>
            </a:pPr>
            <a:r>
              <a:rPr lang="en-US"/>
              <a:t>“Average time taken to complete a patient encounter using the EMR.”</a:t>
            </a:r>
            <a:endParaRPr lang="en-US">
              <a:cs typeface="Calibri"/>
            </a:endParaRPr>
          </a:p>
          <a:p>
            <a:pPr marL="628650" lvl="1" indent="-171450">
              <a:lnSpc>
                <a:spcPct val="90000"/>
              </a:lnSpc>
              <a:spcBef>
                <a:spcPts val="500"/>
              </a:spcBef>
              <a:buFont typeface="Arial"/>
              <a:buChar char="•"/>
            </a:pPr>
            <a:r>
              <a:rPr lang="en-US"/>
              <a:t>“Number of medication errors reduced after EMR implementation.”</a:t>
            </a:r>
            <a:endParaRPr lang="en-US">
              <a:cs typeface="Calibri"/>
            </a:endParaRPr>
          </a:p>
          <a:p>
            <a:pPr marL="628650" lvl="1" indent="-171450">
              <a:lnSpc>
                <a:spcPct val="90000"/>
              </a:lnSpc>
              <a:spcBef>
                <a:spcPts val="500"/>
              </a:spcBef>
              <a:buFont typeface="Arial"/>
              <a:buChar char="•"/>
            </a:pPr>
            <a:r>
              <a:rPr lang="en-US"/>
              <a:t>“Percentage of patient appointments scheduled electronically within the first month of EMR adoption.”</a:t>
            </a:r>
            <a:endParaRPr lang="en-US">
              <a:cs typeface="Calibri"/>
            </a:endParaRPr>
          </a:p>
          <a:p>
            <a:pPr marL="628650" lvl="1" indent="-171450">
              <a:lnSpc>
                <a:spcPct val="90000"/>
              </a:lnSpc>
              <a:spcBef>
                <a:spcPts val="500"/>
              </a:spcBef>
              <a:buFont typeface="Arial"/>
              <a:buChar char="•"/>
            </a:pPr>
            <a:r>
              <a:rPr lang="en-US"/>
              <a:t>“Improvement in patient outcomes (e.g., reduced hospital readmissions) due to better data access through EMR.”</a:t>
            </a:r>
            <a:endParaRPr lang="en-US">
              <a:cs typeface="Calibri"/>
            </a:endParaRPr>
          </a:p>
          <a:p>
            <a:pPr marL="628650" lvl="1" indent="-171450">
              <a:lnSpc>
                <a:spcPct val="90000"/>
              </a:lnSpc>
              <a:spcBef>
                <a:spcPts val="500"/>
              </a:spcBef>
              <a:buFont typeface="Arial"/>
              <a:buChar char="•"/>
            </a:pPr>
            <a:r>
              <a:rPr lang="en-US"/>
              <a:t>“Enhanced communication between healthcare providers using the EMR system.”</a:t>
            </a:r>
            <a:endParaRPr lang="en-US">
              <a:cs typeface="Calibri"/>
            </a:endParaRPr>
          </a:p>
          <a:p>
            <a:pPr marL="628650" lvl="1" indent="-171450">
              <a:lnSpc>
                <a:spcPct val="90000"/>
              </a:lnSpc>
              <a:spcBef>
                <a:spcPts val="500"/>
              </a:spcBef>
              <a:buFont typeface="Arial"/>
              <a:buChar char="•"/>
            </a:pPr>
            <a:r>
              <a:rPr lang="en-US"/>
              <a:t>“Achieve 90% adoption rate among physicians within six months of EMR rollout.”</a:t>
            </a:r>
            <a:endParaRPr lang="en-US">
              <a:cs typeface="Calibri"/>
            </a:endParaRPr>
          </a:p>
          <a:p>
            <a:pPr marL="628650" lvl="1" indent="-171450">
              <a:lnSpc>
                <a:spcPct val="90000"/>
              </a:lnSpc>
              <a:spcBef>
                <a:spcPts val="500"/>
              </a:spcBef>
              <a:buFont typeface="Arial"/>
              <a:buChar char="•"/>
            </a:pPr>
            <a:r>
              <a:rPr lang="en-US"/>
              <a:t>“Reduce paper-based documentation by 50% within the first year of EMR implementation.”</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9849DCBC-DFCA-487B-B72A-B955BEF0A77F}" type="slidenum">
              <a:rPr lang="en-US" smtClean="0"/>
              <a:t>103</a:t>
            </a:fld>
            <a:endParaRPr lang="en-US"/>
          </a:p>
        </p:txBody>
      </p:sp>
    </p:spTree>
    <p:extLst>
      <p:ext uri="{BB962C8B-B14F-4D97-AF65-F5344CB8AC3E}">
        <p14:creationId xmlns:p14="http://schemas.microsoft.com/office/powerpoint/2010/main" val="17580321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a:p>
            <a:r>
              <a:rPr lang="en-US"/>
              <a:t>This training course is NOT intended to provide in-depth training about requirements gathering  and design and development practices. It IS intended to provide project managers with an understanding of the basics of different types of software development methodologies, roles and outputs so that they can better manage activities during the design and develop phase.    Participants will learn to: </a:t>
            </a:r>
            <a:endParaRPr lang="en-US">
              <a:ea typeface="Calibri"/>
              <a:cs typeface="Calibri"/>
            </a:endParaRPr>
          </a:p>
          <a:p>
            <a:endParaRPr lang="en-US">
              <a:ea typeface="Calibri"/>
              <a:cs typeface="Calibri"/>
            </a:endParaRPr>
          </a:p>
          <a:p>
            <a:pPr marL="171450" indent="-171450">
              <a:lnSpc>
                <a:spcPct val="90000"/>
              </a:lnSpc>
              <a:spcBef>
                <a:spcPts val="1000"/>
              </a:spcBef>
              <a:buFont typeface="Arial,Sans-Serif"/>
              <a:buChar char="•"/>
            </a:pPr>
            <a:r>
              <a:rPr lang="en-US"/>
              <a:t> describe key characteristics of business systems analysis and human centered design and the value of a blended approach.</a:t>
            </a:r>
            <a:endParaRPr lang="en-US">
              <a:cs typeface="Calibri" panose="020F0502020204030204"/>
            </a:endParaRPr>
          </a:p>
          <a:p>
            <a:pPr marL="171450" indent="-171450">
              <a:lnSpc>
                <a:spcPct val="90000"/>
              </a:lnSpc>
              <a:spcBef>
                <a:spcPts val="1000"/>
              </a:spcBef>
              <a:buFont typeface="Arial,Sans-Serif"/>
              <a:buChar char="•"/>
            </a:pPr>
            <a:r>
              <a:rPr lang="en-US"/>
              <a:t> identify and describe the key roles and skills sets needed for the design and develop phase</a:t>
            </a:r>
            <a:endParaRPr lang="en-US">
              <a:cs typeface="Calibri"/>
            </a:endParaRPr>
          </a:p>
          <a:p>
            <a:pPr marL="171450" indent="-171450">
              <a:lnSpc>
                <a:spcPct val="90000"/>
              </a:lnSpc>
              <a:spcBef>
                <a:spcPts val="1000"/>
              </a:spcBef>
              <a:buFont typeface="Arial,Sans-Serif"/>
              <a:buChar char="•"/>
            </a:pPr>
            <a:r>
              <a:rPr lang="en-US"/>
              <a:t>identify and describe some of the tools used to define system and user requirements </a:t>
            </a:r>
            <a:endParaRPr lang="en-US">
              <a:cs typeface="Calibri"/>
            </a:endParaRPr>
          </a:p>
          <a:p>
            <a:pPr marL="171450" indent="-171450">
              <a:lnSpc>
                <a:spcPct val="90000"/>
              </a:lnSpc>
              <a:spcBef>
                <a:spcPts val="1000"/>
              </a:spcBef>
              <a:buFont typeface="Arial,Sans-Serif"/>
              <a:buChar char="•"/>
            </a:pPr>
            <a:r>
              <a:rPr lang="en-US"/>
              <a:t>describe the main activities for the design and develop process that a project manager needs to plan for and monitor progress</a:t>
            </a:r>
            <a:endParaRPr lang="en-US">
              <a:cs typeface="Calibri"/>
            </a:endParaRPr>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9849DCBC-DFCA-487B-B72A-B955BEF0A77F}" type="slidenum">
              <a:rPr lang="en-US" smtClean="0"/>
              <a:t>106</a:t>
            </a:fld>
            <a:endParaRPr lang="en-US"/>
          </a:p>
        </p:txBody>
      </p:sp>
    </p:spTree>
    <p:extLst>
      <p:ext uri="{BB962C8B-B14F-4D97-AF65-F5344CB8AC3E}">
        <p14:creationId xmlns:p14="http://schemas.microsoft.com/office/powerpoint/2010/main" val="7858213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order to understand if and how a digital health intervention can effectively address a health system challenge, we must first understand the </a:t>
            </a:r>
            <a:r>
              <a:rPr lang="en-US" b="1"/>
              <a:t>current state.  There are two effective and complementary ways to do this:</a:t>
            </a:r>
            <a:endParaRPr lang="en-US"/>
          </a:p>
          <a:p>
            <a:endParaRPr lang="en-US" b="1"/>
          </a:p>
          <a:p>
            <a:pPr marL="457200" indent="-381000">
              <a:buAutoNum type="arabicPeriod"/>
            </a:pPr>
            <a:r>
              <a:rPr lang="en-US" b="1"/>
              <a:t>Analytical Development  (aka Business Analysis) </a:t>
            </a:r>
            <a:r>
              <a:rPr lang="en-US"/>
              <a:t>(Our context = the "Business" of delivering healthcare )</a:t>
            </a:r>
            <a:endParaRPr lang="en-US">
              <a:ea typeface="Calibri"/>
              <a:cs typeface="Calibri"/>
            </a:endParaRPr>
          </a:p>
          <a:p>
            <a:pPr marL="457200" indent="-381000">
              <a:buAutoNum type="arabicPeriod"/>
            </a:pPr>
            <a:r>
              <a:rPr lang="en-US" b="1"/>
              <a:t>Human-Centered Design</a:t>
            </a:r>
            <a:endParaRPr lang="en-US">
              <a:ea typeface="Calibri"/>
              <a:cs typeface="Calibri"/>
            </a:endParaRPr>
          </a:p>
          <a:p>
            <a:pPr marL="457200" indent="-381000">
              <a:buAutoNum type="arabicPeriod"/>
            </a:pPr>
            <a:endParaRPr lang="en-US" b="1">
              <a:ea typeface="Calibri"/>
              <a:cs typeface="Calibri"/>
            </a:endParaRPr>
          </a:p>
          <a:p>
            <a:r>
              <a:rPr lang="en-US">
                <a:ea typeface="Calibri"/>
                <a:cs typeface="Calibri"/>
              </a:rPr>
              <a:t>The</a:t>
            </a:r>
            <a:r>
              <a:rPr lang="en-US"/>
              <a:t> </a:t>
            </a:r>
            <a:r>
              <a:rPr lang="en-US" b="1"/>
              <a:t>Business Analysis method</a:t>
            </a:r>
            <a:r>
              <a:rPr lang="en-US"/>
              <a:t> looks at the way in which "business" is currently conducted: what current processes in place, which roles/type of people work in the current process and what do they do, what data collected, what data is used and needed. Using this information to analyze where there are barriers and bottlenecks that exist within these processes that the digital health interventions could address.    The role that typically carries out this work is known as  </a:t>
            </a:r>
            <a:r>
              <a:rPr lang="en-US" err="1"/>
              <a:t>Buisness</a:t>
            </a:r>
            <a:r>
              <a:rPr lang="en-US"/>
              <a:t> Analyst or a Business Systems Analyst. The type of outputs of this process that you may be familiar with are  Business Process Maps, System and user requirements specifications, concept diagrams, etc. </a:t>
            </a:r>
            <a:endParaRPr lang="en-US">
              <a:ea typeface="Calibri"/>
              <a:cs typeface="Calibri"/>
            </a:endParaRPr>
          </a:p>
          <a:p>
            <a:endParaRPr lang="en-US">
              <a:ea typeface="Calibri"/>
              <a:cs typeface="Calibri"/>
            </a:endParaRPr>
          </a:p>
          <a:p>
            <a:r>
              <a:rPr lang="en-US" b="1">
                <a:ea typeface="Calibri"/>
                <a:cs typeface="Calibri"/>
              </a:rPr>
              <a:t>Human-centered design</a:t>
            </a:r>
            <a:r>
              <a:rPr lang="en-US">
                <a:ea typeface="Calibri"/>
                <a:cs typeface="Calibri"/>
              </a:rPr>
              <a:t> method looks at:</a:t>
            </a:r>
          </a:p>
          <a:p>
            <a:pPr marL="342900" indent="-342900">
              <a:lnSpc>
                <a:spcPct val="90000"/>
              </a:lnSpc>
              <a:spcBef>
                <a:spcPts val="1000"/>
              </a:spcBef>
              <a:buFont typeface="Arial"/>
              <a:buChar char="•"/>
            </a:pPr>
            <a:r>
              <a:rPr lang="en-US"/>
              <a:t>Problem definition</a:t>
            </a:r>
            <a:endParaRPr lang="en-US">
              <a:ea typeface="Calibri"/>
              <a:cs typeface="Calibri"/>
            </a:endParaRPr>
          </a:p>
          <a:p>
            <a:pPr marL="342900" indent="-342900">
              <a:lnSpc>
                <a:spcPct val="90000"/>
              </a:lnSpc>
              <a:spcBef>
                <a:spcPts val="1000"/>
              </a:spcBef>
              <a:buFont typeface="Arial"/>
              <a:buChar char="•"/>
            </a:pPr>
            <a:r>
              <a:rPr lang="en-US"/>
              <a:t>Critical reflection </a:t>
            </a:r>
            <a:endParaRPr lang="en-US">
              <a:ea typeface="Calibri"/>
              <a:cs typeface="Calibri"/>
            </a:endParaRPr>
          </a:p>
          <a:p>
            <a:pPr marL="342900" indent="-342900">
              <a:lnSpc>
                <a:spcPct val="90000"/>
              </a:lnSpc>
              <a:spcBef>
                <a:spcPts val="1000"/>
              </a:spcBef>
              <a:buFont typeface="Arial"/>
              <a:buChar char="•"/>
            </a:pPr>
            <a:r>
              <a:rPr lang="en-US"/>
              <a:t>Field research </a:t>
            </a:r>
            <a:endParaRPr lang="en-US">
              <a:ea typeface="Calibri"/>
              <a:cs typeface="Calibri"/>
            </a:endParaRPr>
          </a:p>
          <a:p>
            <a:pPr marL="342900" indent="-342900">
              <a:lnSpc>
                <a:spcPct val="90000"/>
              </a:lnSpc>
              <a:spcBef>
                <a:spcPts val="1000"/>
              </a:spcBef>
              <a:buFont typeface="Arial"/>
              <a:buChar char="•"/>
            </a:pPr>
            <a:r>
              <a:rPr lang="en-US"/>
              <a:t>Prototyping (Experimental solutions) </a:t>
            </a:r>
            <a:endParaRPr lang="en-US">
              <a:ea typeface="Calibri"/>
              <a:cs typeface="Calibri"/>
            </a:endParaRPr>
          </a:p>
          <a:p>
            <a:pPr marL="342900" indent="-342900">
              <a:lnSpc>
                <a:spcPct val="90000"/>
              </a:lnSpc>
              <a:spcBef>
                <a:spcPts val="1000"/>
              </a:spcBef>
              <a:buFont typeface="Arial"/>
              <a:buChar char="•"/>
            </a:pPr>
            <a:r>
              <a:rPr lang="en-US" err="1"/>
              <a:t>Continous</a:t>
            </a:r>
            <a:r>
              <a:rPr lang="en-US"/>
              <a:t> learning</a:t>
            </a:r>
            <a:endParaRPr lang="en-US">
              <a:ea typeface="Calibri"/>
              <a:cs typeface="Calibri"/>
            </a:endParaRPr>
          </a:p>
          <a:p>
            <a:pPr marL="342900" indent="-342900">
              <a:lnSpc>
                <a:spcPct val="90000"/>
              </a:lnSpc>
              <a:spcBef>
                <a:spcPts val="1000"/>
              </a:spcBef>
              <a:buFont typeface="Arial"/>
              <a:buChar char="•"/>
            </a:pPr>
            <a:endParaRPr lang="en-US">
              <a:ea typeface="Calibri"/>
              <a:cs typeface="Calibri"/>
            </a:endParaRPr>
          </a:p>
          <a:p>
            <a:r>
              <a:rPr lang="en-US"/>
              <a:t>The role that typically carries out this work is known as   human-</a:t>
            </a:r>
            <a:r>
              <a:rPr lang="en-US" err="1"/>
              <a:t>centred</a:t>
            </a:r>
            <a:r>
              <a:rPr lang="en-US"/>
              <a:t> designer, HCD practitioner, user interface designer (UI), User Experience (UX) designer,  or a design researcher. </a:t>
            </a:r>
          </a:p>
          <a:p>
            <a:r>
              <a:rPr lang="en-US"/>
              <a:t>.The type of outputs of this process that you may be familiar with are  User personas, user journeys, prototypes, etc.</a:t>
            </a:r>
            <a:endParaRPr lang="en-US" b="1"/>
          </a:p>
          <a:p>
            <a:endParaRPr lang="en-US" b="1"/>
          </a:p>
          <a:p>
            <a:r>
              <a:rPr lang="en-US" b="1"/>
              <a:t>Although these two approaches look very different there are in fact a number of overlaps and they complement each other very well. A blended approach that uses both of these methods is generally considered to be the best approach as it more comprehensive and reflects a more holistic viewpoint.  </a:t>
            </a:r>
            <a:endParaRPr lang="en-US" b="1">
              <a:ea typeface="Calibri"/>
              <a:cs typeface="Calibri"/>
            </a:endParaRPr>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9849DCBC-DFCA-487B-B72A-B955BEF0A77F}" type="slidenum">
              <a:rPr lang="en-US" smtClean="0"/>
              <a:t>107</a:t>
            </a:fld>
            <a:endParaRPr lang="en-US"/>
          </a:p>
        </p:txBody>
      </p:sp>
    </p:spTree>
    <p:extLst>
      <p:ext uri="{BB962C8B-B14F-4D97-AF65-F5344CB8AC3E}">
        <p14:creationId xmlns:p14="http://schemas.microsoft.com/office/powerpoint/2010/main" val="30766818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order to understand if and how a digital health intervention can effectively address a health system challenge, we must first understand the </a:t>
            </a:r>
            <a:r>
              <a:rPr lang="en-US" b="1"/>
              <a:t>current state.  There are two effective and complementary ways to do this:</a:t>
            </a:r>
            <a:endParaRPr lang="en-US"/>
          </a:p>
          <a:p>
            <a:endParaRPr lang="en-US" b="1"/>
          </a:p>
          <a:p>
            <a:pPr marL="457200" indent="-381000">
              <a:buAutoNum type="arabicPeriod"/>
            </a:pPr>
            <a:r>
              <a:rPr lang="en-US" b="1"/>
              <a:t>Analytical Development  (aka Business Analysis) </a:t>
            </a:r>
            <a:r>
              <a:rPr lang="en-US"/>
              <a:t>(Our context = the "Business" of delivering healthcare )</a:t>
            </a:r>
            <a:endParaRPr lang="en-US">
              <a:ea typeface="Calibri"/>
              <a:cs typeface="Calibri"/>
            </a:endParaRPr>
          </a:p>
          <a:p>
            <a:pPr marL="457200" indent="-381000">
              <a:buAutoNum type="arabicPeriod"/>
            </a:pPr>
            <a:r>
              <a:rPr lang="en-US" b="1"/>
              <a:t>Human-Centered Design</a:t>
            </a:r>
            <a:endParaRPr lang="en-US">
              <a:ea typeface="Calibri"/>
              <a:cs typeface="Calibri"/>
            </a:endParaRPr>
          </a:p>
          <a:p>
            <a:pPr marL="457200" indent="-381000">
              <a:buAutoNum type="arabicPeriod"/>
            </a:pPr>
            <a:endParaRPr lang="en-US" b="1">
              <a:ea typeface="Calibri"/>
              <a:cs typeface="Calibri"/>
            </a:endParaRPr>
          </a:p>
          <a:p>
            <a:r>
              <a:rPr lang="en-US">
                <a:ea typeface="Calibri"/>
                <a:cs typeface="Calibri"/>
              </a:rPr>
              <a:t>The</a:t>
            </a:r>
            <a:r>
              <a:rPr lang="en-US"/>
              <a:t> </a:t>
            </a:r>
            <a:r>
              <a:rPr lang="en-US" b="1"/>
              <a:t>Business Analysis method</a:t>
            </a:r>
            <a:r>
              <a:rPr lang="en-US"/>
              <a:t> looks at the way in which "business" is currently conducted: what current processes in place, which roles/type of people work in the current process and what do they do, what data collected, what data is used and needed. Using this information to analyze where there are barriers and bottlenecks that exist within these processes that the digital health interventions could address.    The role that typically carries out this work is known as  </a:t>
            </a:r>
            <a:r>
              <a:rPr lang="en-US" err="1"/>
              <a:t>Buisness</a:t>
            </a:r>
            <a:r>
              <a:rPr lang="en-US"/>
              <a:t> Analyst or a Business Systems Analyst. The type of outputs of this process that you may be familiar with are  Business Process Maps, System and user requirements specifications, concept diagrams, etc. </a:t>
            </a:r>
            <a:endParaRPr lang="en-US">
              <a:ea typeface="Calibri"/>
              <a:cs typeface="Calibri"/>
            </a:endParaRPr>
          </a:p>
          <a:p>
            <a:endParaRPr lang="en-US">
              <a:ea typeface="Calibri"/>
              <a:cs typeface="Calibri"/>
            </a:endParaRPr>
          </a:p>
          <a:p>
            <a:r>
              <a:rPr lang="en-US" b="1">
                <a:ea typeface="Calibri"/>
                <a:cs typeface="Calibri"/>
              </a:rPr>
              <a:t>Human-centered design</a:t>
            </a:r>
            <a:r>
              <a:rPr lang="en-US">
                <a:ea typeface="Calibri"/>
                <a:cs typeface="Calibri"/>
              </a:rPr>
              <a:t> method looks at:</a:t>
            </a:r>
          </a:p>
          <a:p>
            <a:pPr marL="342900" indent="-342900">
              <a:lnSpc>
                <a:spcPct val="90000"/>
              </a:lnSpc>
              <a:spcBef>
                <a:spcPts val="1000"/>
              </a:spcBef>
              <a:buFont typeface="Arial"/>
              <a:buChar char="•"/>
            </a:pPr>
            <a:r>
              <a:rPr lang="en-US"/>
              <a:t>Problem definition</a:t>
            </a:r>
            <a:endParaRPr lang="en-US">
              <a:ea typeface="Calibri"/>
              <a:cs typeface="Calibri"/>
            </a:endParaRPr>
          </a:p>
          <a:p>
            <a:pPr marL="342900" indent="-342900">
              <a:lnSpc>
                <a:spcPct val="90000"/>
              </a:lnSpc>
              <a:spcBef>
                <a:spcPts val="1000"/>
              </a:spcBef>
              <a:buFont typeface="Arial"/>
              <a:buChar char="•"/>
            </a:pPr>
            <a:r>
              <a:rPr lang="en-US"/>
              <a:t>Critical reflection </a:t>
            </a:r>
            <a:endParaRPr lang="en-US">
              <a:ea typeface="Calibri"/>
              <a:cs typeface="Calibri"/>
            </a:endParaRPr>
          </a:p>
          <a:p>
            <a:pPr marL="342900" indent="-342900">
              <a:lnSpc>
                <a:spcPct val="90000"/>
              </a:lnSpc>
              <a:spcBef>
                <a:spcPts val="1000"/>
              </a:spcBef>
              <a:buFont typeface="Arial"/>
              <a:buChar char="•"/>
            </a:pPr>
            <a:r>
              <a:rPr lang="en-US"/>
              <a:t>Field research </a:t>
            </a:r>
            <a:endParaRPr lang="en-US">
              <a:ea typeface="Calibri"/>
              <a:cs typeface="Calibri"/>
            </a:endParaRPr>
          </a:p>
          <a:p>
            <a:pPr marL="342900" indent="-342900">
              <a:lnSpc>
                <a:spcPct val="90000"/>
              </a:lnSpc>
              <a:spcBef>
                <a:spcPts val="1000"/>
              </a:spcBef>
              <a:buFont typeface="Arial"/>
              <a:buChar char="•"/>
            </a:pPr>
            <a:r>
              <a:rPr lang="en-US"/>
              <a:t>Prototyping (Experimental solutions) </a:t>
            </a:r>
            <a:endParaRPr lang="en-US">
              <a:ea typeface="Calibri"/>
              <a:cs typeface="Calibri"/>
            </a:endParaRPr>
          </a:p>
          <a:p>
            <a:pPr marL="342900" indent="-342900">
              <a:lnSpc>
                <a:spcPct val="90000"/>
              </a:lnSpc>
              <a:spcBef>
                <a:spcPts val="1000"/>
              </a:spcBef>
              <a:buFont typeface="Arial"/>
              <a:buChar char="•"/>
            </a:pPr>
            <a:r>
              <a:rPr lang="en-US" err="1"/>
              <a:t>Continous</a:t>
            </a:r>
            <a:r>
              <a:rPr lang="en-US"/>
              <a:t> learning</a:t>
            </a:r>
            <a:endParaRPr lang="en-US">
              <a:ea typeface="Calibri"/>
              <a:cs typeface="Calibri"/>
            </a:endParaRPr>
          </a:p>
          <a:p>
            <a:pPr marL="342900" indent="-342900">
              <a:lnSpc>
                <a:spcPct val="90000"/>
              </a:lnSpc>
              <a:spcBef>
                <a:spcPts val="1000"/>
              </a:spcBef>
              <a:buFont typeface="Arial"/>
              <a:buChar char="•"/>
            </a:pPr>
            <a:endParaRPr lang="en-US">
              <a:ea typeface="Calibri"/>
              <a:cs typeface="Calibri"/>
            </a:endParaRPr>
          </a:p>
          <a:p>
            <a:r>
              <a:rPr lang="en-US"/>
              <a:t>The role that typically carries out this work is known as   human-</a:t>
            </a:r>
            <a:r>
              <a:rPr lang="en-US" err="1"/>
              <a:t>centred</a:t>
            </a:r>
            <a:r>
              <a:rPr lang="en-US"/>
              <a:t> designer, HCD practitioner, user interface designer (UI), User Experience (UX) designer,  or a design researcher. </a:t>
            </a:r>
          </a:p>
          <a:p>
            <a:r>
              <a:rPr lang="en-US"/>
              <a:t>.The type of outputs of this process that you may be familiar with are  User personas, user journeys, prototypes, etc.</a:t>
            </a:r>
            <a:endParaRPr lang="en-US" b="1"/>
          </a:p>
          <a:p>
            <a:endParaRPr lang="en-US" b="1"/>
          </a:p>
          <a:p>
            <a:r>
              <a:rPr lang="en-US" b="1"/>
              <a:t>Although these two approaches look very different there are in fact a number of overlaps and they complement each other very well. A blended approach that uses both of these methods is generally considered to be the best approach as it more comprehensive and reflects a more holistic viewpoint.  </a:t>
            </a:r>
            <a:endParaRPr lang="en-US" b="1">
              <a:ea typeface="Calibri"/>
              <a:cs typeface="Calibri"/>
            </a:endParaRPr>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9849DCBC-DFCA-487B-B72A-B955BEF0A77F}" type="slidenum">
              <a:rPr lang="en-US" smtClean="0"/>
              <a:t>108</a:t>
            </a:fld>
            <a:endParaRPr lang="en-US"/>
          </a:p>
        </p:txBody>
      </p:sp>
    </p:spTree>
    <p:extLst>
      <p:ext uri="{BB962C8B-B14F-4D97-AF65-F5344CB8AC3E}">
        <p14:creationId xmlns:p14="http://schemas.microsoft.com/office/powerpoint/2010/main" val="40497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Say: to the group 'why is strong project management important? </a:t>
            </a:r>
          </a:p>
          <a:p>
            <a:r>
              <a:rPr lang="en-US">
                <a:cs typeface="Calibri"/>
              </a:rPr>
              <a:t>Do: Encourage members of the group to share their thoughts around this question. </a:t>
            </a:r>
          </a:p>
          <a:p>
            <a:endParaRPr lang="en-US">
              <a:cs typeface="Calibri"/>
            </a:endParaRPr>
          </a:p>
          <a:p>
            <a:r>
              <a:rPr lang="en-US">
                <a:cs typeface="Calibri"/>
              </a:rPr>
              <a:t>Say: Thank you for your thoughts. In this session we are going to look more at the core terms and concepts that are central to strong </a:t>
            </a:r>
            <a:r>
              <a:rPr lang="en-US" err="1">
                <a:cs typeface="Calibri"/>
              </a:rPr>
              <a:t>porject</a:t>
            </a:r>
            <a:r>
              <a:rPr lang="en-US">
                <a:cs typeface="Calibri"/>
              </a:rPr>
              <a:t> management. This will give us a strong base on which to build the rest of the course.   </a:t>
            </a:r>
          </a:p>
        </p:txBody>
      </p:sp>
      <p:sp>
        <p:nvSpPr>
          <p:cNvPr id="4" name="Slide Number Placeholder 3"/>
          <p:cNvSpPr>
            <a:spLocks noGrp="1"/>
          </p:cNvSpPr>
          <p:nvPr>
            <p:ph type="sldNum" sz="quarter" idx="5"/>
          </p:nvPr>
        </p:nvSpPr>
        <p:spPr/>
        <p:txBody>
          <a:bodyPr/>
          <a:lstStyle/>
          <a:p>
            <a:fld id="{9849DCBC-DFCA-487B-B72A-B955BEF0A77F}" type="slidenum">
              <a:rPr lang="en-US" smtClean="0"/>
              <a:t>10</a:t>
            </a:fld>
            <a:endParaRPr lang="en-US"/>
          </a:p>
        </p:txBody>
      </p:sp>
    </p:spTree>
    <p:extLst>
      <p:ext uri="{BB962C8B-B14F-4D97-AF65-F5344CB8AC3E}">
        <p14:creationId xmlns:p14="http://schemas.microsoft.com/office/powerpoint/2010/main" val="8270991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r>
              <a:rPr lang="en-US">
                <a:cs typeface="Calibri"/>
              </a:rPr>
              <a:t>These are the roles and skill sets needed for the analysis and design phase.  Ideally you will have specialists in both areas, however many people also have a combination of both types of skills sets.  </a:t>
            </a:r>
          </a:p>
          <a:p>
            <a:endParaRPr lang="en-US"/>
          </a:p>
          <a:p>
            <a:r>
              <a:rPr lang="en-US"/>
              <a:t>A Business Analyst (BA) aka Business Systems Analyst (BSA) plays a crucial role in bridging the gap between business needs and technology solutions. </a:t>
            </a:r>
            <a:endParaRPr lang="en-US">
              <a:cs typeface="Calibri" panose="020F0502020204030204"/>
            </a:endParaRPr>
          </a:p>
          <a:p>
            <a:r>
              <a:rPr lang="en-US"/>
              <a:t>The core skills required for a Business Systems Analyst include a mix of technical, analytical, and interpersonal abilities. Here are some of the essential skills:</a:t>
            </a:r>
            <a:endParaRPr lang="en-US">
              <a:cs typeface="Calibri" panose="020F0502020204030204"/>
            </a:endParaRPr>
          </a:p>
          <a:p>
            <a:r>
              <a:rPr lang="en-US"/>
              <a:t>Analytical Skills</a:t>
            </a:r>
            <a:endParaRPr lang="en-US">
              <a:cs typeface="Calibri" panose="020F0502020204030204"/>
            </a:endParaRPr>
          </a:p>
          <a:p>
            <a:pPr marL="171450" indent="-171450">
              <a:buFont typeface="Arial"/>
              <a:buChar char="•"/>
            </a:pPr>
            <a:r>
              <a:rPr lang="en-US" b="1"/>
              <a:t>Problem-Solving</a:t>
            </a:r>
            <a:r>
              <a:rPr lang="en-US"/>
              <a:t>: Ability to identify issues, evaluate solutions, and implement the most effective ones.</a:t>
            </a:r>
            <a:endParaRPr lang="en-US">
              <a:cs typeface="Calibri"/>
            </a:endParaRPr>
          </a:p>
          <a:p>
            <a:pPr marL="171450" indent="-171450">
              <a:buFont typeface="Arial"/>
              <a:buChar char="•"/>
            </a:pPr>
            <a:r>
              <a:rPr lang="en-US" b="1"/>
              <a:t>Critical Thinking</a:t>
            </a:r>
            <a:r>
              <a:rPr lang="en-US"/>
              <a:t>: Evaluate information from multiple sources and determine the best course of action.</a:t>
            </a:r>
            <a:endParaRPr lang="en-US">
              <a:cs typeface="Calibri"/>
            </a:endParaRPr>
          </a:p>
          <a:p>
            <a:pPr marL="171450" indent="-171450">
              <a:buFont typeface="Arial"/>
              <a:buChar char="•"/>
            </a:pPr>
            <a:r>
              <a:rPr lang="en-US" b="1"/>
              <a:t>Attention to Detail</a:t>
            </a:r>
            <a:r>
              <a:rPr lang="en-US"/>
              <a:t>: Precision in understanding and documenting business processes and requirements.</a:t>
            </a:r>
            <a:endParaRPr lang="en-US">
              <a:cs typeface="Calibri"/>
            </a:endParaRPr>
          </a:p>
          <a:p>
            <a:r>
              <a:rPr lang="en-US"/>
              <a:t>Business Knowledge</a:t>
            </a:r>
            <a:endParaRPr lang="en-US">
              <a:cs typeface="Calibri"/>
            </a:endParaRPr>
          </a:p>
          <a:p>
            <a:pPr marL="171450" indent="-171450">
              <a:buFont typeface="Arial"/>
              <a:buChar char="•"/>
            </a:pPr>
            <a:r>
              <a:rPr lang="en-US" b="1"/>
              <a:t>Business Process Modeling</a:t>
            </a:r>
            <a:r>
              <a:rPr lang="en-US"/>
              <a:t>: Expertise in creating business process diagrams and models (e.g., BPMN, flowcharts) to represent processes.</a:t>
            </a:r>
            <a:endParaRPr lang="en-US">
              <a:cs typeface="Calibri"/>
            </a:endParaRPr>
          </a:p>
          <a:p>
            <a:pPr marL="171450" indent="-171450">
              <a:buFont typeface="Arial"/>
              <a:buChar char="•"/>
            </a:pPr>
            <a:r>
              <a:rPr lang="en-US" b="1"/>
              <a:t>Domain Knowledge</a:t>
            </a:r>
            <a:r>
              <a:rPr lang="en-US"/>
              <a:t>: Understanding the specific industry or business domain in which they are working.</a:t>
            </a:r>
            <a:endParaRPr lang="en-US">
              <a:cs typeface="Calibri"/>
            </a:endParaRPr>
          </a:p>
          <a:p>
            <a:pPr marL="171450" indent="-171450">
              <a:buFont typeface="Arial"/>
              <a:buChar char="•"/>
            </a:pPr>
            <a:r>
              <a:rPr lang="en-US" b="1"/>
              <a:t>Project Management</a:t>
            </a:r>
            <a:r>
              <a:rPr lang="en-US"/>
              <a:t>: Basic understanding of project management principles and practices.</a:t>
            </a:r>
            <a:endParaRPr lang="en-US">
              <a:cs typeface="Calibri"/>
            </a:endParaRPr>
          </a:p>
          <a:p>
            <a:r>
              <a:rPr lang="en-US"/>
              <a:t>Interpersonal Skills</a:t>
            </a:r>
            <a:endParaRPr lang="en-US">
              <a:cs typeface="Calibri"/>
            </a:endParaRPr>
          </a:p>
          <a:p>
            <a:pPr marL="171450" indent="-171450">
              <a:buFont typeface="Arial"/>
              <a:buChar char="•"/>
            </a:pPr>
            <a:r>
              <a:rPr lang="en-US" b="1"/>
              <a:t>Communication</a:t>
            </a:r>
            <a:r>
              <a:rPr lang="en-US"/>
              <a:t>: Excellent verbal and written communication skills to interact effectively with stakeholders at all levels.</a:t>
            </a:r>
            <a:endParaRPr lang="en-US">
              <a:cs typeface="Calibri"/>
            </a:endParaRPr>
          </a:p>
          <a:p>
            <a:pPr marL="171450" indent="-171450">
              <a:buFont typeface="Arial"/>
              <a:buChar char="•"/>
            </a:pPr>
            <a:r>
              <a:rPr lang="en-US" b="1"/>
              <a:t>Facilitation</a:t>
            </a:r>
            <a:r>
              <a:rPr lang="en-US"/>
              <a:t>: Ability to lead meetings, workshops, and discussions to gather requirements and build consensus.</a:t>
            </a:r>
            <a:endParaRPr lang="en-US">
              <a:cs typeface="Calibri"/>
            </a:endParaRPr>
          </a:p>
          <a:p>
            <a:pPr marL="171450" indent="-171450">
              <a:buFont typeface="Arial"/>
              <a:buChar char="•"/>
            </a:pPr>
            <a:r>
              <a:rPr lang="en-US" b="1"/>
              <a:t>Collaboration</a:t>
            </a:r>
            <a:r>
              <a:rPr lang="en-US"/>
              <a:t>: Strong teamwork skills to work effectively with cross-functional teams.</a:t>
            </a:r>
            <a:endParaRPr lang="en-US">
              <a:cs typeface="Calibri"/>
            </a:endParaRPr>
          </a:p>
          <a:p>
            <a:r>
              <a:rPr lang="en-US"/>
              <a:t>Documentation Skills</a:t>
            </a:r>
            <a:endParaRPr lang="en-US">
              <a:cs typeface="Calibri"/>
            </a:endParaRPr>
          </a:p>
          <a:p>
            <a:pPr marL="171450" indent="-171450">
              <a:buFont typeface="Arial"/>
              <a:buChar char="•"/>
            </a:pPr>
            <a:r>
              <a:rPr lang="en-US" b="1"/>
              <a:t>Technical Writing</a:t>
            </a:r>
            <a:r>
              <a:rPr lang="en-US"/>
              <a:t>: Proficiency in creating clear and concise documentation, such as business requirements documents (BRDs), functional specifications, and user stories.</a:t>
            </a:r>
            <a:endParaRPr lang="en-US">
              <a:cs typeface="Calibri"/>
            </a:endParaRPr>
          </a:p>
          <a:p>
            <a:pPr marL="171450" indent="-171450">
              <a:buFont typeface="Arial"/>
              <a:buChar char="•"/>
            </a:pPr>
            <a:r>
              <a:rPr lang="en-US" b="1"/>
              <a:t>Process Documentation</a:t>
            </a:r>
            <a:r>
              <a:rPr lang="en-US"/>
              <a:t>: Ability to document business processes, workflows, and system interactions comprehensively.</a:t>
            </a:r>
            <a:endParaRPr lang="en-US">
              <a:cs typeface="Calibri"/>
            </a:endParaRPr>
          </a:p>
          <a:p>
            <a:r>
              <a:rPr lang="en-US"/>
              <a:t>Soft Skills</a:t>
            </a:r>
            <a:endParaRPr lang="en-US">
              <a:cs typeface="Calibri"/>
            </a:endParaRPr>
          </a:p>
          <a:p>
            <a:pPr marL="171450" indent="-171450">
              <a:buFont typeface="Arial"/>
              <a:buChar char="•"/>
            </a:pPr>
            <a:r>
              <a:rPr lang="en-US" b="1"/>
              <a:t>Adaptability</a:t>
            </a:r>
            <a:r>
              <a:rPr lang="en-US"/>
              <a:t>: Flexibility to adapt to changing business environments and requirements.</a:t>
            </a:r>
            <a:endParaRPr lang="en-US">
              <a:cs typeface="Calibri"/>
            </a:endParaRPr>
          </a:p>
          <a:p>
            <a:pPr marL="171450" indent="-171450">
              <a:buFont typeface="Arial"/>
              <a:buChar char="•"/>
            </a:pPr>
            <a:r>
              <a:rPr lang="en-US" b="1"/>
              <a:t>Conflict Resolution</a:t>
            </a:r>
            <a:r>
              <a:rPr lang="en-US"/>
              <a:t>: Skills to manage and resolve conflicts that may arise during the analysis and implementation phases.</a:t>
            </a:r>
            <a:endParaRPr lang="en-US">
              <a:cs typeface="Calibri"/>
            </a:endParaRPr>
          </a:p>
          <a:p>
            <a:endParaRPr lang="en-US">
              <a:cs typeface="Calibri"/>
            </a:endParaRPr>
          </a:p>
          <a:p>
            <a:r>
              <a:rPr lang="en-US"/>
              <a:t>There are many different terms for Human-centered design practitioners </a:t>
            </a:r>
            <a:r>
              <a:rPr lang="en-US" err="1"/>
              <a:t>incuding</a:t>
            </a:r>
            <a:r>
              <a:rPr lang="en-US"/>
              <a:t> User Experience (UX) or User Interface (UI) designer, Design Researcher.  Here are some of the essential skills:</a:t>
            </a:r>
            <a:endParaRPr lang="en-US">
              <a:cs typeface="Calibri"/>
            </a:endParaRPr>
          </a:p>
          <a:p>
            <a:r>
              <a:rPr lang="en-US"/>
              <a:t>Empathy and User Understanding</a:t>
            </a:r>
            <a:endParaRPr lang="en-US">
              <a:cs typeface="Calibri"/>
            </a:endParaRPr>
          </a:p>
          <a:p>
            <a:pPr marL="171450" indent="-171450">
              <a:buFont typeface="Arial"/>
              <a:buChar char="•"/>
            </a:pPr>
            <a:r>
              <a:rPr lang="en-US" b="1"/>
              <a:t>Empathy</a:t>
            </a:r>
            <a:r>
              <a:rPr lang="en-US"/>
              <a:t>: Ability to understand and share the feelings and perspectives of users.</a:t>
            </a:r>
            <a:endParaRPr lang="en-US">
              <a:cs typeface="Calibri"/>
            </a:endParaRPr>
          </a:p>
          <a:p>
            <a:pPr marL="171450" indent="-171450">
              <a:buFont typeface="Arial"/>
              <a:buChar char="•"/>
            </a:pPr>
            <a:r>
              <a:rPr lang="en-US" b="1"/>
              <a:t>User Research</a:t>
            </a:r>
            <a:r>
              <a:rPr lang="en-US"/>
              <a:t>: Proficiency in conducting various types of user research, including interviews, surveys, observations, and usability testing.</a:t>
            </a:r>
            <a:endParaRPr lang="en-US">
              <a:cs typeface="Calibri"/>
            </a:endParaRPr>
          </a:p>
          <a:p>
            <a:pPr marL="171450" indent="-171450">
              <a:buFont typeface="Arial"/>
              <a:buChar char="•"/>
            </a:pPr>
            <a:r>
              <a:rPr lang="en-US" b="1"/>
              <a:t>Persona Development</a:t>
            </a:r>
            <a:r>
              <a:rPr lang="en-US"/>
              <a:t>: Creating detailed user personas to represent different user types.</a:t>
            </a:r>
            <a:endParaRPr lang="en-US">
              <a:cs typeface="Calibri"/>
            </a:endParaRPr>
          </a:p>
          <a:p>
            <a:r>
              <a:rPr lang="en-US"/>
              <a:t>Design and Prototyping</a:t>
            </a:r>
            <a:endParaRPr lang="en-US">
              <a:cs typeface="Calibri"/>
            </a:endParaRPr>
          </a:p>
          <a:p>
            <a:pPr marL="171450" indent="-171450">
              <a:buFont typeface="Arial"/>
              <a:buChar char="•"/>
            </a:pPr>
            <a:r>
              <a:rPr lang="en-US" b="1"/>
              <a:t>Sketching and Wireframing</a:t>
            </a:r>
            <a:r>
              <a:rPr lang="en-US"/>
              <a:t>: Skills in quickly sketching ideas and creating wireframes to visualize design concepts.</a:t>
            </a:r>
            <a:endParaRPr lang="en-US">
              <a:cs typeface="Calibri"/>
            </a:endParaRPr>
          </a:p>
          <a:p>
            <a:pPr marL="171450" indent="-171450">
              <a:buFont typeface="Arial"/>
              <a:buChar char="•"/>
            </a:pPr>
            <a:r>
              <a:rPr lang="en-US" b="1"/>
              <a:t>Prototyping</a:t>
            </a:r>
            <a:r>
              <a:rPr lang="en-US"/>
              <a:t>: Proficiency in building low to high-fidelity prototypes using tools like Figma, Sketch, Adobe XD, or InVision.</a:t>
            </a:r>
            <a:endParaRPr lang="en-US">
              <a:cs typeface="Calibri"/>
            </a:endParaRPr>
          </a:p>
          <a:p>
            <a:pPr marL="171450" indent="-171450">
              <a:buFont typeface="Arial"/>
              <a:buChar char="•"/>
            </a:pPr>
            <a:r>
              <a:rPr lang="en-US" b="1"/>
              <a:t>Visual Design</a:t>
            </a:r>
            <a:r>
              <a:rPr lang="en-US"/>
              <a:t>: Basic understanding of visual design principles, including layout, color theory, and typography.</a:t>
            </a:r>
            <a:endParaRPr lang="en-US">
              <a:cs typeface="Calibri"/>
            </a:endParaRPr>
          </a:p>
          <a:p>
            <a:r>
              <a:rPr lang="en-US"/>
              <a:t>Analytical and Problem-Solving Skills</a:t>
            </a:r>
            <a:endParaRPr lang="en-US">
              <a:cs typeface="Calibri"/>
            </a:endParaRPr>
          </a:p>
          <a:p>
            <a:pPr marL="171450" indent="-171450">
              <a:buFont typeface="Arial"/>
              <a:buChar char="•"/>
            </a:pPr>
            <a:r>
              <a:rPr lang="en-US" b="1"/>
              <a:t>Design Thinking</a:t>
            </a:r>
            <a:r>
              <a:rPr lang="en-US"/>
              <a:t>: Expertise in applying design thinking methodologies to solve complex problems.</a:t>
            </a:r>
            <a:endParaRPr lang="en-US">
              <a:cs typeface="Calibri"/>
            </a:endParaRPr>
          </a:p>
          <a:p>
            <a:pPr marL="171450" indent="-171450">
              <a:buFont typeface="Arial"/>
              <a:buChar char="•"/>
            </a:pPr>
            <a:r>
              <a:rPr lang="en-US" b="1"/>
              <a:t>Critical Thinking</a:t>
            </a:r>
            <a:r>
              <a:rPr lang="en-US"/>
              <a:t>: Ability to analyze user data and feedback to identify problems and opportunities.</a:t>
            </a:r>
            <a:endParaRPr lang="en-US">
              <a:cs typeface="Calibri"/>
            </a:endParaRPr>
          </a:p>
          <a:p>
            <a:pPr marL="171450" indent="-171450">
              <a:buFont typeface="Arial"/>
              <a:buChar char="•"/>
            </a:pPr>
            <a:r>
              <a:rPr lang="en-US" b="1"/>
              <a:t>Iterative Design</a:t>
            </a:r>
            <a:r>
              <a:rPr lang="en-US"/>
              <a:t>: Skills in iterating on designs based on user feedback and testing.</a:t>
            </a:r>
            <a:endParaRPr lang="en-US">
              <a:cs typeface="Calibri"/>
            </a:endParaRPr>
          </a:p>
          <a:p>
            <a:r>
              <a:rPr lang="en-US"/>
              <a:t>Technical Proficiency</a:t>
            </a:r>
          </a:p>
          <a:p>
            <a:pPr marL="171450" indent="-171450">
              <a:buFont typeface="Arial,Sans-Serif"/>
              <a:buChar char="•"/>
            </a:pPr>
            <a:r>
              <a:rPr lang="en-US" b="1"/>
              <a:t>Usability Testing</a:t>
            </a:r>
            <a:r>
              <a:rPr lang="en-US"/>
              <a:t>: Conducting and analyzing usability tests to gather user feedback on prototypes and designs.</a:t>
            </a:r>
          </a:p>
          <a:p>
            <a:pPr marL="171450" indent="-171450">
              <a:buFont typeface="Arial,Sans-Serif"/>
              <a:buChar char="•"/>
            </a:pPr>
            <a:r>
              <a:rPr lang="en-US" b="1"/>
              <a:t>Interaction Design</a:t>
            </a:r>
            <a:r>
              <a:rPr lang="en-US"/>
              <a:t>: Understanding of how users interact with products and designing intuitive interfaces.</a:t>
            </a:r>
            <a:endParaRPr lang="en-US">
              <a:cs typeface="Calibri"/>
            </a:endParaRPr>
          </a:p>
          <a:p>
            <a:pPr marL="171450" indent="-171450">
              <a:buFont typeface="Arial,Sans-Serif"/>
              <a:buChar char="•"/>
            </a:pPr>
            <a:endParaRPr lang="en-US">
              <a:cs typeface="Calibri"/>
            </a:endParaRPr>
          </a:p>
          <a:p>
            <a:endParaRPr lang="en-US"/>
          </a:p>
          <a:p>
            <a:r>
              <a:rPr lang="en-US">
                <a:cs typeface="Calibri"/>
              </a:rPr>
              <a:t>Areas of overlap between are: </a:t>
            </a:r>
            <a:endParaRPr lang="en-US"/>
          </a:p>
          <a:p>
            <a:pPr marL="171450" indent="-171450">
              <a:buFont typeface="Arial,Sans-Serif"/>
              <a:buChar char="•"/>
            </a:pPr>
            <a:r>
              <a:rPr lang="en-US" b="1">
                <a:cs typeface="Calibri"/>
              </a:rPr>
              <a:t>Domain knowledge –  of digital health and health systems.   </a:t>
            </a:r>
            <a:endParaRPr lang="en-US" b="1"/>
          </a:p>
          <a:p>
            <a:pPr marL="171450" indent="-171450">
              <a:buFont typeface="Arial,Sans-Serif"/>
              <a:buChar char="•"/>
            </a:pPr>
            <a:r>
              <a:rPr lang="en-US" b="1"/>
              <a:t>User Experience (UX) Understanding</a:t>
            </a:r>
            <a:r>
              <a:rPr lang="en-US"/>
              <a:t>: Basic knowledge of UX principles to ensure that systems meet user needs effectively.</a:t>
            </a:r>
            <a:endParaRPr lang="en-US">
              <a:cs typeface="Calibri"/>
            </a:endParaRPr>
          </a:p>
          <a:p>
            <a:endParaRPr lang="en-US">
              <a:cs typeface="Calibri"/>
            </a:endParaRPr>
          </a:p>
          <a:p>
            <a:r>
              <a:rPr lang="en-US"/>
              <a:t>Collaboration and Communication</a:t>
            </a:r>
            <a:endParaRPr lang="en-US">
              <a:cs typeface="Calibri"/>
            </a:endParaRPr>
          </a:p>
          <a:p>
            <a:pPr marL="171450" indent="-171450">
              <a:buFont typeface="Arial"/>
              <a:buChar char="•"/>
            </a:pPr>
            <a:r>
              <a:rPr lang="en-US" b="1"/>
              <a:t>Collaboration</a:t>
            </a:r>
            <a:r>
              <a:rPr lang="en-US"/>
              <a:t>: Ability to work effectively with cross-functional teams, including developers, product managers, and other designers.</a:t>
            </a:r>
            <a:endParaRPr lang="en-US">
              <a:cs typeface="Calibri"/>
            </a:endParaRPr>
          </a:p>
          <a:p>
            <a:pPr marL="171450" indent="-171450">
              <a:buFont typeface="Arial"/>
              <a:buChar char="•"/>
            </a:pPr>
            <a:r>
              <a:rPr lang="en-US" b="1"/>
              <a:t>Facilitation</a:t>
            </a:r>
            <a:r>
              <a:rPr lang="en-US"/>
              <a:t>: Skills in leading workshops, brainstorming sessions, and design sprints.</a:t>
            </a:r>
            <a:endParaRPr lang="en-US">
              <a:cs typeface="Calibri"/>
            </a:endParaRPr>
          </a:p>
          <a:p>
            <a:pPr marL="171450" indent="-171450">
              <a:buFont typeface="Arial"/>
              <a:buChar char="•"/>
            </a:pPr>
            <a:r>
              <a:rPr lang="en-US" b="1"/>
              <a:t>Communication</a:t>
            </a:r>
            <a:r>
              <a:rPr lang="en-US"/>
              <a:t>: Excellent verbal and written communication skills to articulate design concepts and decisions clearly.</a:t>
            </a:r>
            <a:endParaRPr lang="en-US">
              <a:cs typeface="Calibri"/>
            </a:endParaRPr>
          </a:p>
          <a:p>
            <a:pPr marL="171450" indent="-171450">
              <a:buFont typeface="Arial,Sans-Serif"/>
              <a:buChar char="•"/>
            </a:pPr>
            <a:r>
              <a:rPr lang="en-US" b="1"/>
              <a:t>Agile Methodology</a:t>
            </a:r>
            <a:r>
              <a:rPr lang="en-US"/>
              <a:t>: Familiarity with Agile methodologies and practices, including Scrum and Kanban.</a:t>
            </a:r>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9849DCBC-DFCA-487B-B72A-B955BEF0A77F}" type="slidenum">
              <a:rPr lang="en-US" smtClean="0"/>
              <a:t>109</a:t>
            </a:fld>
            <a:endParaRPr lang="en-US"/>
          </a:p>
        </p:txBody>
      </p:sp>
    </p:spTree>
    <p:extLst>
      <p:ext uri="{BB962C8B-B14F-4D97-AF65-F5344CB8AC3E}">
        <p14:creationId xmlns:p14="http://schemas.microsoft.com/office/powerpoint/2010/main" val="22918833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endParaRPr lang="en-US">
              <a:cs typeface="Calibri"/>
            </a:endParaRPr>
          </a:p>
          <a:p>
            <a:r>
              <a:rPr lang="en-US">
                <a:cs typeface="Calibri"/>
              </a:rPr>
              <a:t>A human centered designer uses a wide range of different tools and techniques to gather information about the HIS system users and what they need.   One of the tools that you may be familiar with and which is very widely used is a </a:t>
            </a:r>
            <a:r>
              <a:rPr lang="en-US" b="1">
                <a:cs typeface="Calibri"/>
              </a:rPr>
              <a:t>USER PERSONA</a:t>
            </a:r>
            <a:r>
              <a:rPr lang="en-US">
                <a:cs typeface="Calibri"/>
              </a:rPr>
              <a:t>.   </a:t>
            </a:r>
            <a:endParaRPr lang="en-US">
              <a:ea typeface="Calibri"/>
              <a:cs typeface="Calibri"/>
            </a:endParaRPr>
          </a:p>
          <a:p>
            <a:endParaRPr lang="en-US">
              <a:cs typeface="Calibri"/>
            </a:endParaRPr>
          </a:p>
          <a:p>
            <a:r>
              <a:rPr lang="en-US"/>
              <a:t>A </a:t>
            </a:r>
            <a:r>
              <a:rPr lang="en-US" b="1"/>
              <a:t>user persona</a:t>
            </a:r>
            <a:r>
              <a:rPr lang="en-US"/>
              <a:t> describes the general background, demographics, work environment, motivations, and key challenges for  various country stakeholders that interact with the health information system. It is a method for enhancing engagement with stakeholders and building context for prototyping and implementation efforts. The purpose of creating user personas is to enable team members and stakeholders to better understand and relate to end-users with visuals about users, so team members are designing for someone specific.</a:t>
            </a:r>
            <a:endParaRPr lang="en-US">
              <a:cs typeface="Calibri"/>
            </a:endParaRPr>
          </a:p>
        </p:txBody>
      </p:sp>
      <p:sp>
        <p:nvSpPr>
          <p:cNvPr id="4" name="Slide Number Placeholder 3"/>
          <p:cNvSpPr>
            <a:spLocks noGrp="1"/>
          </p:cNvSpPr>
          <p:nvPr>
            <p:ph type="sldNum" sz="quarter" idx="5"/>
          </p:nvPr>
        </p:nvSpPr>
        <p:spPr/>
        <p:txBody>
          <a:bodyPr/>
          <a:lstStyle/>
          <a:p>
            <a:fld id="{9849DCBC-DFCA-487B-B72A-B955BEF0A77F}" type="slidenum">
              <a:rPr lang="en-US" smtClean="0"/>
              <a:t>110</a:t>
            </a:fld>
            <a:endParaRPr lang="en-US"/>
          </a:p>
        </p:txBody>
      </p:sp>
    </p:spTree>
    <p:extLst>
      <p:ext uri="{BB962C8B-B14F-4D97-AF65-F5344CB8AC3E}">
        <p14:creationId xmlns:p14="http://schemas.microsoft.com/office/powerpoint/2010/main" val="18583889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endParaRPr lang="en-US">
              <a:cs typeface="Calibri"/>
            </a:endParaRPr>
          </a:p>
          <a:p>
            <a:r>
              <a:rPr lang="en-US"/>
              <a:t>A Business Analyst also uses a wide range of different tools and techniques to gather information about the HIS system users and what they need.  </a:t>
            </a:r>
            <a:endParaRPr lang="en-US">
              <a:cs typeface="Calibri"/>
            </a:endParaRPr>
          </a:p>
          <a:p>
            <a:r>
              <a:rPr lang="en-US"/>
              <a:t> One of the tools that you may be familiar with and which is very widely used is a BUSINESS PROCESS DIAGRAM. </a:t>
            </a:r>
            <a:endParaRPr lang="en-US">
              <a:cs typeface="Calibri"/>
            </a:endParaRPr>
          </a:p>
          <a:p>
            <a:endParaRPr lang="en-US">
              <a:cs typeface="Calibri"/>
            </a:endParaRPr>
          </a:p>
          <a:p>
            <a:r>
              <a:rPr lang="en-US"/>
              <a:t>A business process diagram is a visual representation of the steps, activities, and decisions involved in a specific process or workflow. Business process diagrams help stakeholders understand how a process works and identify areas for optimization.   It is used to document, analyze, and improve processes within an organization</a:t>
            </a:r>
            <a:endParaRPr lang="en-US">
              <a:cs typeface="Calibri"/>
            </a:endParaRPr>
          </a:p>
        </p:txBody>
      </p:sp>
      <p:sp>
        <p:nvSpPr>
          <p:cNvPr id="4" name="Slide Number Placeholder 3"/>
          <p:cNvSpPr>
            <a:spLocks noGrp="1"/>
          </p:cNvSpPr>
          <p:nvPr>
            <p:ph type="sldNum" sz="quarter" idx="5"/>
          </p:nvPr>
        </p:nvSpPr>
        <p:spPr/>
        <p:txBody>
          <a:bodyPr/>
          <a:lstStyle/>
          <a:p>
            <a:fld id="{9849DCBC-DFCA-487B-B72A-B955BEF0A77F}" type="slidenum">
              <a:rPr lang="en-US" smtClean="0"/>
              <a:t>111</a:t>
            </a:fld>
            <a:endParaRPr lang="en-US"/>
          </a:p>
        </p:txBody>
      </p:sp>
    </p:spTree>
    <p:extLst>
      <p:ext uri="{BB962C8B-B14F-4D97-AF65-F5344CB8AC3E}">
        <p14:creationId xmlns:p14="http://schemas.microsoft.com/office/powerpoint/2010/main" val="31419919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endParaRPr lang="en-US">
              <a:cs typeface="Calibri"/>
            </a:endParaRPr>
          </a:p>
          <a:p>
            <a:r>
              <a:rPr lang="en-US"/>
              <a:t>A Business Analyst also uses a wide range of different tools and techniques to gather information about the HIS system users and what they need.  </a:t>
            </a:r>
            <a:endParaRPr lang="en-US">
              <a:cs typeface="Calibri"/>
            </a:endParaRPr>
          </a:p>
          <a:p>
            <a:r>
              <a:rPr lang="en-US"/>
              <a:t> One of the tools that you may be familiar with and which is very widely used is a BUSINESS PROCESS DIAGRAM. </a:t>
            </a:r>
            <a:endParaRPr lang="en-US">
              <a:cs typeface="Calibri"/>
            </a:endParaRPr>
          </a:p>
          <a:p>
            <a:endParaRPr lang="en-US">
              <a:cs typeface="Calibri"/>
            </a:endParaRPr>
          </a:p>
          <a:p>
            <a:r>
              <a:rPr lang="en-US"/>
              <a:t>A business process diagram is a visual representation of the steps, activities, and decisions involved in a specific process or workflow. Business process diagrams help stakeholders understand how a process works and identify areas for optimization.   It is used to document, analyze, and improve processes within an organization</a:t>
            </a:r>
            <a:endParaRPr lang="en-US">
              <a:cs typeface="Calibri"/>
            </a:endParaRPr>
          </a:p>
        </p:txBody>
      </p:sp>
      <p:sp>
        <p:nvSpPr>
          <p:cNvPr id="4" name="Slide Number Placeholder 3"/>
          <p:cNvSpPr>
            <a:spLocks noGrp="1"/>
          </p:cNvSpPr>
          <p:nvPr>
            <p:ph type="sldNum" sz="quarter" idx="5"/>
          </p:nvPr>
        </p:nvSpPr>
        <p:spPr/>
        <p:txBody>
          <a:bodyPr/>
          <a:lstStyle/>
          <a:p>
            <a:fld id="{9849DCBC-DFCA-487B-B72A-B955BEF0A77F}" type="slidenum">
              <a:rPr lang="en-US" smtClean="0"/>
              <a:t>113</a:t>
            </a:fld>
            <a:endParaRPr lang="en-US"/>
          </a:p>
        </p:txBody>
      </p:sp>
    </p:spTree>
    <p:extLst>
      <p:ext uri="{BB962C8B-B14F-4D97-AF65-F5344CB8AC3E}">
        <p14:creationId xmlns:p14="http://schemas.microsoft.com/office/powerpoint/2010/main" val="398225977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r>
              <a:rPr lang="en-US"/>
              <a:t>Well defined, detailed and comprehensive software system requirements are critical for the success of any software project. They serve as a foundational element that guides the entire development process and ensures that the final product meets the intended needs and expectations. </a:t>
            </a:r>
          </a:p>
          <a:p>
            <a:pPr marL="342900" lvl="1" indent="-342900">
              <a:buFont typeface="Arial"/>
              <a:buChar char="•"/>
            </a:pPr>
            <a:endParaRPr lang="en-US">
              <a:ea typeface="Calibri"/>
              <a:cs typeface="Calibri"/>
            </a:endParaRPr>
          </a:p>
          <a:p>
            <a:pPr marL="0" lvl="1"/>
            <a:r>
              <a:rPr lang="en-US"/>
              <a:t>Software system requirements are vital for ensuring that a project is completed on time, within budget, and to the satisfaction of all stakeholders. They provide a structured framework that guides the entire software development lifecycle, from initial planning and design to development, testing, and maintenance. </a:t>
            </a:r>
            <a:endParaRPr lang="en-US">
              <a:cs typeface="Calibri" panose="020F0502020204030204"/>
            </a:endParaRPr>
          </a:p>
          <a:p>
            <a:pPr marL="0" lvl="1"/>
            <a:r>
              <a:rPr lang="en-US"/>
              <a:t>Requirements:</a:t>
            </a:r>
            <a:endParaRPr lang="en-US">
              <a:cs typeface="Calibri" panose="020F0502020204030204"/>
            </a:endParaRPr>
          </a:p>
          <a:p>
            <a:pPr marL="342900" indent="-342900">
              <a:lnSpc>
                <a:spcPct val="90000"/>
              </a:lnSpc>
              <a:spcBef>
                <a:spcPts val="1000"/>
              </a:spcBef>
              <a:buFont typeface="Arial"/>
              <a:buChar char="•"/>
            </a:pPr>
            <a:r>
              <a:rPr lang="en-US"/>
              <a:t>Provide a shared understanding of WHAT the system needs to do. </a:t>
            </a:r>
          </a:p>
          <a:p>
            <a:pPr marL="342900" indent="-342900">
              <a:lnSpc>
                <a:spcPct val="90000"/>
              </a:lnSpc>
              <a:spcBef>
                <a:spcPts val="1000"/>
              </a:spcBef>
              <a:buFont typeface="Arial"/>
              <a:buChar char="•"/>
            </a:pPr>
            <a:r>
              <a:rPr lang="en-US"/>
              <a:t>Helps to avoid ambiguity and mis-interpretation</a:t>
            </a:r>
          </a:p>
          <a:p>
            <a:pPr marL="342900" indent="-342900">
              <a:lnSpc>
                <a:spcPct val="90000"/>
              </a:lnSpc>
              <a:spcBef>
                <a:spcPts val="1000"/>
              </a:spcBef>
              <a:buFont typeface="Arial"/>
              <a:buChar char="•"/>
            </a:pPr>
            <a:r>
              <a:rPr lang="en-US"/>
              <a:t>Define the scope of the technical development work for planning purposes</a:t>
            </a:r>
          </a:p>
          <a:p>
            <a:pPr marL="342900" indent="-342900">
              <a:lnSpc>
                <a:spcPct val="90000"/>
              </a:lnSpc>
              <a:spcBef>
                <a:spcPts val="1000"/>
              </a:spcBef>
              <a:buFont typeface="Arial"/>
              <a:buChar char="•"/>
            </a:pPr>
            <a:r>
              <a:rPr lang="en-US"/>
              <a:t>Provide detailed specifications for developers</a:t>
            </a:r>
          </a:p>
          <a:p>
            <a:pPr marL="342900" indent="-342900">
              <a:lnSpc>
                <a:spcPct val="90000"/>
              </a:lnSpc>
              <a:spcBef>
                <a:spcPts val="1000"/>
              </a:spcBef>
              <a:buFont typeface="Arial"/>
              <a:buChar char="•"/>
            </a:pPr>
            <a:r>
              <a:rPr lang="en-US"/>
              <a:t>Provide the base for testing criteria, verification and validation </a:t>
            </a:r>
          </a:p>
          <a:p>
            <a:pPr marL="342900" lvl="1" indent="-342900">
              <a:buFont typeface="Arial"/>
              <a:buChar char="•"/>
            </a:pPr>
            <a:endParaRPr lang="en-US">
              <a:ea typeface="Calibri"/>
              <a:cs typeface="Calibri"/>
            </a:endParaRPr>
          </a:p>
        </p:txBody>
      </p:sp>
      <p:sp>
        <p:nvSpPr>
          <p:cNvPr id="4" name="Slide Number Placeholder 3"/>
          <p:cNvSpPr>
            <a:spLocks noGrp="1"/>
          </p:cNvSpPr>
          <p:nvPr>
            <p:ph type="sldNum" sz="quarter" idx="5"/>
          </p:nvPr>
        </p:nvSpPr>
        <p:spPr/>
        <p:txBody>
          <a:bodyPr/>
          <a:lstStyle/>
          <a:p>
            <a:fld id="{9849DCBC-DFCA-487B-B72A-B955BEF0A77F}" type="slidenum">
              <a:rPr lang="en-US" smtClean="0"/>
              <a:t>114</a:t>
            </a:fld>
            <a:endParaRPr lang="en-US"/>
          </a:p>
        </p:txBody>
      </p:sp>
    </p:spTree>
    <p:extLst>
      <p:ext uri="{BB962C8B-B14F-4D97-AF65-F5344CB8AC3E}">
        <p14:creationId xmlns:p14="http://schemas.microsoft.com/office/powerpoint/2010/main" val="374025442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1" indent="-342900">
              <a:buFont typeface="Arial"/>
              <a:buChar char="•"/>
            </a:pPr>
            <a:endParaRPr lang="en-US">
              <a:ea typeface="Calibri"/>
              <a:cs typeface="Calibri"/>
            </a:endParaRPr>
          </a:p>
        </p:txBody>
      </p:sp>
      <p:sp>
        <p:nvSpPr>
          <p:cNvPr id="4" name="Slide Number Placeholder 3"/>
          <p:cNvSpPr>
            <a:spLocks noGrp="1"/>
          </p:cNvSpPr>
          <p:nvPr>
            <p:ph type="sldNum" sz="quarter" idx="5"/>
          </p:nvPr>
        </p:nvSpPr>
        <p:spPr/>
        <p:txBody>
          <a:bodyPr/>
          <a:lstStyle/>
          <a:p>
            <a:fld id="{9849DCBC-DFCA-487B-B72A-B955BEF0A77F}" type="slidenum">
              <a:rPr lang="en-US" smtClean="0"/>
              <a:t>115</a:t>
            </a:fld>
            <a:endParaRPr lang="en-US"/>
          </a:p>
        </p:txBody>
      </p:sp>
    </p:spTree>
    <p:extLst>
      <p:ext uri="{BB962C8B-B14F-4D97-AF65-F5344CB8AC3E}">
        <p14:creationId xmlns:p14="http://schemas.microsoft.com/office/powerpoint/2010/main" val="28525078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9849DCBC-DFCA-487B-B72A-B955BEF0A77F}" type="slidenum">
              <a:rPr lang="en-US" smtClean="0"/>
              <a:t>116</a:t>
            </a:fld>
            <a:endParaRPr lang="en-US"/>
          </a:p>
        </p:txBody>
      </p:sp>
    </p:spTree>
    <p:extLst>
      <p:ext uri="{BB962C8B-B14F-4D97-AF65-F5344CB8AC3E}">
        <p14:creationId xmlns:p14="http://schemas.microsoft.com/office/powerpoint/2010/main" val="25849794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a:r>
              <a:rPr lang="en-US"/>
              <a:t>User requirements are user-centric and describe what the system must do from the users perspective. inform and shape the system requirements. The process typically starts with gathering user requirements to understand what users need from the system. These user requirements are then translated into system requirements that provide the detailed specifications necessary for building the system.</a:t>
            </a:r>
            <a:endParaRPr lang="en-US">
              <a:cs typeface="Calibri"/>
            </a:endParaRPr>
          </a:p>
          <a:p>
            <a:endParaRPr lang="en-US"/>
          </a:p>
          <a:p>
            <a:pPr lvl="1"/>
            <a:r>
              <a:rPr lang="en-US"/>
              <a:t>In summary, user requirements are about understanding and documenting what the users need, while system requirements are about defining how the system will meet those needs from a technical standpoint. Both are essential for the successful development of a software system.</a:t>
            </a:r>
            <a:endParaRPr lang="en-US">
              <a:cs typeface="Calibri" panose="020F0502020204030204"/>
            </a:endParaRPr>
          </a:p>
          <a:p>
            <a:pPr marL="342900" lvl="1" indent="-342900">
              <a:buFont typeface="Arial"/>
              <a:buChar char="•"/>
            </a:pPr>
            <a:endParaRPr lang="en-US">
              <a:ea typeface="Calibri"/>
              <a:cs typeface="Calibri"/>
            </a:endParaRPr>
          </a:p>
        </p:txBody>
      </p:sp>
      <p:sp>
        <p:nvSpPr>
          <p:cNvPr id="4" name="Slide Number Placeholder 3"/>
          <p:cNvSpPr>
            <a:spLocks noGrp="1"/>
          </p:cNvSpPr>
          <p:nvPr>
            <p:ph type="sldNum" sz="quarter" idx="5"/>
          </p:nvPr>
        </p:nvSpPr>
        <p:spPr/>
        <p:txBody>
          <a:bodyPr/>
          <a:lstStyle/>
          <a:p>
            <a:fld id="{9849DCBC-DFCA-487B-B72A-B955BEF0A77F}" type="slidenum">
              <a:rPr lang="en-US" smtClean="0"/>
              <a:t>117</a:t>
            </a:fld>
            <a:endParaRPr lang="en-US"/>
          </a:p>
        </p:txBody>
      </p:sp>
    </p:spTree>
    <p:extLst>
      <p:ext uri="{BB962C8B-B14F-4D97-AF65-F5344CB8AC3E}">
        <p14:creationId xmlns:p14="http://schemas.microsoft.com/office/powerpoint/2010/main" val="22214815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a:r>
              <a:rPr lang="en-US"/>
              <a:t> </a:t>
            </a:r>
          </a:p>
          <a:p>
            <a:pPr marL="457200"/>
            <a:endParaRPr lang="en-US">
              <a:cs typeface="Calibri" panose="020F0502020204030204"/>
            </a:endParaRPr>
          </a:p>
          <a:p>
            <a:pPr marL="457200"/>
            <a:r>
              <a:rPr lang="en-US"/>
              <a:t>Functional Requirements</a:t>
            </a:r>
            <a:endParaRPr lang="en-US">
              <a:cs typeface="Calibri"/>
            </a:endParaRPr>
          </a:p>
          <a:p>
            <a:pPr lvl="1"/>
            <a:r>
              <a:rPr lang="en-US" b="1"/>
              <a:t>Definition</a:t>
            </a:r>
            <a:r>
              <a:rPr lang="en-US"/>
              <a:t>: Functional requirements describe the specific behaviors or functions of the system. They detail what the system should do and how it should react to particular inputs.  Often expressed as "The system must/shall [do something]."</a:t>
            </a:r>
            <a:endParaRPr lang="en-US">
              <a:cs typeface="Calibri"/>
            </a:endParaRPr>
          </a:p>
          <a:p>
            <a:r>
              <a:rPr lang="en-US" b="1"/>
              <a:t>There are generally two main categories of requirements:</a:t>
            </a:r>
            <a:endParaRPr lang="en-US"/>
          </a:p>
          <a:p>
            <a:endParaRPr lang="en-US" b="1"/>
          </a:p>
          <a:p>
            <a:pPr marL="228600" indent="-228600">
              <a:buAutoNum type="arabicPeriod"/>
            </a:pPr>
            <a:r>
              <a:rPr lang="en-US" b="1">
                <a:cs typeface="Calibri" panose="020F0502020204030204"/>
              </a:rPr>
              <a:t>Functional Requirements: </a:t>
            </a:r>
            <a:r>
              <a:rPr lang="en-US"/>
              <a:t>Functional requirements describe the specific behaviors or functions of the system. They detail what the system should do and how it should react to particular inputs.  Often expressed as "The system must/shall [do something]."</a:t>
            </a:r>
            <a:endParaRPr lang="en-US" b="1">
              <a:cs typeface="Calibri" panose="020F0502020204030204"/>
            </a:endParaRPr>
          </a:p>
          <a:p>
            <a:r>
              <a:rPr lang="en-US" b="1"/>
              <a:t>Examples</a:t>
            </a:r>
            <a:r>
              <a:rPr lang="en-US"/>
              <a:t>:</a:t>
            </a:r>
            <a:endParaRPr lang="en-US">
              <a:cs typeface="Calibri" panose="020F0502020204030204"/>
            </a:endParaRPr>
          </a:p>
          <a:p>
            <a:r>
              <a:rPr lang="en-US"/>
              <a:t>The system shall allow users to log in using a username and password.</a:t>
            </a:r>
            <a:endParaRPr lang="en-US">
              <a:cs typeface="Calibri" panose="020F0502020204030204"/>
            </a:endParaRPr>
          </a:p>
          <a:p>
            <a:r>
              <a:rPr lang="en-US"/>
              <a:t>The system shall send a confirmation email upon successful registration.</a:t>
            </a:r>
            <a:endParaRPr lang="en-US">
              <a:cs typeface="Calibri" panose="020F0502020204030204"/>
            </a:endParaRPr>
          </a:p>
          <a:p>
            <a:r>
              <a:rPr lang="en-US"/>
              <a:t>The system shall generate a monthly report of children under 5 due for vaccination.</a:t>
            </a:r>
            <a:endParaRPr lang="en-US">
              <a:cs typeface="Calibri" panose="020F0502020204030204"/>
            </a:endParaRPr>
          </a:p>
          <a:p>
            <a:endParaRPr lang="en-US"/>
          </a:p>
          <a:p>
            <a:r>
              <a:rPr lang="en-US" b="1"/>
              <a:t>2. Non-Functional Requirements:  </a:t>
            </a:r>
            <a:r>
              <a:rPr lang="en-US"/>
              <a:t>Non-functional requirements describe the qualities and constraints of the system. They detail how the system performs its functions and define the system's overall attributes.</a:t>
            </a:r>
            <a:endParaRPr lang="en-US">
              <a:cs typeface="Calibri" panose="020F0502020204030204"/>
            </a:endParaRPr>
          </a:p>
          <a:p>
            <a:r>
              <a:rPr lang="en-US" b="1"/>
              <a:t>Characteristics</a:t>
            </a:r>
            <a:r>
              <a:rPr lang="en-US"/>
              <a:t>:</a:t>
            </a:r>
            <a:endParaRPr lang="en-US">
              <a:cs typeface="Calibri" panose="020F0502020204030204"/>
            </a:endParaRPr>
          </a:p>
          <a:p>
            <a:r>
              <a:rPr lang="en-US"/>
              <a:t>Focus on performance, usability, reliability, security, and other quality attributes.</a:t>
            </a:r>
            <a:endParaRPr lang="en-US">
              <a:cs typeface="Calibri" panose="020F0502020204030204"/>
            </a:endParaRPr>
          </a:p>
          <a:p>
            <a:r>
              <a:rPr lang="en-US"/>
              <a:t>Often expressed in measurable terms to ensure they can be tested and validated.</a:t>
            </a:r>
            <a:endParaRPr lang="en-US">
              <a:cs typeface="Calibri" panose="020F0502020204030204"/>
            </a:endParaRPr>
          </a:p>
          <a:p>
            <a:r>
              <a:rPr lang="en-US" b="1"/>
              <a:t>Examples</a:t>
            </a:r>
            <a:r>
              <a:rPr lang="en-US"/>
              <a:t>:</a:t>
            </a:r>
            <a:endParaRPr lang="en-US">
              <a:cs typeface="Calibri" panose="020F0502020204030204"/>
            </a:endParaRPr>
          </a:p>
          <a:p>
            <a:r>
              <a:rPr lang="en-US">
                <a:cs typeface="Calibri" panose="020F0502020204030204"/>
              </a:rPr>
              <a:t>The system shall handle up to 10,000 simultaneous users.</a:t>
            </a:r>
          </a:p>
          <a:p>
            <a:r>
              <a:rPr lang="en-US"/>
              <a:t>The system shall load the homepage within 2 seconds under normal conditions.</a:t>
            </a:r>
            <a:endParaRPr lang="en-US">
              <a:cs typeface="Calibri" panose="020F0502020204030204"/>
            </a:endParaRPr>
          </a:p>
          <a:p>
            <a:r>
              <a:rPr lang="en-US"/>
              <a:t>The system shall encrypt all user data in transit and at rest.</a:t>
            </a:r>
            <a:endParaRPr lang="en-US">
              <a:cs typeface="Calibri" panose="020F0502020204030204"/>
            </a:endParaRPr>
          </a:p>
          <a:p>
            <a:pPr marL="0" lvl="1"/>
            <a:endParaRPr lang="en-US">
              <a:ea typeface="Calibri"/>
              <a:cs typeface="Calibri"/>
            </a:endParaRPr>
          </a:p>
        </p:txBody>
      </p:sp>
      <p:sp>
        <p:nvSpPr>
          <p:cNvPr id="4" name="Slide Number Placeholder 3"/>
          <p:cNvSpPr>
            <a:spLocks noGrp="1"/>
          </p:cNvSpPr>
          <p:nvPr>
            <p:ph type="sldNum" sz="quarter" idx="5"/>
          </p:nvPr>
        </p:nvSpPr>
        <p:spPr/>
        <p:txBody>
          <a:bodyPr/>
          <a:lstStyle/>
          <a:p>
            <a:fld id="{9849DCBC-DFCA-487B-B72A-B955BEF0A77F}" type="slidenum">
              <a:rPr lang="en-US" smtClean="0"/>
              <a:t>118</a:t>
            </a:fld>
            <a:endParaRPr lang="en-US"/>
          </a:p>
        </p:txBody>
      </p:sp>
    </p:spTree>
    <p:extLst>
      <p:ext uri="{BB962C8B-B14F-4D97-AF65-F5344CB8AC3E}">
        <p14:creationId xmlns:p14="http://schemas.microsoft.com/office/powerpoint/2010/main" val="307541536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a:endParaRPr lang="en-US"/>
          </a:p>
          <a:p>
            <a:pPr marL="457200"/>
            <a:endParaRPr lang="en-US">
              <a:cs typeface="Calibri"/>
            </a:endParaRPr>
          </a:p>
          <a:p>
            <a:pPr marL="457200"/>
            <a:endParaRPr lang="en-US">
              <a:cs typeface="Calibri"/>
            </a:endParaRPr>
          </a:p>
          <a:p>
            <a:pPr marL="457200"/>
            <a:r>
              <a:rPr lang="en-US"/>
              <a:t>When designing and deploying a digital health system, it is crucial to consider both hardware and infrastructure requirements to ensure the system is reliable, scalable, secure, and efficient. Below are the type of things you will need to consider:</a:t>
            </a:r>
            <a:endParaRPr lang="en-US">
              <a:cs typeface="Calibri"/>
            </a:endParaRPr>
          </a:p>
          <a:p>
            <a:pPr marL="457200"/>
            <a:r>
              <a:rPr lang="en-US" b="1">
                <a:cs typeface="Calibri"/>
              </a:rPr>
              <a:t>Hardware: </a:t>
            </a:r>
          </a:p>
          <a:p>
            <a:pPr lvl="2" indent="-342900">
              <a:buFont typeface="Arial,Sans-Serif"/>
              <a:buChar char="•"/>
            </a:pPr>
            <a:r>
              <a:rPr lang="en-US"/>
              <a:t>Servers</a:t>
            </a:r>
            <a:endParaRPr lang="en-US">
              <a:cs typeface="Calibri" panose="020F0502020204030204"/>
            </a:endParaRPr>
          </a:p>
          <a:p>
            <a:pPr lvl="2" indent="-342900">
              <a:buFont typeface="Arial,Sans-Serif"/>
              <a:buChar char="•"/>
            </a:pPr>
            <a:r>
              <a:rPr lang="en-US"/>
              <a:t>Workstations</a:t>
            </a:r>
            <a:endParaRPr lang="en-US">
              <a:cs typeface="Calibri" panose="020F0502020204030204"/>
            </a:endParaRPr>
          </a:p>
          <a:p>
            <a:pPr lvl="2" indent="-342900">
              <a:buFont typeface="Arial,Sans-Serif"/>
              <a:buChar char="•"/>
            </a:pPr>
            <a:r>
              <a:rPr lang="en-US"/>
              <a:t>Tablets</a:t>
            </a:r>
            <a:endParaRPr lang="en-US">
              <a:cs typeface="Calibri" panose="020F0502020204030204"/>
            </a:endParaRPr>
          </a:p>
          <a:p>
            <a:pPr lvl="2" indent="-342900">
              <a:buFont typeface="Arial,Sans-Serif"/>
              <a:buChar char="•"/>
            </a:pPr>
            <a:r>
              <a:rPr lang="en-US"/>
              <a:t>Mobile phones</a:t>
            </a:r>
            <a:endParaRPr lang="en-US">
              <a:cs typeface="Calibri" panose="020F0502020204030204"/>
            </a:endParaRPr>
          </a:p>
          <a:p>
            <a:pPr lvl="2" indent="-342900">
              <a:buFont typeface="Arial,Sans-Serif"/>
              <a:buChar char="•"/>
            </a:pPr>
            <a:r>
              <a:rPr lang="en-US"/>
              <a:t>Scanners, </a:t>
            </a:r>
            <a:endParaRPr lang="en-US">
              <a:cs typeface="Calibri" panose="020F0502020204030204"/>
            </a:endParaRPr>
          </a:p>
          <a:p>
            <a:pPr lvl="2" indent="-342900">
              <a:buFont typeface="Arial,Sans-Serif"/>
              <a:buChar char="•"/>
            </a:pPr>
            <a:r>
              <a:rPr lang="en-US"/>
              <a:t>Medical devices to integrate with the system </a:t>
            </a:r>
            <a:r>
              <a:rPr lang="en-US" err="1"/>
              <a:t>eg</a:t>
            </a:r>
            <a:r>
              <a:rPr lang="en-US"/>
              <a:t>: laboratory </a:t>
            </a:r>
            <a:r>
              <a:rPr lang="en-US" err="1"/>
              <a:t>analysers</a:t>
            </a:r>
          </a:p>
          <a:p>
            <a:pPr marL="571500" lvl="2"/>
            <a:r>
              <a:rPr lang="en-US" b="1"/>
              <a:t>Infrastructure:</a:t>
            </a:r>
            <a:endParaRPr lang="en-US">
              <a:cs typeface="Calibri" panose="020F0502020204030204"/>
            </a:endParaRPr>
          </a:p>
          <a:p>
            <a:pPr lvl="2" indent="-342900">
              <a:buFont typeface="Arial,Sans-Serif"/>
              <a:buChar char="•"/>
            </a:pPr>
            <a:r>
              <a:rPr lang="en-US"/>
              <a:t>Power </a:t>
            </a:r>
            <a:endParaRPr lang="en-US">
              <a:cs typeface="Calibri"/>
            </a:endParaRPr>
          </a:p>
          <a:p>
            <a:pPr lvl="2" indent="-342900">
              <a:buFont typeface="Arial,Sans-Serif"/>
              <a:buChar char="•"/>
            </a:pPr>
            <a:r>
              <a:rPr lang="en-US"/>
              <a:t>Network</a:t>
            </a:r>
            <a:endParaRPr lang="en-US">
              <a:cs typeface="Calibri" panose="020F0502020204030204"/>
            </a:endParaRPr>
          </a:p>
          <a:p>
            <a:pPr lvl="2" indent="-342900">
              <a:buFont typeface="Arial,Sans-Serif"/>
              <a:buChar char="•"/>
            </a:pPr>
            <a:r>
              <a:rPr lang="en-US"/>
              <a:t>Internet connectivity </a:t>
            </a:r>
            <a:endParaRPr lang="en-US">
              <a:cs typeface="Calibri" panose="020F0502020204030204"/>
            </a:endParaRPr>
          </a:p>
          <a:p>
            <a:pPr lvl="2" indent="-342900">
              <a:buFont typeface="Arial,Sans-Serif"/>
              <a:buChar char="•"/>
            </a:pPr>
            <a:r>
              <a:rPr lang="en-US"/>
              <a:t>Physical security</a:t>
            </a:r>
            <a:endParaRPr lang="en-US">
              <a:cs typeface="Calibri" panose="020F0502020204030204"/>
            </a:endParaRPr>
          </a:p>
          <a:p>
            <a:pPr lvl="2" indent="-342900">
              <a:buFont typeface="Arial,Sans-Serif"/>
              <a:buChar char="•"/>
            </a:pPr>
            <a:r>
              <a:rPr lang="en-US"/>
              <a:t>Cloud computing services </a:t>
            </a:r>
            <a:endParaRPr lang="en-US">
              <a:cs typeface="Calibri" panose="020F0502020204030204"/>
            </a:endParaRPr>
          </a:p>
        </p:txBody>
      </p:sp>
      <p:sp>
        <p:nvSpPr>
          <p:cNvPr id="4" name="Slide Number Placeholder 3"/>
          <p:cNvSpPr>
            <a:spLocks noGrp="1"/>
          </p:cNvSpPr>
          <p:nvPr>
            <p:ph type="sldNum" sz="quarter" idx="5"/>
          </p:nvPr>
        </p:nvSpPr>
        <p:spPr/>
        <p:txBody>
          <a:bodyPr/>
          <a:lstStyle/>
          <a:p>
            <a:fld id="{9849DCBC-DFCA-487B-B72A-B955BEF0A77F}" type="slidenum">
              <a:rPr lang="en-US" smtClean="0"/>
              <a:t>120</a:t>
            </a:fld>
            <a:endParaRPr lang="en-US"/>
          </a:p>
        </p:txBody>
      </p:sp>
    </p:spTree>
    <p:extLst>
      <p:ext uri="{BB962C8B-B14F-4D97-AF65-F5344CB8AC3E}">
        <p14:creationId xmlns:p14="http://schemas.microsoft.com/office/powerpoint/2010/main" val="2742257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Say: project management can be seen as the place where five core functions for any project be completed successfully:</a:t>
            </a:r>
            <a:endParaRPr lang="en-US"/>
          </a:p>
          <a:p>
            <a:pPr marL="171450" indent="-171450">
              <a:buFont typeface="Calibri"/>
              <a:buChar char="-"/>
            </a:pPr>
            <a:r>
              <a:rPr lang="en-US">
                <a:cs typeface="Calibri"/>
              </a:rPr>
              <a:t>Scope management </a:t>
            </a:r>
          </a:p>
          <a:p>
            <a:pPr marL="171450" indent="-171450">
              <a:buFont typeface="Calibri"/>
              <a:buChar char="-"/>
            </a:pPr>
            <a:r>
              <a:rPr lang="en-US">
                <a:cs typeface="Calibri"/>
              </a:rPr>
              <a:t>Time management</a:t>
            </a:r>
          </a:p>
          <a:p>
            <a:pPr marL="171450" indent="-171450">
              <a:buFont typeface="Calibri"/>
              <a:buChar char="-"/>
            </a:pPr>
            <a:r>
              <a:rPr lang="en-US">
                <a:cs typeface="Calibri"/>
              </a:rPr>
              <a:t>Cost management</a:t>
            </a:r>
          </a:p>
          <a:p>
            <a:pPr marL="171450" indent="-171450">
              <a:buFont typeface="Calibri"/>
              <a:buChar char="-"/>
            </a:pPr>
            <a:r>
              <a:rPr lang="en-US">
                <a:cs typeface="Calibri"/>
              </a:rPr>
              <a:t>Quality management </a:t>
            </a:r>
          </a:p>
          <a:p>
            <a:pPr marL="171450" indent="-171450">
              <a:buFont typeface="Calibri"/>
              <a:buChar char="-"/>
            </a:pPr>
            <a:endParaRPr lang="en-US">
              <a:cs typeface="Calibri"/>
            </a:endParaRPr>
          </a:p>
          <a:p>
            <a:r>
              <a:rPr lang="en-US">
                <a:cs typeface="Calibri"/>
              </a:rPr>
              <a:t>Say: All of these functions need to be managed through the project management process, using relevant tools in order for a project to be completed successfully</a:t>
            </a:r>
          </a:p>
          <a:p>
            <a:endParaRPr lang="en-US">
              <a:cs typeface="Calibri"/>
            </a:endParaRPr>
          </a:p>
          <a:p>
            <a:r>
              <a:rPr lang="en-US">
                <a:cs typeface="Calibri"/>
              </a:rPr>
              <a:t>Say: a project manager can successfully manage these functions by facilitating collaboration and activities of the following facilitation functions:</a:t>
            </a:r>
          </a:p>
          <a:p>
            <a:pPr marL="171450" indent="-171450">
              <a:buFont typeface="Calibri"/>
              <a:buChar char="-"/>
            </a:pPr>
            <a:r>
              <a:rPr lang="en-US">
                <a:cs typeface="Calibri"/>
              </a:rPr>
              <a:t>Stakeholder management</a:t>
            </a:r>
          </a:p>
          <a:p>
            <a:pPr marL="171450" indent="-171450">
              <a:buFont typeface="Calibri"/>
              <a:buChar char="-"/>
            </a:pPr>
            <a:r>
              <a:rPr lang="en-US">
                <a:cs typeface="Calibri"/>
              </a:rPr>
              <a:t>Human Resource management</a:t>
            </a:r>
          </a:p>
          <a:p>
            <a:pPr marL="171450" indent="-171450">
              <a:buFont typeface="Calibri"/>
              <a:buChar char="-"/>
            </a:pPr>
            <a:r>
              <a:rPr lang="en-US">
                <a:cs typeface="Calibri"/>
              </a:rPr>
              <a:t>Communication management</a:t>
            </a:r>
          </a:p>
          <a:p>
            <a:pPr marL="171450" indent="-171450">
              <a:buFont typeface="Calibri"/>
              <a:buChar char="-"/>
            </a:pPr>
            <a:r>
              <a:rPr lang="en-US">
                <a:cs typeface="Calibri"/>
              </a:rPr>
              <a:t>Risk management and procurement management </a:t>
            </a:r>
            <a:endParaRPr lang="en-US"/>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9849DCBC-DFCA-487B-B72A-B955BEF0A77F}" type="slidenum">
              <a:rPr lang="en-US" smtClean="0"/>
              <a:t>11</a:t>
            </a:fld>
            <a:endParaRPr lang="en-US"/>
          </a:p>
        </p:txBody>
      </p:sp>
    </p:spTree>
    <p:extLst>
      <p:ext uri="{BB962C8B-B14F-4D97-AF65-F5344CB8AC3E}">
        <p14:creationId xmlns:p14="http://schemas.microsoft.com/office/powerpoint/2010/main" val="7794479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For more information, can refer to section 5 in the CDC Design and Development Plan template</a:t>
            </a:r>
          </a:p>
        </p:txBody>
      </p:sp>
      <p:sp>
        <p:nvSpPr>
          <p:cNvPr id="4" name="Slide Number Placeholder 3"/>
          <p:cNvSpPr>
            <a:spLocks noGrp="1"/>
          </p:cNvSpPr>
          <p:nvPr>
            <p:ph type="sldNum" sz="quarter" idx="5"/>
          </p:nvPr>
        </p:nvSpPr>
        <p:spPr/>
        <p:txBody>
          <a:bodyPr/>
          <a:lstStyle/>
          <a:p>
            <a:fld id="{9849DCBC-DFCA-487B-B72A-B955BEF0A77F}" type="slidenum">
              <a:rPr lang="en-US" smtClean="0"/>
              <a:t>121</a:t>
            </a:fld>
            <a:endParaRPr lang="en-US"/>
          </a:p>
        </p:txBody>
      </p:sp>
    </p:spTree>
    <p:extLst>
      <p:ext uri="{BB962C8B-B14F-4D97-AF65-F5344CB8AC3E}">
        <p14:creationId xmlns:p14="http://schemas.microsoft.com/office/powerpoint/2010/main" val="194005555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In the HIS PM Toolkit Tool Pack there is a tab for maintaining a hardware inventory.  This is useful for planning purposes and to keep track of hardware as it is procured / installed. </a:t>
            </a:r>
          </a:p>
        </p:txBody>
      </p:sp>
      <p:sp>
        <p:nvSpPr>
          <p:cNvPr id="4" name="Slide Number Placeholder 3"/>
          <p:cNvSpPr>
            <a:spLocks noGrp="1"/>
          </p:cNvSpPr>
          <p:nvPr>
            <p:ph type="sldNum" sz="quarter" idx="5"/>
          </p:nvPr>
        </p:nvSpPr>
        <p:spPr/>
        <p:txBody>
          <a:bodyPr/>
          <a:lstStyle/>
          <a:p>
            <a:fld id="{9849DCBC-DFCA-487B-B72A-B955BEF0A77F}" type="slidenum">
              <a:rPr lang="en-US" smtClean="0"/>
              <a:t>122</a:t>
            </a:fld>
            <a:endParaRPr lang="en-US"/>
          </a:p>
        </p:txBody>
      </p:sp>
    </p:spTree>
    <p:extLst>
      <p:ext uri="{BB962C8B-B14F-4D97-AF65-F5344CB8AC3E}">
        <p14:creationId xmlns:p14="http://schemas.microsoft.com/office/powerpoint/2010/main" val="126761243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that there are well-defined and documented requirements that describe WHAT the system needs to do, </a:t>
            </a:r>
          </a:p>
          <a:p>
            <a:r>
              <a:rPr lang="en-US"/>
              <a:t> during the design phase the development team will design HOW the system will be built or HOW the existing system will be adapted or enhanced.</a:t>
            </a:r>
            <a:endParaRPr lang="en-US">
              <a:cs typeface="Calibri"/>
            </a:endParaRPr>
          </a:p>
          <a:p>
            <a:r>
              <a:rPr lang="en-US">
                <a:cs typeface="Calibri"/>
              </a:rPr>
              <a:t>Technical : System architecture design, database design, </a:t>
            </a:r>
          </a:p>
          <a:p>
            <a:r>
              <a:rPr lang="en-US">
                <a:cs typeface="Calibri"/>
              </a:rPr>
              <a:t>User focused: UI design, UX design. </a:t>
            </a:r>
          </a:p>
          <a:p>
            <a:endParaRPr lang="en-US">
              <a:cs typeface="Calibri"/>
            </a:endParaRPr>
          </a:p>
          <a:p>
            <a:r>
              <a:rPr lang="en-US"/>
              <a:t>Technical Skills</a:t>
            </a:r>
            <a:endParaRPr lang="en-US">
              <a:cs typeface="Calibri"/>
            </a:endParaRPr>
          </a:p>
          <a:p>
            <a:pPr marL="171450" indent="-171450">
              <a:buFont typeface="Arial,Sans-Serif"/>
              <a:buChar char="•"/>
            </a:pPr>
            <a:r>
              <a:rPr lang="en-US" b="1"/>
              <a:t>Systems Analysis and Design</a:t>
            </a:r>
            <a:r>
              <a:rPr lang="en-US"/>
              <a:t>: Understanding of how systems work and the ability to design solutions that meet business requirements.</a:t>
            </a:r>
            <a:endParaRPr lang="en-US">
              <a:cs typeface="Calibri"/>
            </a:endParaRPr>
          </a:p>
          <a:p>
            <a:pPr marL="171450" indent="-171450">
              <a:buFont typeface="Arial,Sans-Serif"/>
              <a:buChar char="•"/>
            </a:pPr>
            <a:r>
              <a:rPr lang="en-US" b="1"/>
              <a:t>Data Analysis and Modeling</a:t>
            </a:r>
            <a:r>
              <a:rPr lang="en-US"/>
              <a:t>: Proficiency in analyzing data to make informed decisions and creating data models to support business processes.</a:t>
            </a:r>
            <a:endParaRPr lang="en-US">
              <a:cs typeface="Calibri"/>
            </a:endParaRPr>
          </a:p>
          <a:p>
            <a:pPr marL="171450" indent="-171450">
              <a:buFont typeface="Arial,Sans-Serif"/>
              <a:buChar char="•"/>
            </a:pPr>
            <a:r>
              <a:rPr lang="en-US" b="1"/>
              <a:t>Technical Proficiency</a:t>
            </a:r>
            <a:r>
              <a:rPr lang="en-US"/>
              <a:t>: Familiarity with relevant software, tools, and technologies, such as databases, ERP systems, and business intelligence tools.</a:t>
            </a:r>
            <a:endParaRPr lang="en-US">
              <a:cs typeface="Calibri"/>
            </a:endParaRPr>
          </a:p>
          <a:p>
            <a:pPr marL="171450" indent="-171450">
              <a:buFont typeface="Arial,Sans-Serif"/>
              <a:buChar char="•"/>
            </a:pPr>
            <a:r>
              <a:rPr lang="en-US" b="1"/>
              <a:t>Requirements </a:t>
            </a:r>
            <a:r>
              <a:rPr lang="en-US"/>
              <a:t>: Ability to gather, document, and manage requirements effectively.</a:t>
            </a:r>
          </a:p>
        </p:txBody>
      </p:sp>
      <p:sp>
        <p:nvSpPr>
          <p:cNvPr id="4" name="Slide Number Placeholder 3"/>
          <p:cNvSpPr>
            <a:spLocks noGrp="1"/>
          </p:cNvSpPr>
          <p:nvPr>
            <p:ph type="sldNum" sz="quarter" idx="5"/>
          </p:nvPr>
        </p:nvSpPr>
        <p:spPr/>
        <p:txBody>
          <a:bodyPr/>
          <a:lstStyle/>
          <a:p>
            <a:fld id="{9849DCBC-DFCA-487B-B72A-B955BEF0A77F}" type="slidenum">
              <a:rPr lang="en-US" smtClean="0"/>
              <a:t>125</a:t>
            </a:fld>
            <a:endParaRPr lang="en-US"/>
          </a:p>
        </p:txBody>
      </p:sp>
    </p:spTree>
    <p:extLst>
      <p:ext uri="{BB962C8B-B14F-4D97-AF65-F5344CB8AC3E}">
        <p14:creationId xmlns:p14="http://schemas.microsoft.com/office/powerpoint/2010/main" val="178744732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Using the requirements and system specifications created during the analysis and design phase the Development phase then begins. </a:t>
            </a:r>
          </a:p>
          <a:p>
            <a:endParaRPr lang="en-US"/>
          </a:p>
          <a:p>
            <a:r>
              <a:rPr lang="en-US"/>
              <a:t>In practice development and testing go hand in hand, although we will learn more about testing in the next course module. </a:t>
            </a:r>
            <a:endParaRPr lang="en-US">
              <a:cs typeface="Calibri"/>
            </a:endParaRPr>
          </a:p>
          <a:p>
            <a:endParaRPr lang="en-US"/>
          </a:p>
          <a:p>
            <a:r>
              <a:rPr lang="en-US"/>
              <a:t>In a blended waterfall-agile approach, once the requirements have been signed off by the authorized stakeholder (typically a MOH representative)  the development process begins and the development teams will use an agile approach that goes through several iterations of development, testing and user feedback. </a:t>
            </a:r>
            <a:endParaRPr lang="en-US">
              <a:cs typeface="Calibri"/>
            </a:endParaRPr>
          </a:p>
          <a:p>
            <a:r>
              <a:rPr lang="en-US">
                <a:cs typeface="Calibri"/>
              </a:rPr>
              <a:t>For each iteration, the development team write and test the code and then demonstrate whatever is ready to the select user representative, who provide feedback – either through testing or in response to the demonstration.  This feedback is then incorporated back into the next development cycle, ensuring that any potential issues are caught as soon as possible while there is still time to make corrections easily. </a:t>
            </a:r>
          </a:p>
          <a:p>
            <a:endParaRPr lang="en-US">
              <a:cs typeface="Calibri"/>
            </a:endParaRPr>
          </a:p>
          <a:p>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9849DCBC-DFCA-487B-B72A-B955BEF0A77F}" type="slidenum">
              <a:rPr lang="en-US" smtClean="0"/>
              <a:t>126</a:t>
            </a:fld>
            <a:endParaRPr lang="en-US"/>
          </a:p>
        </p:txBody>
      </p:sp>
    </p:spTree>
    <p:extLst>
      <p:ext uri="{BB962C8B-B14F-4D97-AF65-F5344CB8AC3E}">
        <p14:creationId xmlns:p14="http://schemas.microsoft.com/office/powerpoint/2010/main" val="7668071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90000"/>
              </a:lnSpc>
              <a:spcBef>
                <a:spcPts val="1000"/>
              </a:spcBef>
              <a:buFont typeface="Wingdings,Sans-Serif"/>
              <a:buChar char="q"/>
            </a:pPr>
            <a:r>
              <a:rPr lang="en-US"/>
              <a:t>● Clearly documented and approved set of requirements that includes stakeholder, functional, non-functional and informational requirement</a:t>
            </a:r>
          </a:p>
          <a:p>
            <a:pPr marL="171450" indent="-171450">
              <a:lnSpc>
                <a:spcPct val="90000"/>
              </a:lnSpc>
              <a:spcBef>
                <a:spcPts val="1000"/>
              </a:spcBef>
              <a:buFont typeface="Wingdings,Sans-Serif"/>
              <a:buChar char="q"/>
            </a:pPr>
            <a:r>
              <a:rPr lang="en-US"/>
              <a:t>Create a Use Case or set of Use Cases that help to validate software requirements and test new software</a:t>
            </a:r>
          </a:p>
          <a:p>
            <a:pPr marL="171450" indent="-171450">
              <a:lnSpc>
                <a:spcPct val="90000"/>
              </a:lnSpc>
              <a:spcBef>
                <a:spcPts val="1000"/>
              </a:spcBef>
              <a:buFont typeface="Wingdings,Sans-Serif"/>
              <a:buChar char="q"/>
            </a:pPr>
            <a:r>
              <a:rPr lang="en-US"/>
              <a:t>● Develop and validate a set of documented Business Process or Workflow Models that help to extract requirements and communicate processes to stakeholders: these are especially</a:t>
            </a:r>
          </a:p>
          <a:p>
            <a:pPr marL="171450" indent="-171450">
              <a:lnSpc>
                <a:spcPct val="90000"/>
              </a:lnSpc>
              <a:spcBef>
                <a:spcPts val="1000"/>
              </a:spcBef>
              <a:buFont typeface="Wingdings,Sans-Serif"/>
              <a:buChar char="q"/>
            </a:pPr>
            <a:r>
              <a:rPr lang="en-US"/>
              <a:t>helpful for developers and UX designers.</a:t>
            </a:r>
          </a:p>
          <a:p>
            <a:pPr marL="171450" indent="-171450">
              <a:lnSpc>
                <a:spcPct val="90000"/>
              </a:lnSpc>
              <a:spcBef>
                <a:spcPts val="1000"/>
              </a:spcBef>
              <a:buFont typeface="Wingdings,Sans-Serif"/>
              <a:buChar char="q"/>
            </a:pPr>
            <a:r>
              <a:rPr lang="en-US"/>
              <a:t>● Ensure team has considered the following features or needs in the requirements, where appropriate: Authentication and Authorization, Usability, Encryption, Audit, Interoperability,</a:t>
            </a:r>
          </a:p>
          <a:p>
            <a:pPr marL="171450" indent="-171450">
              <a:lnSpc>
                <a:spcPct val="90000"/>
              </a:lnSpc>
              <a:spcBef>
                <a:spcPts val="1000"/>
              </a:spcBef>
              <a:buFont typeface="Wingdings,Sans-Serif"/>
              <a:buChar char="q"/>
            </a:pPr>
            <a:r>
              <a:rPr lang="en-US"/>
              <a:t>Data Validation, Scalability, Availability, Performance, Configuration, Backups, Support, Printing, Duplicate checking, Data migration</a:t>
            </a:r>
          </a:p>
          <a:p>
            <a:pPr marL="171450" indent="-171450">
              <a:lnSpc>
                <a:spcPct val="90000"/>
              </a:lnSpc>
              <a:spcBef>
                <a:spcPts val="1000"/>
              </a:spcBef>
              <a:buFont typeface="Wingdings,Sans-Serif"/>
              <a:buChar char="q"/>
            </a:pPr>
            <a:r>
              <a:rPr lang="en-US"/>
              <a:t>● Ensure that requirements for software, hardware and infrastructure security has been considered as part of the design</a:t>
            </a:r>
          </a:p>
          <a:p>
            <a:pPr marL="171450" indent="-171450">
              <a:lnSpc>
                <a:spcPct val="90000"/>
              </a:lnSpc>
              <a:spcBef>
                <a:spcPts val="1000"/>
              </a:spcBef>
              <a:buFont typeface="Wingdings,Sans-Serif"/>
              <a:buChar char="q"/>
            </a:pPr>
            <a:r>
              <a:rPr lang="en-US"/>
              <a:t>● Develop a documented high level technical design that describes the technical solution being proposed. This usually includes a diagram and a description.</a:t>
            </a:r>
          </a:p>
          <a:p>
            <a:pPr marL="171450" indent="-171450">
              <a:lnSpc>
                <a:spcPct val="90000"/>
              </a:lnSpc>
              <a:spcBef>
                <a:spcPts val="1000"/>
              </a:spcBef>
              <a:buFont typeface="Wingdings,Sans-Serif"/>
              <a:buChar char="q"/>
            </a:pPr>
            <a:r>
              <a:rPr lang="en-US"/>
              <a:t>● Develop a Technical Specification that describes how the requirements will be translated into technical pieces of work.</a:t>
            </a:r>
          </a:p>
          <a:p>
            <a:pPr marL="171450" indent="-171450">
              <a:lnSpc>
                <a:spcPct val="90000"/>
              </a:lnSpc>
              <a:spcBef>
                <a:spcPts val="1000"/>
              </a:spcBef>
              <a:buFont typeface="Wingdings,Sans-Serif"/>
              <a:buChar char="q"/>
            </a:pPr>
            <a:r>
              <a:rPr lang="en-US"/>
              <a:t>● If different software tools are being considered for use, develop a Software Evaluation Matrix / checklist that describes the criteria you will use for evaluation.</a:t>
            </a:r>
          </a:p>
          <a:p>
            <a:pPr marL="171450" indent="-171450">
              <a:lnSpc>
                <a:spcPct val="90000"/>
              </a:lnSpc>
              <a:spcBef>
                <a:spcPts val="1000"/>
              </a:spcBef>
              <a:buFont typeface="Wingdings,Sans-Serif"/>
              <a:buChar char="q"/>
            </a:pPr>
            <a:r>
              <a:rPr lang="en-US"/>
              <a:t>● Define Hardware specifications and infrastructure requirements needed for the solution </a:t>
            </a:r>
          </a:p>
          <a:p>
            <a:pPr marL="171450" indent="-171450">
              <a:lnSpc>
                <a:spcPct val="90000"/>
              </a:lnSpc>
              <a:spcBef>
                <a:spcPts val="1000"/>
              </a:spcBef>
              <a:buFont typeface="Wingdings,Sans-Serif"/>
              <a:buChar char="q"/>
            </a:pPr>
            <a:r>
              <a:rPr lang="en-US"/>
              <a:t>● Ensure that there are documented User Acceptance Criteria and the stakeholders who will perform acceptance testing have been identified.</a:t>
            </a:r>
          </a:p>
          <a:p>
            <a:pPr marL="171450" indent="-171450">
              <a:lnSpc>
                <a:spcPct val="90000"/>
              </a:lnSpc>
              <a:spcBef>
                <a:spcPts val="1000"/>
              </a:spcBef>
              <a:buFont typeface="Wingdings,Sans-Serif"/>
              <a:buChar char="q"/>
            </a:pPr>
            <a:r>
              <a:rPr lang="en-US"/>
              <a:t>● Define a documented Quality control process and standards.</a:t>
            </a:r>
          </a:p>
          <a:p>
            <a:pPr marL="171450" indent="-171450">
              <a:lnSpc>
                <a:spcPct val="90000"/>
              </a:lnSpc>
              <a:spcBef>
                <a:spcPts val="1000"/>
              </a:spcBef>
              <a:buFont typeface="Wingdings,Sans-Serif"/>
              <a:buChar char="q"/>
            </a:pPr>
            <a:r>
              <a:rPr lang="en-US"/>
              <a:t>● For the validation and approval of design requirements, ensure that key stakeholders are  willing and able to participate in the iterative process, this is particularly important for end</a:t>
            </a:r>
          </a:p>
          <a:p>
            <a:pPr marL="171450" indent="-171450">
              <a:lnSpc>
                <a:spcPct val="90000"/>
              </a:lnSpc>
              <a:spcBef>
                <a:spcPts val="1000"/>
              </a:spcBef>
              <a:buFont typeface="Wingdings,Sans-Serif"/>
              <a:buChar char="q"/>
            </a:pPr>
            <a:r>
              <a:rPr lang="en-US"/>
              <a:t>users of the project deliverables</a:t>
            </a:r>
          </a:p>
          <a:p>
            <a:pPr marL="171450" indent="-171450">
              <a:lnSpc>
                <a:spcPct val="90000"/>
              </a:lnSpc>
              <a:spcBef>
                <a:spcPts val="1000"/>
              </a:spcBef>
              <a:buFont typeface="Wingdings,Sans-Serif"/>
              <a:buChar char="q"/>
            </a:pPr>
            <a:r>
              <a:rPr lang="en-US"/>
              <a:t>● Ensure that the project design requirements are reviewed and approved by project  Governance board prior to beginning </a:t>
            </a:r>
            <a:r>
              <a:rPr lang="en-US" err="1"/>
              <a:t>developmen</a:t>
            </a:r>
          </a:p>
          <a:p>
            <a:pPr marL="285750" indent="-285750">
              <a:buFont typeface="Arial"/>
              <a:buChar char="•"/>
            </a:pPr>
            <a:endParaRPr lang="en-US">
              <a:cs typeface="Calibri"/>
            </a:endParaRPr>
          </a:p>
        </p:txBody>
      </p:sp>
      <p:sp>
        <p:nvSpPr>
          <p:cNvPr id="4" name="Slide Number Placeholder 3"/>
          <p:cNvSpPr>
            <a:spLocks noGrp="1"/>
          </p:cNvSpPr>
          <p:nvPr>
            <p:ph type="sldNum" sz="quarter" idx="5"/>
          </p:nvPr>
        </p:nvSpPr>
        <p:spPr/>
        <p:txBody>
          <a:bodyPr/>
          <a:lstStyle/>
          <a:p>
            <a:fld id="{9849DCBC-DFCA-487B-B72A-B955BEF0A77F}" type="slidenum">
              <a:rPr lang="en-US" smtClean="0"/>
              <a:t>127</a:t>
            </a:fld>
            <a:endParaRPr lang="en-US"/>
          </a:p>
        </p:txBody>
      </p:sp>
    </p:spTree>
    <p:extLst>
      <p:ext uri="{BB962C8B-B14F-4D97-AF65-F5344CB8AC3E}">
        <p14:creationId xmlns:p14="http://schemas.microsoft.com/office/powerpoint/2010/main" val="236267770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a:ea typeface="Calibri"/>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9849DCBC-DFCA-487B-B72A-B955BEF0A77F}" type="slidenum">
              <a:rPr lang="en-US" smtClean="0"/>
              <a:t>131</a:t>
            </a:fld>
            <a:endParaRPr lang="en-US"/>
          </a:p>
        </p:txBody>
      </p:sp>
    </p:spTree>
    <p:extLst>
      <p:ext uri="{BB962C8B-B14F-4D97-AF65-F5344CB8AC3E}">
        <p14:creationId xmlns:p14="http://schemas.microsoft.com/office/powerpoint/2010/main" val="103377484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Quality Assurance (QA) and testing are both crucial components of the software development process, but they are not the same.</a:t>
            </a:r>
          </a:p>
          <a:p>
            <a:r>
              <a:rPr lang="en-US"/>
              <a:t> Here is a comparison:</a:t>
            </a:r>
            <a:endParaRPr lang="en-US">
              <a:cs typeface="Calibri"/>
            </a:endParaRPr>
          </a:p>
          <a:p>
            <a:pPr marL="285750" indent="-285750">
              <a:buFont typeface="Arial"/>
              <a:buChar char="•"/>
            </a:pPr>
            <a:r>
              <a:rPr lang="en-US"/>
              <a:t>Quality Assurance (QA): QA is a proactive process that starts at the beginning of a project. It involves the entire software development process and aims to prevent defects before they occur. It's about ensuring the quality of the software processes that are used to create a quality product. It focuses on improving the processes to deliver Quality Products to the customer. An important point to note is that QA is a preventive process.</a:t>
            </a:r>
            <a:endParaRPr lang="en-US">
              <a:cs typeface="Calibri" panose="020F0502020204030204"/>
            </a:endParaRPr>
          </a:p>
          <a:p>
            <a:pPr marL="285750" indent="-285750">
              <a:buFont typeface="Arial"/>
              <a:buChar char="•"/>
            </a:pPr>
            <a:r>
              <a:rPr lang="en-US"/>
              <a:t>Testing: Testing, on the other hand, is a reactive process that begins with the detection of defects and issues. It is a subset of QA that specifically investigates the quality of the product itself, focusing on identifying defects and issues. It involves the operation of a system or application under controlled conditions and evaluating the results. Testing is a corrective process.</a:t>
            </a:r>
            <a:endParaRPr lang="en-US">
              <a:cs typeface="Calibri" panose="020F0502020204030204"/>
            </a:endParaRPr>
          </a:p>
          <a:p>
            <a:r>
              <a:rPr lang="en-US"/>
              <a:t>In simple terms, QA is process-oriented and focuses on preventing defects, whereas testing is product-oriented and focuses on identifying and fixing defects.</a:t>
            </a:r>
            <a:endParaRPr lang="en-US">
              <a:cs typeface="Calibri"/>
            </a:endParaRPr>
          </a:p>
          <a:p>
            <a:endParaRPr lang="en-US">
              <a:cs typeface="Calibri"/>
            </a:endParaRPr>
          </a:p>
          <a:p>
            <a:r>
              <a:rPr lang="en-US"/>
              <a:t>Quality Assurance (QA) and Testing are both crucial components of the software development lifecycle, but they serve different purposes and encompass different activities. Here’s a breakdown of each to clarify their roles and differences:</a:t>
            </a:r>
            <a:endParaRPr lang="en-US">
              <a:cs typeface="Calibri" panose="020F0502020204030204"/>
            </a:endParaRPr>
          </a:p>
          <a:p>
            <a:r>
              <a:rPr lang="en-US"/>
              <a:t>Quality Assurance (QA)</a:t>
            </a:r>
            <a:endParaRPr lang="en-US">
              <a:cs typeface="Calibri" panose="020F0502020204030204"/>
            </a:endParaRPr>
          </a:p>
          <a:p>
            <a:r>
              <a:rPr lang="en-US" b="1"/>
              <a:t>Definition:</a:t>
            </a:r>
            <a:r>
              <a:rPr lang="en-US"/>
              <a:t> QA is a broader concept that encompasses all activities aimed at ensuring the quality of the software product. It focuses on improving the processes used to create the final product to prevent defects.</a:t>
            </a:r>
            <a:endParaRPr lang="en-US">
              <a:cs typeface="Calibri"/>
            </a:endParaRPr>
          </a:p>
          <a:p>
            <a:r>
              <a:rPr lang="en-US" b="1"/>
              <a:t>Key Activities:</a:t>
            </a:r>
            <a:endParaRPr lang="en-US"/>
          </a:p>
          <a:p>
            <a:pPr marL="171450" indent="-171450">
              <a:buFont typeface="Arial"/>
              <a:buChar char="•"/>
            </a:pPr>
            <a:r>
              <a:rPr lang="en-US" b="1"/>
              <a:t>Process Definition and Implementation:</a:t>
            </a:r>
            <a:r>
              <a:rPr lang="en-US"/>
              <a:t> Establishing standards and procedures to be followed during software development.</a:t>
            </a:r>
            <a:endParaRPr lang="en-US">
              <a:cs typeface="Calibri"/>
            </a:endParaRPr>
          </a:p>
          <a:p>
            <a:pPr marL="171450" indent="-171450">
              <a:buFont typeface="Arial"/>
              <a:buChar char="•"/>
            </a:pPr>
            <a:r>
              <a:rPr lang="en-US" b="1"/>
              <a:t>Process Monitoring:</a:t>
            </a:r>
            <a:r>
              <a:rPr lang="en-US"/>
              <a:t> Continuously observing and analyzing the development processes to ensure adherence to defined standards.</a:t>
            </a:r>
            <a:endParaRPr lang="en-US">
              <a:cs typeface="Calibri"/>
            </a:endParaRPr>
          </a:p>
          <a:p>
            <a:pPr marL="171450" indent="-171450">
              <a:buFont typeface="Arial"/>
              <a:buChar char="•"/>
            </a:pPr>
            <a:r>
              <a:rPr lang="en-US" b="1"/>
              <a:t>Process Improvement:</a:t>
            </a:r>
            <a:r>
              <a:rPr lang="en-US"/>
              <a:t> Regularly updating and refining processes based on feedback and performance metrics to enhance efficiency and effectiveness.</a:t>
            </a:r>
            <a:endParaRPr lang="en-US">
              <a:cs typeface="Calibri"/>
            </a:endParaRPr>
          </a:p>
          <a:p>
            <a:pPr marL="171450" indent="-171450">
              <a:buFont typeface="Arial"/>
              <a:buChar char="•"/>
            </a:pPr>
            <a:r>
              <a:rPr lang="en-US" b="1"/>
              <a:t>Audits and Reviews:</a:t>
            </a:r>
            <a:r>
              <a:rPr lang="en-US"/>
              <a:t> Conducting formal assessments of processes and work products to ensure compliance with standards.</a:t>
            </a:r>
            <a:endParaRPr lang="en-US">
              <a:cs typeface="Calibri"/>
            </a:endParaRPr>
          </a:p>
          <a:p>
            <a:r>
              <a:rPr lang="en-US" b="1"/>
              <a:t>Focus:</a:t>
            </a:r>
            <a:r>
              <a:rPr lang="en-US"/>
              <a:t> QA is process-oriented. It aims at preventing defects in the process rather than identifying defects in the product. It ensures that the right processes are in place to produce a high-quality product.</a:t>
            </a:r>
            <a:endParaRPr lang="en-US">
              <a:cs typeface="Calibri"/>
            </a:endParaRPr>
          </a:p>
          <a:p>
            <a:r>
              <a:rPr lang="en-US" b="1"/>
              <a:t>Examples:</a:t>
            </a:r>
            <a:endParaRPr lang="en-US"/>
          </a:p>
          <a:p>
            <a:pPr marL="171450" indent="-171450">
              <a:buFont typeface="Arial"/>
              <a:buChar char="•"/>
            </a:pPr>
            <a:r>
              <a:rPr lang="en-US"/>
              <a:t>Defining coding standards.</a:t>
            </a:r>
            <a:endParaRPr lang="en-US">
              <a:cs typeface="Calibri"/>
            </a:endParaRPr>
          </a:p>
          <a:p>
            <a:pPr marL="171450" indent="-171450">
              <a:buFont typeface="Arial"/>
              <a:buChar char="•"/>
            </a:pPr>
            <a:r>
              <a:rPr lang="en-US"/>
              <a:t>Conducting process audits.</a:t>
            </a:r>
            <a:endParaRPr lang="en-US">
              <a:cs typeface="Calibri"/>
            </a:endParaRPr>
          </a:p>
          <a:p>
            <a:pPr marL="171450" indent="-171450">
              <a:buFont typeface="Arial"/>
              <a:buChar char="•"/>
            </a:pPr>
            <a:r>
              <a:rPr lang="en-US"/>
              <a:t>Implementing training programs for the development team.</a:t>
            </a:r>
            <a:endParaRPr lang="en-US">
              <a:cs typeface="Calibri"/>
            </a:endParaRPr>
          </a:p>
          <a:p>
            <a:r>
              <a:rPr lang="en-US"/>
              <a:t>Testing</a:t>
            </a:r>
            <a:endParaRPr lang="en-US">
              <a:cs typeface="Calibri"/>
            </a:endParaRPr>
          </a:p>
          <a:p>
            <a:r>
              <a:rPr lang="en-US" b="1"/>
              <a:t>Definition:</a:t>
            </a:r>
            <a:r>
              <a:rPr lang="en-US"/>
              <a:t> Testing is a subset of QA that focuses on evaluating the actual product to identify defects. It involves executing the software to find errors, bugs, and other issues.</a:t>
            </a:r>
            <a:endParaRPr lang="en-US">
              <a:cs typeface="Calibri"/>
            </a:endParaRPr>
          </a:p>
          <a:p>
            <a:r>
              <a:rPr lang="en-US" b="1"/>
              <a:t>Key Activities:</a:t>
            </a:r>
            <a:endParaRPr lang="en-US"/>
          </a:p>
          <a:p>
            <a:pPr marL="171450" indent="-171450">
              <a:buFont typeface="Arial"/>
              <a:buChar char="•"/>
            </a:pPr>
            <a:r>
              <a:rPr lang="en-US" b="1"/>
              <a:t>Test Planning:</a:t>
            </a:r>
            <a:r>
              <a:rPr lang="en-US"/>
              <a:t> Creating detailed plans that outline the scope, approach, resources, and schedule of testing activities.</a:t>
            </a:r>
            <a:endParaRPr lang="en-US">
              <a:cs typeface="Calibri"/>
            </a:endParaRPr>
          </a:p>
          <a:p>
            <a:pPr marL="171450" indent="-171450">
              <a:buFont typeface="Arial"/>
              <a:buChar char="•"/>
            </a:pPr>
            <a:r>
              <a:rPr lang="en-US" b="1"/>
              <a:t>Test Design:</a:t>
            </a:r>
            <a:r>
              <a:rPr lang="en-US"/>
              <a:t> Developing test cases, scenarios, and scripts based on the requirements and design documents.</a:t>
            </a:r>
            <a:endParaRPr lang="en-US">
              <a:cs typeface="Calibri"/>
            </a:endParaRPr>
          </a:p>
          <a:p>
            <a:pPr marL="171450" indent="-171450">
              <a:buFont typeface="Arial"/>
              <a:buChar char="•"/>
            </a:pPr>
            <a:r>
              <a:rPr lang="en-US" b="1"/>
              <a:t>Test Execution:</a:t>
            </a:r>
            <a:r>
              <a:rPr lang="en-US"/>
              <a:t> Running the software with test cases to verify that it behaves as expected.</a:t>
            </a:r>
            <a:endParaRPr lang="en-US">
              <a:cs typeface="Calibri"/>
            </a:endParaRPr>
          </a:p>
          <a:p>
            <a:pPr marL="171450" indent="-171450">
              <a:buFont typeface="Arial"/>
              <a:buChar char="•"/>
            </a:pPr>
            <a:r>
              <a:rPr lang="en-US" b="1"/>
              <a:t>Defect Reporting and Tracking:</a:t>
            </a:r>
            <a:r>
              <a:rPr lang="en-US"/>
              <a:t> Identifying, logging, and monitoring defects found during testing.</a:t>
            </a:r>
            <a:endParaRPr lang="en-US">
              <a:cs typeface="Calibri"/>
            </a:endParaRPr>
          </a:p>
          <a:p>
            <a:r>
              <a:rPr lang="en-US" b="1"/>
              <a:t>Focus:</a:t>
            </a:r>
            <a:r>
              <a:rPr lang="en-US"/>
              <a:t> Testing is product-oriented. It aims at identifying defects in the actual software product to ensure it meets the required standards and performs as expected.</a:t>
            </a:r>
            <a:endParaRPr lang="en-US">
              <a:cs typeface="Calibri"/>
            </a:endParaRPr>
          </a:p>
          <a:p>
            <a:r>
              <a:rPr lang="en-US" b="1"/>
              <a:t>Examples:</a:t>
            </a:r>
            <a:endParaRPr lang="en-US"/>
          </a:p>
          <a:p>
            <a:pPr marL="171450" indent="-171450">
              <a:buFont typeface="Arial"/>
              <a:buChar char="•"/>
            </a:pPr>
            <a:r>
              <a:rPr lang="en-US"/>
              <a:t>Unit testing individual components.</a:t>
            </a:r>
            <a:endParaRPr lang="en-US">
              <a:cs typeface="Calibri"/>
            </a:endParaRPr>
          </a:p>
          <a:p>
            <a:pPr marL="171450" indent="-171450">
              <a:buFont typeface="Arial"/>
              <a:buChar char="•"/>
            </a:pPr>
            <a:r>
              <a:rPr lang="en-US"/>
              <a:t>Integration testing combined components.</a:t>
            </a:r>
            <a:endParaRPr lang="en-US">
              <a:cs typeface="Calibri"/>
            </a:endParaRPr>
          </a:p>
          <a:p>
            <a:pPr marL="171450" indent="-171450">
              <a:buFont typeface="Arial"/>
              <a:buChar char="•"/>
            </a:pPr>
            <a:r>
              <a:rPr lang="en-US"/>
              <a:t>System testing the complete system.</a:t>
            </a:r>
            <a:endParaRPr lang="en-US">
              <a:cs typeface="Calibri"/>
            </a:endParaRPr>
          </a:p>
          <a:p>
            <a:pPr marL="171450" indent="-171450">
              <a:buFont typeface="Arial"/>
              <a:buChar char="•"/>
            </a:pPr>
            <a:r>
              <a:rPr lang="en-US"/>
              <a:t>User acceptance testing (UAT) by end-users.</a:t>
            </a:r>
            <a:endParaRPr lang="en-US">
              <a:cs typeface="Calibri"/>
            </a:endParaRPr>
          </a:p>
          <a:p>
            <a:endParaRPr lang="en-US"/>
          </a:p>
          <a:p>
            <a:r>
              <a:rPr lang="en-US"/>
              <a:t>Key Differences</a:t>
            </a:r>
            <a:endParaRPr lang="en-US">
              <a:cs typeface="Calibri"/>
            </a:endParaRPr>
          </a:p>
          <a:p>
            <a:pPr marL="171450" indent="-171450">
              <a:buFont typeface="Arial"/>
              <a:buChar char="•"/>
            </a:pPr>
            <a:r>
              <a:rPr lang="en-US" b="1"/>
              <a:t>Scope:</a:t>
            </a:r>
            <a:endParaRPr lang="en-US"/>
          </a:p>
          <a:p>
            <a:pPr marL="628650" lvl="1" indent="-171450">
              <a:buFont typeface="Arial"/>
              <a:buChar char="•"/>
            </a:pPr>
            <a:r>
              <a:rPr lang="en-US"/>
              <a:t>QA: Encompasses the entire process of software development, including process improvements, training, and audits.</a:t>
            </a:r>
            <a:endParaRPr lang="en-US">
              <a:cs typeface="Calibri"/>
            </a:endParaRPr>
          </a:p>
          <a:p>
            <a:pPr marL="628650" lvl="1" indent="-171450">
              <a:buFont typeface="Arial"/>
              <a:buChar char="•"/>
            </a:pPr>
            <a:r>
              <a:rPr lang="en-US"/>
              <a:t>Testing: Focuses specifically on evaluating the product to identify defects.</a:t>
            </a:r>
            <a:endParaRPr lang="en-US">
              <a:cs typeface="Calibri"/>
            </a:endParaRPr>
          </a:p>
          <a:p>
            <a:pPr marL="171450" indent="-171450">
              <a:buFont typeface="Arial"/>
              <a:buChar char="•"/>
            </a:pPr>
            <a:r>
              <a:rPr lang="en-US" b="1"/>
              <a:t>Orientation:</a:t>
            </a:r>
            <a:endParaRPr lang="en-US"/>
          </a:p>
          <a:p>
            <a:pPr marL="628650" lvl="1" indent="-171450">
              <a:buFont typeface="Arial"/>
              <a:buChar char="•"/>
            </a:pPr>
            <a:r>
              <a:rPr lang="en-US"/>
              <a:t>QA: Process-oriented, aiming to prevent defects by improving the development process.</a:t>
            </a:r>
            <a:endParaRPr lang="en-US">
              <a:cs typeface="Calibri"/>
            </a:endParaRPr>
          </a:p>
          <a:p>
            <a:pPr marL="628650" lvl="1" indent="-171450">
              <a:buFont typeface="Arial"/>
              <a:buChar char="•"/>
            </a:pPr>
            <a:r>
              <a:rPr lang="en-US"/>
              <a:t>Testing: Product-oriented, aiming to detect defects in the software product.</a:t>
            </a:r>
            <a:endParaRPr lang="en-US">
              <a:cs typeface="Calibri"/>
            </a:endParaRPr>
          </a:p>
          <a:p>
            <a:pPr marL="171450" indent="-171450">
              <a:buFont typeface="Arial"/>
              <a:buChar char="•"/>
            </a:pPr>
            <a:r>
              <a:rPr lang="en-US" b="1"/>
              <a:t>Activities:</a:t>
            </a:r>
            <a:endParaRPr lang="en-US"/>
          </a:p>
          <a:p>
            <a:pPr marL="628650" lvl="1" indent="-171450">
              <a:buFont typeface="Arial"/>
              <a:buChar char="•"/>
            </a:pPr>
            <a:r>
              <a:rPr lang="en-US"/>
              <a:t>QA: Includes activities like process definition, process monitoring, audits, and process improvement.</a:t>
            </a:r>
            <a:endParaRPr lang="en-US">
              <a:cs typeface="Calibri"/>
            </a:endParaRPr>
          </a:p>
          <a:p>
            <a:pPr marL="628650" lvl="1" indent="-171450">
              <a:buFont typeface="Arial"/>
              <a:buChar char="•"/>
            </a:pPr>
            <a:r>
              <a:rPr lang="en-US"/>
              <a:t>Testing: Includes activities like test planning, test design, test execution, and defect tracking.</a:t>
            </a:r>
            <a:endParaRPr lang="en-US">
              <a:cs typeface="Calibri"/>
            </a:endParaRPr>
          </a:p>
          <a:p>
            <a:pPr marL="171450" indent="-171450">
              <a:buFont typeface="Arial"/>
              <a:buChar char="•"/>
            </a:pPr>
            <a:r>
              <a:rPr lang="en-US" b="1"/>
              <a:t>Goal:</a:t>
            </a:r>
            <a:endParaRPr lang="en-US"/>
          </a:p>
          <a:p>
            <a:pPr marL="628650" lvl="1" indent="-171450">
              <a:buFont typeface="Arial"/>
              <a:buChar char="•"/>
            </a:pPr>
            <a:r>
              <a:rPr lang="en-US"/>
              <a:t>QA: To improve and ensure the overall quality of the process used to create the software.</a:t>
            </a:r>
            <a:endParaRPr lang="en-US">
              <a:cs typeface="Calibri"/>
            </a:endParaRPr>
          </a:p>
          <a:p>
            <a:pPr marL="628650" lvl="1" indent="-171450">
              <a:buFont typeface="Arial"/>
              <a:buChar char="•"/>
            </a:pPr>
            <a:r>
              <a:rPr lang="en-US"/>
              <a:t>Testing: To identify and fix defects in the software product.</a:t>
            </a:r>
            <a:endParaRPr lang="en-US">
              <a:cs typeface="Calibri"/>
            </a:endParaRPr>
          </a:p>
          <a:p>
            <a:pPr marL="628650" lvl="1" indent="-171450">
              <a:buFont typeface="Arial"/>
              <a:buChar char="•"/>
            </a:pPr>
            <a:endParaRPr lang="en-US"/>
          </a:p>
          <a:p>
            <a:pPr lvl="1"/>
            <a:r>
              <a:rPr lang="en-US"/>
              <a:t>In summary, QA and Testing are complementary practices that, when combined, contribute to the development of high-quality software. QA ensures that the development process is effective and efficient, while Testing ensures that the final product is free of defects and meets user requirements.</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9849DCBC-DFCA-487B-B72A-B955BEF0A77F}" type="slidenum">
              <a:rPr lang="en-US" smtClean="0"/>
              <a:t>132</a:t>
            </a:fld>
            <a:endParaRPr lang="en-US"/>
          </a:p>
        </p:txBody>
      </p:sp>
    </p:spTree>
    <p:extLst>
      <p:ext uri="{BB962C8B-B14F-4D97-AF65-F5344CB8AC3E}">
        <p14:creationId xmlns:p14="http://schemas.microsoft.com/office/powerpoint/2010/main" val="58085046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a:t>In summary, QA and Testing are complementary practices that, when combined, contribute to the development of high-quality software. QA ensures that the development process is effective and efficient, while Testing ensures that the final product is free of defects and meets user requirements.</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9849DCBC-DFCA-487B-B72A-B955BEF0A77F}" type="slidenum">
              <a:rPr lang="en-US" smtClean="0"/>
              <a:t>133</a:t>
            </a:fld>
            <a:endParaRPr lang="en-US"/>
          </a:p>
        </p:txBody>
      </p:sp>
    </p:spTree>
    <p:extLst>
      <p:ext uri="{BB962C8B-B14F-4D97-AF65-F5344CB8AC3E}">
        <p14:creationId xmlns:p14="http://schemas.microsoft.com/office/powerpoint/2010/main" val="346070575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Testing is something that happens all the way through the project. </a:t>
            </a:r>
          </a:p>
          <a:p>
            <a:endParaRPr lang="en-US">
              <a:cs typeface="Calibri"/>
            </a:endParaRPr>
          </a:p>
          <a:p>
            <a:r>
              <a:rPr lang="en-US">
                <a:cs typeface="Calibri"/>
              </a:rPr>
              <a:t>During the development phase:</a:t>
            </a:r>
          </a:p>
          <a:p>
            <a:pPr marL="171450" indent="-171450">
              <a:buFont typeface="Arial"/>
              <a:buChar char="•"/>
            </a:pPr>
            <a:r>
              <a:rPr lang="en-US">
                <a:cs typeface="Calibri"/>
              </a:rPr>
              <a:t>A test plan is developed so that it is clear who will be testing, what methods they will use and what tools they require.</a:t>
            </a:r>
          </a:p>
          <a:p>
            <a:pPr marL="171450" indent="-171450">
              <a:buFont typeface="Arial"/>
              <a:buChar char="•"/>
            </a:pPr>
            <a:r>
              <a:rPr lang="en-US">
                <a:cs typeface="Calibri"/>
              </a:rPr>
              <a:t>Test cases are created : These are derived from the requirements. </a:t>
            </a:r>
          </a:p>
          <a:p>
            <a:pPr marL="171450" indent="-171450">
              <a:buFont typeface="Arial"/>
              <a:buChar char="•"/>
            </a:pPr>
            <a:r>
              <a:rPr lang="en-US">
                <a:cs typeface="Calibri"/>
              </a:rPr>
              <a:t>Test data is generated. </a:t>
            </a:r>
          </a:p>
          <a:p>
            <a:pPr marL="171450" indent="-171450">
              <a:buFont typeface="Arial"/>
              <a:buChar char="•"/>
            </a:pPr>
            <a:r>
              <a:rPr lang="en-US">
                <a:cs typeface="Calibri"/>
              </a:rPr>
              <a:t>Testing is carried out by the development team</a:t>
            </a:r>
          </a:p>
          <a:p>
            <a:pPr marL="171450" indent="-171450">
              <a:buFont typeface="Arial"/>
              <a:buChar char="•"/>
            </a:pPr>
            <a:r>
              <a:rPr lang="en-US">
                <a:cs typeface="Calibri"/>
              </a:rPr>
              <a:t>Testing is carried out by end user representatives</a:t>
            </a:r>
          </a:p>
          <a:p>
            <a:endParaRPr lang="en-US">
              <a:cs typeface="Calibri"/>
            </a:endParaRPr>
          </a:p>
          <a:p>
            <a:r>
              <a:rPr lang="en-US">
                <a:cs typeface="Calibri"/>
              </a:rPr>
              <a:t>During the implementation:</a:t>
            </a:r>
          </a:p>
          <a:p>
            <a:pPr marL="342900" indent="-342900">
              <a:lnSpc>
                <a:spcPct val="90000"/>
              </a:lnSpc>
              <a:spcBef>
                <a:spcPts val="1000"/>
              </a:spcBef>
              <a:buFont typeface="Arial"/>
              <a:buChar char="•"/>
            </a:pPr>
            <a:r>
              <a:rPr lang="en-US"/>
              <a:t>Test the infrastructure is working </a:t>
            </a:r>
          </a:p>
          <a:p>
            <a:pPr marL="342900" indent="-342900">
              <a:lnSpc>
                <a:spcPct val="90000"/>
              </a:lnSpc>
              <a:spcBef>
                <a:spcPts val="1000"/>
              </a:spcBef>
              <a:buFont typeface="Arial"/>
              <a:buChar char="•"/>
            </a:pPr>
            <a:r>
              <a:rPr lang="en-US"/>
              <a:t>Test that the software is correctly deployed </a:t>
            </a:r>
            <a:endParaRPr lang="en-US">
              <a:cs typeface="Calibri"/>
            </a:endParaRPr>
          </a:p>
          <a:p>
            <a:pPr marL="342900" indent="-342900">
              <a:lnSpc>
                <a:spcPct val="90000"/>
              </a:lnSpc>
              <a:spcBef>
                <a:spcPts val="1000"/>
              </a:spcBef>
              <a:buFont typeface="Arial"/>
              <a:buChar char="•"/>
            </a:pPr>
            <a:r>
              <a:rPr lang="en-US"/>
              <a:t>Test that the software is correctly configured and functions as expected  </a:t>
            </a:r>
            <a:endParaRPr lang="en-US">
              <a:cs typeface="Calibri"/>
            </a:endParaRPr>
          </a:p>
          <a:p>
            <a:pPr marL="342900" indent="-342900">
              <a:lnSpc>
                <a:spcPct val="90000"/>
              </a:lnSpc>
              <a:spcBef>
                <a:spcPts val="1000"/>
              </a:spcBef>
              <a:buFont typeface="Arial"/>
              <a:buChar char="•"/>
            </a:pPr>
            <a:r>
              <a:rPr lang="en-US"/>
              <a:t>Test that the software works in the real world environment and that users know how to use it.</a:t>
            </a:r>
            <a:endParaRPr lang="en-US">
              <a:cs typeface="Calibri"/>
            </a:endParaRPr>
          </a:p>
          <a:p>
            <a:pPr marL="342900" indent="-342900">
              <a:lnSpc>
                <a:spcPct val="90000"/>
              </a:lnSpc>
              <a:spcBef>
                <a:spcPts val="1000"/>
              </a:spcBef>
              <a:buFont typeface="Arial"/>
              <a:buChar char="•"/>
            </a:pPr>
            <a:endParaRPr lang="en-US">
              <a:cs typeface="Calibri"/>
            </a:endParaRPr>
          </a:p>
          <a:p>
            <a:pPr marL="342900" indent="-342900">
              <a:lnSpc>
                <a:spcPct val="90000"/>
              </a:lnSpc>
              <a:spcBef>
                <a:spcPts val="1000"/>
              </a:spcBef>
              <a:buFont typeface="Arial"/>
              <a:buChar char="•"/>
            </a:pPr>
            <a:r>
              <a:rPr lang="en-US">
                <a:cs typeface="Calibri"/>
              </a:rPr>
              <a:t>The User Acceptance Testing is an important activity that is the gateway to implementation. </a:t>
            </a:r>
          </a:p>
          <a:p>
            <a:pPr marL="342900" indent="-342900">
              <a:lnSpc>
                <a:spcPct val="90000"/>
              </a:lnSpc>
              <a:spcBef>
                <a:spcPts val="1000"/>
              </a:spcBef>
              <a:buFont typeface="Arial"/>
              <a:buChar char="•"/>
            </a:pPr>
            <a:r>
              <a:rPr lang="en-US"/>
              <a:t>User Acceptance Testing is a critical step in the software development lifecycle. It ensures that the software meets the needs of its intended users and is ready for deployment. By validating business requirements, identifying issues, and building user confidence, UAT plays a vital role in delivering high-quality, user-friendly software that meets business objectives and user expectations.</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9849DCBC-DFCA-487B-B72A-B955BEF0A77F}" type="slidenum">
              <a:rPr lang="en-US" smtClean="0"/>
              <a:t>134</a:t>
            </a:fld>
            <a:endParaRPr lang="en-US"/>
          </a:p>
        </p:txBody>
      </p:sp>
    </p:spTree>
    <p:extLst>
      <p:ext uri="{BB962C8B-B14F-4D97-AF65-F5344CB8AC3E}">
        <p14:creationId xmlns:p14="http://schemas.microsoft.com/office/powerpoint/2010/main" val="420665093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There are many people who are involved in testing. </a:t>
            </a:r>
          </a:p>
        </p:txBody>
      </p:sp>
      <p:sp>
        <p:nvSpPr>
          <p:cNvPr id="4" name="Slide Number Placeholder 3"/>
          <p:cNvSpPr>
            <a:spLocks noGrp="1"/>
          </p:cNvSpPr>
          <p:nvPr>
            <p:ph type="sldNum" sz="quarter" idx="5"/>
          </p:nvPr>
        </p:nvSpPr>
        <p:spPr/>
        <p:txBody>
          <a:bodyPr/>
          <a:lstStyle/>
          <a:p>
            <a:fld id="{9849DCBC-DFCA-487B-B72A-B955BEF0A77F}" type="slidenum">
              <a:rPr lang="en-US" smtClean="0"/>
              <a:t>135</a:t>
            </a:fld>
            <a:endParaRPr lang="en-US"/>
          </a:p>
        </p:txBody>
      </p:sp>
    </p:spTree>
    <p:extLst>
      <p:ext uri="{BB962C8B-B14F-4D97-AF65-F5344CB8AC3E}">
        <p14:creationId xmlns:p14="http://schemas.microsoft.com/office/powerpoint/2010/main" val="25786853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 Iron triangle is a way of describing and understanding the relationship between time, scope, cost and quality.  It is also sometimes called the Triple Constraint. </a:t>
            </a:r>
            <a:endParaRPr lang="en-US"/>
          </a:p>
          <a:p>
            <a:endParaRPr lang="en-US">
              <a:cs typeface="Calibri"/>
            </a:endParaRPr>
          </a:p>
          <a:p>
            <a:r>
              <a:rPr lang="en-US">
                <a:cs typeface="Calibri"/>
              </a:rPr>
              <a:t>As you can see from this diagram if you change the size of either the project time, cost, or scope sides of the triangle, it has an impact on the other two sides.  This means, you cannot increase the scope of the </a:t>
            </a:r>
            <a:r>
              <a:rPr lang="en-US" err="1">
                <a:cs typeface="Calibri"/>
              </a:rPr>
              <a:t>projec</a:t>
            </a:r>
            <a:r>
              <a:rPr lang="en-US">
                <a:cs typeface="Calibri"/>
              </a:rPr>
              <a:t> (i.e. do more ) if you do not also increase the budget available, or increase the time available, or both.  Similarly, if you want to reduce the time, then you will have to either increase the budget (i.e. add more people to get the work done faster) or reduce the scope (do less of the planned work) or both.  If you need to reduce the budget, you will have to reduce the scope or change the timelines, or both.   </a:t>
            </a:r>
          </a:p>
          <a:p>
            <a:endParaRPr lang="en-US">
              <a:cs typeface="Calibri"/>
            </a:endParaRPr>
          </a:p>
          <a:p>
            <a:r>
              <a:rPr lang="en-US">
                <a:cs typeface="Calibri"/>
              </a:rPr>
              <a:t>Changing any of these factors also has an impact on the quality of what will be delivered, and that is why quality is shown in the </a:t>
            </a:r>
            <a:r>
              <a:rPr lang="en-US" err="1">
                <a:cs typeface="Calibri"/>
              </a:rPr>
              <a:t>centre</a:t>
            </a:r>
            <a:r>
              <a:rPr lang="en-US">
                <a:cs typeface="Calibri"/>
              </a:rPr>
              <a:t>. </a:t>
            </a:r>
          </a:p>
          <a:p>
            <a:endParaRPr lang="en-US">
              <a:cs typeface="Calibri"/>
            </a:endParaRPr>
          </a:p>
          <a:p>
            <a:r>
              <a:rPr lang="en-US">
                <a:cs typeface="Calibri"/>
              </a:rPr>
              <a:t>This diagram highlights that once the project has an agreed budget, timeline and scope  it is impossible to make changes on one aspect without having to consider what changes must be made to the other aspects. </a:t>
            </a:r>
          </a:p>
        </p:txBody>
      </p:sp>
      <p:sp>
        <p:nvSpPr>
          <p:cNvPr id="4" name="Slide Number Placeholder 3"/>
          <p:cNvSpPr>
            <a:spLocks noGrp="1"/>
          </p:cNvSpPr>
          <p:nvPr>
            <p:ph type="sldNum" sz="quarter" idx="5"/>
          </p:nvPr>
        </p:nvSpPr>
        <p:spPr/>
        <p:txBody>
          <a:bodyPr/>
          <a:lstStyle/>
          <a:p>
            <a:fld id="{9849DCBC-DFCA-487B-B72A-B955BEF0A77F}" type="slidenum">
              <a:rPr lang="en-US" smtClean="0"/>
              <a:t>12</a:t>
            </a:fld>
            <a:endParaRPr lang="en-US"/>
          </a:p>
        </p:txBody>
      </p:sp>
    </p:spTree>
    <p:extLst>
      <p:ext uri="{BB962C8B-B14F-4D97-AF65-F5344CB8AC3E}">
        <p14:creationId xmlns:p14="http://schemas.microsoft.com/office/powerpoint/2010/main" val="301858607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Dedicated testing staff are a great asset to the project. </a:t>
            </a:r>
          </a:p>
          <a:p>
            <a:endParaRPr lang="en-US">
              <a:ea typeface="Calibri"/>
              <a:cs typeface="Calibri"/>
            </a:endParaRPr>
          </a:p>
          <a:p>
            <a:pPr>
              <a:lnSpc>
                <a:spcPct val="90000"/>
              </a:lnSpc>
              <a:spcBef>
                <a:spcPts val="1000"/>
              </a:spcBef>
            </a:pPr>
            <a:r>
              <a:rPr lang="en-US" b="1"/>
              <a:t>Testers (test analysts/QA testers) are </a:t>
            </a:r>
            <a:r>
              <a:rPr lang="en-US"/>
              <a:t>primarily responsible for designing, implementing, and evaluating tests to ensure that software applications meet the specified requirements and are free of defects. </a:t>
            </a:r>
          </a:p>
          <a:p>
            <a:pPr>
              <a:lnSpc>
                <a:spcPct val="90000"/>
              </a:lnSpc>
              <a:spcBef>
                <a:spcPts val="1000"/>
              </a:spcBef>
            </a:pPr>
            <a:endParaRPr lang="en-US"/>
          </a:p>
          <a:p>
            <a:pPr marL="342900" indent="-342900">
              <a:lnSpc>
                <a:spcPct val="90000"/>
              </a:lnSpc>
              <a:spcBef>
                <a:spcPts val="1000"/>
              </a:spcBef>
              <a:buFont typeface="Arial"/>
              <a:buChar char="•"/>
            </a:pPr>
            <a:r>
              <a:rPr lang="en-US"/>
              <a:t>Requirements review</a:t>
            </a:r>
          </a:p>
          <a:p>
            <a:pPr marL="342900" indent="-342900">
              <a:lnSpc>
                <a:spcPct val="90000"/>
              </a:lnSpc>
              <a:spcBef>
                <a:spcPts val="1000"/>
              </a:spcBef>
              <a:buFont typeface="Arial"/>
              <a:buChar char="•"/>
            </a:pPr>
            <a:r>
              <a:rPr lang="en-US"/>
              <a:t>Risk analysis to determine how to </a:t>
            </a:r>
            <a:r>
              <a:rPr lang="en-US" err="1"/>
              <a:t>prioritze</a:t>
            </a:r>
            <a:r>
              <a:rPr lang="en-US"/>
              <a:t> testing</a:t>
            </a:r>
          </a:p>
          <a:p>
            <a:pPr marL="342900" indent="-342900">
              <a:lnSpc>
                <a:spcPct val="90000"/>
              </a:lnSpc>
              <a:spcBef>
                <a:spcPts val="1000"/>
              </a:spcBef>
              <a:buFont typeface="Arial"/>
              <a:buChar char="•"/>
            </a:pPr>
            <a:r>
              <a:rPr lang="en-US"/>
              <a:t>Develop test plan, test cases and prepare test data</a:t>
            </a:r>
          </a:p>
          <a:p>
            <a:pPr marL="342900" indent="-342900">
              <a:lnSpc>
                <a:spcPct val="90000"/>
              </a:lnSpc>
              <a:spcBef>
                <a:spcPts val="1000"/>
              </a:spcBef>
              <a:buFont typeface="Arial"/>
              <a:buChar char="•"/>
            </a:pPr>
            <a:r>
              <a:rPr lang="en-US"/>
              <a:t>Defect reporting and tracking </a:t>
            </a:r>
          </a:p>
          <a:p>
            <a:pPr marL="342900" indent="-342900">
              <a:lnSpc>
                <a:spcPct val="90000"/>
              </a:lnSpc>
              <a:spcBef>
                <a:spcPts val="1000"/>
              </a:spcBef>
              <a:buFont typeface="Arial"/>
              <a:buChar char="•"/>
            </a:pPr>
            <a:r>
              <a:rPr lang="en-US"/>
              <a:t>Use automated and manual methods</a:t>
            </a:r>
          </a:p>
          <a:p>
            <a:pPr marL="342900" indent="-342900">
              <a:lnSpc>
                <a:spcPct val="90000"/>
              </a:lnSpc>
              <a:spcBef>
                <a:spcPts val="1000"/>
              </a:spcBef>
              <a:buFont typeface="Arial"/>
              <a:buChar char="•"/>
            </a:pPr>
            <a:r>
              <a:rPr lang="en-US"/>
              <a:t>Interact with end users during user acceptance testing to gather feedback and ensure the software meets user needs.</a:t>
            </a:r>
          </a:p>
        </p:txBody>
      </p:sp>
      <p:sp>
        <p:nvSpPr>
          <p:cNvPr id="4" name="Slide Number Placeholder 3"/>
          <p:cNvSpPr>
            <a:spLocks noGrp="1"/>
          </p:cNvSpPr>
          <p:nvPr>
            <p:ph type="sldNum" sz="quarter" idx="5"/>
          </p:nvPr>
        </p:nvSpPr>
        <p:spPr/>
        <p:txBody>
          <a:bodyPr/>
          <a:lstStyle/>
          <a:p>
            <a:fld id="{9849DCBC-DFCA-487B-B72A-B955BEF0A77F}" type="slidenum">
              <a:rPr lang="en-US" smtClean="0"/>
              <a:t>136</a:t>
            </a:fld>
            <a:endParaRPr lang="en-US"/>
          </a:p>
        </p:txBody>
      </p:sp>
    </p:spTree>
    <p:extLst>
      <p:ext uri="{BB962C8B-B14F-4D97-AF65-F5344CB8AC3E}">
        <p14:creationId xmlns:p14="http://schemas.microsoft.com/office/powerpoint/2010/main" val="91418974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US"/>
              <a:t>A test plan includes a description of the individuals involved in the testing, their responsibilities, and the tools or templates or other resources they will need to carry out the testing e.g. test server, test data, test tracking tool such as JIRA. </a:t>
            </a:r>
            <a:endParaRPr lang="en-US">
              <a:cs typeface="Calibri" panose="020F0502020204030204"/>
            </a:endParaRPr>
          </a:p>
          <a:p>
            <a:pPr marL="285750" indent="-285750">
              <a:lnSpc>
                <a:spcPct val="90000"/>
              </a:lnSpc>
              <a:spcBef>
                <a:spcPts val="1000"/>
              </a:spcBef>
              <a:buFont typeface="Arial"/>
              <a:buChar char="•"/>
            </a:pPr>
            <a:endParaRPr lang="en-US"/>
          </a:p>
          <a:p>
            <a:pPr>
              <a:lnSpc>
                <a:spcPct val="90000"/>
              </a:lnSpc>
              <a:spcBef>
                <a:spcPts val="1000"/>
              </a:spcBef>
            </a:pPr>
            <a:r>
              <a:rPr lang="en-US">
                <a:cs typeface="Calibri" panose="020F0502020204030204"/>
              </a:rPr>
              <a:t>It should also include a detailed</a:t>
            </a:r>
            <a:r>
              <a:rPr lang="en-US"/>
              <a:t> project Testing Schedule.</a:t>
            </a:r>
            <a:endParaRPr lang="en-US">
              <a:cs typeface="Calibri"/>
            </a:endParaRPr>
          </a:p>
          <a:p>
            <a:pPr marL="285750" indent="-285750">
              <a:lnSpc>
                <a:spcPct val="90000"/>
              </a:lnSpc>
              <a:spcBef>
                <a:spcPts val="1000"/>
              </a:spcBef>
              <a:buFont typeface="Arial"/>
              <a:buChar char="•"/>
            </a:pPr>
            <a:r>
              <a:rPr lang="en-US"/>
              <a:t>Activities should be laid out in chronological order. Include any testing milestones. </a:t>
            </a:r>
          </a:p>
          <a:p>
            <a:pPr marL="285750" indent="-285750">
              <a:lnSpc>
                <a:spcPct val="90000"/>
              </a:lnSpc>
              <a:spcBef>
                <a:spcPts val="1000"/>
              </a:spcBef>
              <a:buFont typeface="Arial"/>
              <a:buChar char="•"/>
            </a:pPr>
            <a:r>
              <a:rPr lang="en-US"/>
              <a:t>Also include any periodic review meetings or review periods that will be required so sufficient time is allocated and accounted for</a:t>
            </a:r>
            <a:endParaRPr lang="en-US">
              <a:cs typeface="Calibri" panose="020F0502020204030204"/>
            </a:endParaRPr>
          </a:p>
        </p:txBody>
      </p:sp>
      <p:sp>
        <p:nvSpPr>
          <p:cNvPr id="4" name="Slide Number Placeholder 3"/>
          <p:cNvSpPr>
            <a:spLocks noGrp="1"/>
          </p:cNvSpPr>
          <p:nvPr>
            <p:ph type="sldNum" sz="quarter" idx="5"/>
          </p:nvPr>
        </p:nvSpPr>
        <p:spPr/>
        <p:txBody>
          <a:bodyPr/>
          <a:lstStyle/>
          <a:p>
            <a:fld id="{9849DCBC-DFCA-487B-B72A-B955BEF0A77F}" type="slidenum">
              <a:rPr lang="en-US" smtClean="0"/>
              <a:t>137</a:t>
            </a:fld>
            <a:endParaRPr lang="en-US"/>
          </a:p>
        </p:txBody>
      </p:sp>
    </p:spTree>
    <p:extLst>
      <p:ext uri="{BB962C8B-B14F-4D97-AF65-F5344CB8AC3E}">
        <p14:creationId xmlns:p14="http://schemas.microsoft.com/office/powerpoint/2010/main" val="20486917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US"/>
              <a:t>UAT serves as the</a:t>
            </a:r>
            <a:r>
              <a:rPr lang="en-US" b="1"/>
              <a:t> final verification step</a:t>
            </a:r>
            <a:r>
              <a:rPr lang="en-US"/>
              <a:t> before the software is deployed to the production environment to ensure everything is in order.</a:t>
            </a:r>
          </a:p>
          <a:p>
            <a:pPr>
              <a:lnSpc>
                <a:spcPct val="90000"/>
              </a:lnSpc>
              <a:spcBef>
                <a:spcPts val="1000"/>
              </a:spcBef>
            </a:pPr>
            <a:r>
              <a:rPr lang="en-US"/>
              <a:t>It allows tester to identify any discrepancies or defects that were not caught during earlier testing phases.</a:t>
            </a:r>
            <a:endParaRPr lang="en-US">
              <a:ea typeface="Calibri"/>
              <a:cs typeface="Calibri"/>
            </a:endParaRPr>
          </a:p>
          <a:p>
            <a:pPr>
              <a:lnSpc>
                <a:spcPct val="90000"/>
              </a:lnSpc>
              <a:spcBef>
                <a:spcPts val="1000"/>
              </a:spcBef>
            </a:pPr>
            <a:r>
              <a:rPr lang="en-US"/>
              <a:t>It mitigates the risk of major issues post-deployment. Catching and addressing issues during UAT reduces the likelihood of costly fixes and downtime after the software goes live.</a:t>
            </a:r>
            <a:endParaRPr lang="en-US">
              <a:ea typeface="Calibri"/>
              <a:cs typeface="Calibri"/>
            </a:endParaRPr>
          </a:p>
          <a:p>
            <a:pPr>
              <a:lnSpc>
                <a:spcPct val="90000"/>
              </a:lnSpc>
              <a:spcBef>
                <a:spcPts val="1000"/>
              </a:spcBef>
            </a:pPr>
            <a:r>
              <a:rPr lang="en-US"/>
              <a:t>By involving end users in the testing process, UAT builds confidence and trust in the software. Users are more likely to adopt and effectively use the software if they have been involved in validating it</a:t>
            </a:r>
            <a:endParaRPr lang="en-US">
              <a:ea typeface="Calibri"/>
              <a:cs typeface="Calibri"/>
            </a:endParaRPr>
          </a:p>
        </p:txBody>
      </p:sp>
      <p:sp>
        <p:nvSpPr>
          <p:cNvPr id="4" name="Slide Number Placeholder 3"/>
          <p:cNvSpPr>
            <a:spLocks noGrp="1"/>
          </p:cNvSpPr>
          <p:nvPr>
            <p:ph type="sldNum" sz="quarter" idx="5"/>
          </p:nvPr>
        </p:nvSpPr>
        <p:spPr/>
        <p:txBody>
          <a:bodyPr/>
          <a:lstStyle/>
          <a:p>
            <a:fld id="{9849DCBC-DFCA-487B-B72A-B955BEF0A77F}" type="slidenum">
              <a:rPr lang="en-US" smtClean="0"/>
              <a:t>141</a:t>
            </a:fld>
            <a:endParaRPr lang="en-US"/>
          </a:p>
        </p:txBody>
      </p:sp>
    </p:spTree>
    <p:extLst>
      <p:ext uri="{BB962C8B-B14F-4D97-AF65-F5344CB8AC3E}">
        <p14:creationId xmlns:p14="http://schemas.microsoft.com/office/powerpoint/2010/main" val="286564857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WHO</a:t>
            </a:r>
          </a:p>
          <a:p>
            <a:r>
              <a:rPr lang="en-US"/>
              <a:t>Multiple stakeholders to ensure the software meets business requirements and is ready for release. </a:t>
            </a:r>
          </a:p>
          <a:p>
            <a:r>
              <a:rPr lang="en-US"/>
              <a:t>Each participant plays a crucial role in validating the system and ensuring it is fit for purpose in a real-world environment.</a:t>
            </a:r>
            <a:endParaRPr lang="en-US">
              <a:ea typeface="Calibri" panose="020F0502020204030204"/>
              <a:cs typeface="Calibri" panose="020F0502020204030204"/>
            </a:endParaRPr>
          </a:p>
          <a:p>
            <a:endParaRPr lang="en-US"/>
          </a:p>
          <a:p>
            <a:r>
              <a:rPr lang="en-US">
                <a:ea typeface="Calibri" panose="020F0502020204030204"/>
                <a:cs typeface="Calibri" panose="020F0502020204030204"/>
              </a:rPr>
              <a:t>The </a:t>
            </a:r>
            <a:r>
              <a:rPr lang="en-US" b="1"/>
              <a:t>UAT Test Team:</a:t>
            </a:r>
            <a:r>
              <a:rPr lang="en-US"/>
              <a:t> A group of testers who may include business analysts, quality assurance (QA) professionals, and end users. They execute the test cases and report any issues found.</a:t>
            </a:r>
            <a:endParaRPr lang="en-US">
              <a:ea typeface="Calibri"/>
              <a:cs typeface="Calibri"/>
            </a:endParaRPr>
          </a:p>
          <a:p>
            <a:endParaRPr lang="en-US"/>
          </a:p>
          <a:p>
            <a:r>
              <a:rPr lang="en-US">
                <a:ea typeface="Calibri" panose="020F0502020204030204"/>
                <a:cs typeface="Calibri" panose="020F0502020204030204"/>
              </a:rPr>
              <a:t>There are also a number of people who provide support to the UAT process. </a:t>
            </a:r>
          </a:p>
          <a:p>
            <a:endParaRPr lang="en-US">
              <a:ea typeface="Calibri" panose="020F0502020204030204"/>
              <a:cs typeface="Calibri" panose="020F0502020204030204"/>
            </a:endParaRPr>
          </a:p>
          <a:p>
            <a:r>
              <a:rPr lang="en-US" b="1"/>
              <a:t>End Users</a:t>
            </a:r>
            <a:endParaRPr lang="en-US">
              <a:ea typeface="Calibri" panose="020F0502020204030204"/>
              <a:cs typeface="Calibri" panose="020F0502020204030204"/>
            </a:endParaRPr>
          </a:p>
          <a:p>
            <a:pPr marL="171450" indent="-171450">
              <a:buFont typeface="Arial"/>
              <a:buChar char="•"/>
            </a:pPr>
            <a:r>
              <a:rPr lang="en-US" b="1"/>
              <a:t>Users:</a:t>
            </a:r>
            <a:r>
              <a:rPr lang="en-US"/>
              <a:t> These are the actual users who will be using the software once it is deployed. They test the system to ensure it meets their needs and functions correctly in real-world scenarios.</a:t>
            </a:r>
            <a:endParaRPr lang="en-US">
              <a:ea typeface="Calibri"/>
              <a:cs typeface="Calibri"/>
            </a:endParaRPr>
          </a:p>
          <a:p>
            <a:pPr marL="171450" indent="-171450">
              <a:buFont typeface="Arial"/>
              <a:buChar char="•"/>
            </a:pPr>
            <a:r>
              <a:rPr lang="en-US" b="1"/>
              <a:t>Subject Matter Experts (SMEs):</a:t>
            </a:r>
            <a:r>
              <a:rPr lang="en-US"/>
              <a:t> Individuals with deep knowledge of the business processes and requirements. They provide critical input on whether the software meets the business needs.</a:t>
            </a:r>
            <a:endParaRPr lang="en-US">
              <a:ea typeface="Calibri"/>
              <a:cs typeface="Calibri"/>
            </a:endParaRPr>
          </a:p>
          <a:p>
            <a:r>
              <a:rPr lang="en-US"/>
              <a:t>2. </a:t>
            </a:r>
            <a:r>
              <a:rPr lang="en-US" b="1"/>
              <a:t>Business Analysts</a:t>
            </a:r>
            <a:endParaRPr lang="en-US"/>
          </a:p>
          <a:p>
            <a:r>
              <a:rPr lang="en-US" b="1"/>
              <a:t>     Requirement Review:</a:t>
            </a:r>
            <a:r>
              <a:rPr lang="en-US"/>
              <a:t> Business analysts often assist in reviewing requirements and ensuring that test cases cover all business scenarios.</a:t>
            </a:r>
            <a:endParaRPr lang="en-US">
              <a:ea typeface="Calibri"/>
              <a:cs typeface="Calibri"/>
            </a:endParaRPr>
          </a:p>
          <a:p>
            <a:r>
              <a:rPr lang="en-US" b="1"/>
              <a:t>     Test Case Development:</a:t>
            </a:r>
            <a:r>
              <a:rPr lang="en-US"/>
              <a:t> They may also help in developing and reviewing test cases to ensure they align with business requirements.</a:t>
            </a:r>
            <a:endParaRPr lang="en-US">
              <a:ea typeface="Calibri"/>
              <a:cs typeface="Calibri"/>
            </a:endParaRPr>
          </a:p>
          <a:p>
            <a:r>
              <a:rPr lang="en-US"/>
              <a:t>3. </a:t>
            </a:r>
            <a:r>
              <a:rPr lang="en-US" b="1"/>
              <a:t>Project Managers</a:t>
            </a:r>
            <a:endParaRPr lang="en-US"/>
          </a:p>
          <a:p>
            <a:r>
              <a:rPr lang="en-US" b="1"/>
              <a:t>     Coordination:</a:t>
            </a:r>
            <a:r>
              <a:rPr lang="en-US"/>
              <a:t> Project managers coordinate the UAT process, ensuring that all necessary resources are available and that the testing follows the planned schedule.</a:t>
            </a:r>
            <a:endParaRPr lang="en-US">
              <a:ea typeface="Calibri"/>
              <a:cs typeface="Calibri"/>
            </a:endParaRPr>
          </a:p>
          <a:p>
            <a:r>
              <a:rPr lang="en-US" b="1"/>
              <a:t>      Monitoring Progress:</a:t>
            </a:r>
            <a:r>
              <a:rPr lang="en-US"/>
              <a:t> They track the progress of UAT, manage any issues that arise, and ensure that testing stays on track.</a:t>
            </a:r>
            <a:endParaRPr lang="en-US">
              <a:ea typeface="Calibri"/>
              <a:cs typeface="Calibri"/>
            </a:endParaRPr>
          </a:p>
          <a:p>
            <a:r>
              <a:rPr lang="en-US"/>
              <a:t>5. </a:t>
            </a:r>
            <a:r>
              <a:rPr lang="en-US" b="1"/>
              <a:t>Quality Assurance (QA) Team</a:t>
            </a:r>
            <a:endParaRPr lang="en-US"/>
          </a:p>
          <a:p>
            <a:r>
              <a:rPr lang="en-US" b="1"/>
              <a:t>     Support and Guidance:</a:t>
            </a:r>
            <a:r>
              <a:rPr lang="en-US"/>
              <a:t> QA professionals provide support and guidance during UAT, helping to design test cases and ensuring proper test coverage.</a:t>
            </a:r>
            <a:endParaRPr lang="en-US">
              <a:ea typeface="Calibri"/>
              <a:cs typeface="Calibri"/>
            </a:endParaRPr>
          </a:p>
          <a:p>
            <a:r>
              <a:rPr lang="en-US" b="1"/>
              <a:t>      Defect Management:</a:t>
            </a:r>
            <a:r>
              <a:rPr lang="en-US"/>
              <a:t> They assist in tracking and managing defects reported during UAT.</a:t>
            </a:r>
            <a:endParaRPr lang="en-US">
              <a:ea typeface="Calibri"/>
              <a:cs typeface="Calibri"/>
            </a:endParaRPr>
          </a:p>
          <a:p>
            <a:r>
              <a:rPr lang="en-US"/>
              <a:t>6. </a:t>
            </a:r>
            <a:r>
              <a:rPr lang="en-US" b="1"/>
              <a:t>Development Team</a:t>
            </a:r>
            <a:endParaRPr lang="en-US"/>
          </a:p>
          <a:p>
            <a:r>
              <a:rPr lang="en-US" b="1"/>
              <a:t>      Issue Resolution:</a:t>
            </a:r>
            <a:r>
              <a:rPr lang="en-US"/>
              <a:t> Developers address any defects or issues identified during UAT. They work closely with testers to reproduce and fix reported problems.</a:t>
            </a:r>
            <a:endParaRPr lang="en-US">
              <a:ea typeface="Calibri"/>
              <a:cs typeface="Calibri"/>
            </a:endParaRPr>
          </a:p>
          <a:p>
            <a:r>
              <a:rPr lang="en-US" b="1"/>
              <a:t>      Clarifications:</a:t>
            </a:r>
            <a:r>
              <a:rPr lang="en-US"/>
              <a:t> They provide clarifications on the system's functionality and assist in understanding technical aspects of issues.</a:t>
            </a:r>
            <a:endParaRPr lang="en-US">
              <a:ea typeface="Calibri"/>
              <a:cs typeface="Calibri"/>
            </a:endParaRPr>
          </a:p>
          <a:p>
            <a:r>
              <a:rPr lang="en-US"/>
              <a:t>7. </a:t>
            </a:r>
            <a:r>
              <a:rPr lang="en-US" b="1"/>
              <a:t>Product Owners/Stakeholders</a:t>
            </a:r>
            <a:endParaRPr lang="en-US"/>
          </a:p>
          <a:p>
            <a:r>
              <a:rPr lang="en-US" b="1"/>
              <a:t>       Acceptance Criteria:</a:t>
            </a:r>
            <a:r>
              <a:rPr lang="en-US"/>
              <a:t> Product owners or other key stakeholders review and approve the UAT test plans and acceptance criteria.</a:t>
            </a:r>
            <a:endParaRPr lang="en-US">
              <a:ea typeface="Calibri"/>
              <a:cs typeface="Calibri"/>
            </a:endParaRPr>
          </a:p>
          <a:p>
            <a:r>
              <a:rPr lang="en-US" b="1"/>
              <a:t>       Final Sign-off:</a:t>
            </a:r>
            <a:r>
              <a:rPr lang="en-US"/>
              <a:t> They provide the final sign-off on whether the software meets the business requirements and is ready for deployment.</a:t>
            </a:r>
            <a:endParaRPr lang="en-US">
              <a:ea typeface="Calibri"/>
              <a:cs typeface="Calibri"/>
            </a:endParaRPr>
          </a:p>
          <a:p>
            <a:r>
              <a:rPr lang="en-US"/>
              <a:t>8. </a:t>
            </a:r>
            <a:r>
              <a:rPr lang="en-US" b="1"/>
              <a:t>IT Support/Operations Team</a:t>
            </a:r>
            <a:endParaRPr lang="en-US"/>
          </a:p>
          <a:p>
            <a:r>
              <a:rPr lang="en-US" b="1"/>
              <a:t>       Environment Setup:</a:t>
            </a:r>
            <a:r>
              <a:rPr lang="en-US"/>
              <a:t> The IT support team ensures that the UAT environment is correctly set up and mirrors the production environment as closely as possible.</a:t>
            </a:r>
            <a:endParaRPr lang="en-US">
              <a:ea typeface="Calibri"/>
              <a:cs typeface="Calibri"/>
            </a:endParaRPr>
          </a:p>
          <a:p>
            <a:r>
              <a:rPr lang="en-US" b="1"/>
              <a:t>       Technical Support:</a:t>
            </a:r>
            <a:r>
              <a:rPr lang="en-US"/>
              <a:t> They provide technical support during UAT, helping to resolve any infrastructure or environment-related issues.</a:t>
            </a:r>
            <a:endParaRPr lang="en-US">
              <a:ea typeface="Calibri"/>
              <a:cs typeface="Calibri"/>
            </a:endParaRPr>
          </a:p>
          <a:p>
            <a:endParaRPr lang="en-US">
              <a:ea typeface="Calibri"/>
              <a:cs typeface="Calibri"/>
            </a:endParaRPr>
          </a:p>
          <a:p>
            <a:endParaRPr lang="en-US"/>
          </a:p>
        </p:txBody>
      </p:sp>
      <p:sp>
        <p:nvSpPr>
          <p:cNvPr id="4" name="Slide Number Placeholder 3"/>
          <p:cNvSpPr>
            <a:spLocks noGrp="1"/>
          </p:cNvSpPr>
          <p:nvPr>
            <p:ph type="sldNum" sz="quarter" idx="5"/>
          </p:nvPr>
        </p:nvSpPr>
        <p:spPr/>
        <p:txBody>
          <a:bodyPr/>
          <a:lstStyle/>
          <a:p>
            <a:fld id="{9849DCBC-DFCA-487B-B72A-B955BEF0A77F}" type="slidenum">
              <a:rPr lang="en-US" smtClean="0"/>
              <a:t>142</a:t>
            </a:fld>
            <a:endParaRPr lang="en-US"/>
          </a:p>
        </p:txBody>
      </p:sp>
    </p:spTree>
    <p:extLst>
      <p:ext uri="{BB962C8B-B14F-4D97-AF65-F5344CB8AC3E}">
        <p14:creationId xmlns:p14="http://schemas.microsoft.com/office/powerpoint/2010/main" val="262482810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US"/>
              <a:t>HOW it is carried out:</a:t>
            </a:r>
            <a:endParaRPr lang="en-US">
              <a:ea typeface="Calibri" panose="020F0502020204030204"/>
              <a:cs typeface="Calibri" panose="020F0502020204030204"/>
            </a:endParaRPr>
          </a:p>
          <a:p>
            <a:pPr>
              <a:lnSpc>
                <a:spcPct val="90000"/>
              </a:lnSpc>
              <a:spcBef>
                <a:spcPts val="1000"/>
              </a:spcBef>
            </a:pPr>
            <a:endParaRPr lang="en-US"/>
          </a:p>
          <a:p>
            <a:pPr marL="285750" indent="-285750">
              <a:lnSpc>
                <a:spcPct val="90000"/>
              </a:lnSpc>
              <a:spcBef>
                <a:spcPts val="1000"/>
              </a:spcBef>
              <a:buFont typeface="Arial,Sans-Serif"/>
              <a:buChar char="•"/>
            </a:pPr>
            <a:r>
              <a:rPr lang="en-US" b="1"/>
              <a:t>Planning:</a:t>
            </a:r>
            <a:r>
              <a:rPr lang="en-US"/>
              <a:t> Define the UAT strategy, scope, objectives, and criteria for acceptance.</a:t>
            </a:r>
          </a:p>
          <a:p>
            <a:pPr marL="285750" indent="-285750">
              <a:lnSpc>
                <a:spcPct val="90000"/>
              </a:lnSpc>
              <a:spcBef>
                <a:spcPts val="1000"/>
              </a:spcBef>
              <a:buFont typeface="Arial,Sans-Serif"/>
              <a:buChar char="•"/>
            </a:pPr>
            <a:r>
              <a:rPr lang="en-US" b="1"/>
              <a:t>Designing Test Cases:</a:t>
            </a:r>
            <a:r>
              <a:rPr lang="en-US"/>
              <a:t> Develop test cases and scenarios based on real-world business processes and user stories.</a:t>
            </a:r>
          </a:p>
          <a:p>
            <a:pPr marL="285750" indent="-285750">
              <a:lnSpc>
                <a:spcPct val="90000"/>
              </a:lnSpc>
              <a:spcBef>
                <a:spcPts val="1000"/>
              </a:spcBef>
              <a:buFont typeface="Arial,Sans-Serif"/>
              <a:buChar char="•"/>
            </a:pPr>
            <a:r>
              <a:rPr lang="en-US" b="1"/>
              <a:t>Preparing the Test Environment:</a:t>
            </a:r>
            <a:r>
              <a:rPr lang="en-US"/>
              <a:t> Set up an environment that mimics the production environment as closely as possible.</a:t>
            </a:r>
          </a:p>
          <a:p>
            <a:pPr marL="285750" indent="-285750">
              <a:lnSpc>
                <a:spcPct val="90000"/>
              </a:lnSpc>
              <a:spcBef>
                <a:spcPts val="1000"/>
              </a:spcBef>
              <a:buFont typeface="Arial,Sans-Serif"/>
              <a:buChar char="•"/>
            </a:pPr>
            <a:r>
              <a:rPr lang="en-US" b="1"/>
              <a:t>Executing Tests:</a:t>
            </a:r>
            <a:r>
              <a:rPr lang="en-US"/>
              <a:t> End users execute the test cases and scenarios, interacting with the software as they would in their daily tasks.</a:t>
            </a:r>
          </a:p>
          <a:p>
            <a:pPr marL="285750" indent="-285750">
              <a:lnSpc>
                <a:spcPct val="90000"/>
              </a:lnSpc>
              <a:spcBef>
                <a:spcPts val="1000"/>
              </a:spcBef>
              <a:buFont typeface="Arial,Sans-Serif"/>
              <a:buChar char="•"/>
            </a:pPr>
            <a:r>
              <a:rPr lang="en-US" b="1"/>
              <a:t>Logging Issues:</a:t>
            </a:r>
            <a:r>
              <a:rPr lang="en-US"/>
              <a:t> Record any defects or issues encountered during testing.</a:t>
            </a:r>
          </a:p>
          <a:p>
            <a:pPr marL="285750" indent="-285750">
              <a:lnSpc>
                <a:spcPct val="90000"/>
              </a:lnSpc>
              <a:spcBef>
                <a:spcPts val="1000"/>
              </a:spcBef>
              <a:buFont typeface="Arial,Sans-Serif"/>
              <a:buChar char="•"/>
            </a:pPr>
            <a:r>
              <a:rPr lang="en-US" b="1"/>
              <a:t>Retesting:</a:t>
            </a:r>
            <a:r>
              <a:rPr lang="en-US"/>
              <a:t> Verify that any reported defects have been resolved.</a:t>
            </a:r>
          </a:p>
          <a:p>
            <a:pPr marL="285750" indent="-285750">
              <a:lnSpc>
                <a:spcPct val="90000"/>
              </a:lnSpc>
              <a:spcBef>
                <a:spcPts val="1000"/>
              </a:spcBef>
              <a:buFont typeface="Arial,Sans-Serif"/>
              <a:buChar char="•"/>
            </a:pPr>
            <a:r>
              <a:rPr lang="en-US" b="1"/>
              <a:t>Sign-off:</a:t>
            </a:r>
            <a:r>
              <a:rPr lang="en-US"/>
              <a:t> Upon successful completion of UAT, stakeholders formally accept the software, giving the green light for deployment.</a:t>
            </a:r>
          </a:p>
        </p:txBody>
      </p:sp>
      <p:sp>
        <p:nvSpPr>
          <p:cNvPr id="4" name="Slide Number Placeholder 3"/>
          <p:cNvSpPr>
            <a:spLocks noGrp="1"/>
          </p:cNvSpPr>
          <p:nvPr>
            <p:ph type="sldNum" sz="quarter" idx="5"/>
          </p:nvPr>
        </p:nvSpPr>
        <p:spPr/>
        <p:txBody>
          <a:bodyPr/>
          <a:lstStyle/>
          <a:p>
            <a:fld id="{9849DCBC-DFCA-487B-B72A-B955BEF0A77F}" type="slidenum">
              <a:rPr lang="en-US" smtClean="0"/>
              <a:t>143</a:t>
            </a:fld>
            <a:endParaRPr lang="en-US"/>
          </a:p>
        </p:txBody>
      </p:sp>
    </p:spTree>
    <p:extLst>
      <p:ext uri="{BB962C8B-B14F-4D97-AF65-F5344CB8AC3E}">
        <p14:creationId xmlns:p14="http://schemas.microsoft.com/office/powerpoint/2010/main" val="140975489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1" indent="-342900">
              <a:buFont typeface="Arial"/>
              <a:buChar char="•"/>
            </a:pPr>
            <a:endParaRPr lang="en-US">
              <a:ea typeface="Calibri"/>
              <a:cs typeface="Calibri"/>
            </a:endParaRPr>
          </a:p>
        </p:txBody>
      </p:sp>
      <p:sp>
        <p:nvSpPr>
          <p:cNvPr id="4" name="Slide Number Placeholder 3"/>
          <p:cNvSpPr>
            <a:spLocks noGrp="1"/>
          </p:cNvSpPr>
          <p:nvPr>
            <p:ph type="sldNum" sz="quarter" idx="5"/>
          </p:nvPr>
        </p:nvSpPr>
        <p:spPr/>
        <p:txBody>
          <a:bodyPr/>
          <a:lstStyle/>
          <a:p>
            <a:fld id="{9849DCBC-DFCA-487B-B72A-B955BEF0A77F}" type="slidenum">
              <a:rPr lang="en-US" smtClean="0"/>
              <a:t>145</a:t>
            </a:fld>
            <a:endParaRPr lang="en-US"/>
          </a:p>
        </p:txBody>
      </p:sp>
    </p:spTree>
    <p:extLst>
      <p:ext uri="{BB962C8B-B14F-4D97-AF65-F5344CB8AC3E}">
        <p14:creationId xmlns:p14="http://schemas.microsoft.com/office/powerpoint/2010/main" val="97301369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90000"/>
              </a:lnSpc>
              <a:spcBef>
                <a:spcPts val="1000"/>
              </a:spcBef>
              <a:buFont typeface="Wingdings,Sans-Serif"/>
              <a:buChar char="q"/>
            </a:pPr>
            <a:r>
              <a:rPr lang="en-US"/>
              <a:t>Are there documented User Acceptance Criteria and the stakeholders who will perform acceptance testing have been identified.</a:t>
            </a:r>
          </a:p>
          <a:p>
            <a:pPr marL="285750" indent="-285750">
              <a:lnSpc>
                <a:spcPct val="90000"/>
              </a:lnSpc>
              <a:spcBef>
                <a:spcPts val="1000"/>
              </a:spcBef>
              <a:buFont typeface="Wingdings,Sans-Serif"/>
              <a:buChar char="q"/>
            </a:pPr>
            <a:r>
              <a:rPr lang="en-US"/>
              <a:t>Define a documented Quality Assurance plan that defines quality control processes and standards. </a:t>
            </a:r>
            <a:endParaRPr lang="en-US">
              <a:ea typeface="Calibri"/>
              <a:cs typeface="Calibri"/>
            </a:endParaRPr>
          </a:p>
          <a:p>
            <a:pPr marL="285750" indent="-285750">
              <a:lnSpc>
                <a:spcPct val="90000"/>
              </a:lnSpc>
              <a:spcBef>
                <a:spcPts val="1000"/>
              </a:spcBef>
              <a:buFont typeface="Wingdings,Sans-Serif"/>
              <a:buChar char="q"/>
            </a:pPr>
            <a:r>
              <a:rPr lang="en-US"/>
              <a:t>Document that the software complies with legal, regulatory, standards and policy requirements.</a:t>
            </a:r>
          </a:p>
          <a:p>
            <a:pPr marL="171450" indent="-171450">
              <a:lnSpc>
                <a:spcPct val="90000"/>
              </a:lnSpc>
              <a:spcBef>
                <a:spcPts val="1000"/>
              </a:spcBef>
              <a:buFont typeface="Wingdings,Sans-Serif"/>
              <a:buChar char="q"/>
            </a:pPr>
            <a:r>
              <a:rPr lang="en-US"/>
              <a:t>Ensure there is a clear Issues log to document and prioritize change requests, bugs, or other issues with the software. </a:t>
            </a:r>
            <a:endParaRPr lang="en-US">
              <a:ea typeface="Calibri" panose="020F0502020204030204"/>
              <a:cs typeface="Calibri" panose="020F0502020204030204"/>
            </a:endParaRPr>
          </a:p>
          <a:p>
            <a:pPr marL="171450" indent="-171450">
              <a:lnSpc>
                <a:spcPct val="90000"/>
              </a:lnSpc>
              <a:spcBef>
                <a:spcPts val="1000"/>
              </a:spcBef>
              <a:buFont typeface="Wingdings,Sans-Serif"/>
              <a:buChar char="q"/>
            </a:pPr>
            <a:r>
              <a:rPr lang="en-US"/>
              <a:t>Ensure that there are detailed develop test cases for each requirement and documented results for each test run. </a:t>
            </a:r>
            <a:endParaRPr lang="en-US">
              <a:ea typeface="Calibri" panose="020F0502020204030204"/>
              <a:cs typeface="Calibri" panose="020F0502020204030204"/>
            </a:endParaRPr>
          </a:p>
          <a:p>
            <a:pPr marL="285750" indent="-285750">
              <a:lnSpc>
                <a:spcPct val="90000"/>
              </a:lnSpc>
              <a:spcBef>
                <a:spcPts val="1000"/>
              </a:spcBef>
              <a:buFont typeface="Wingdings,Sans-Serif"/>
              <a:buChar char="q"/>
            </a:pPr>
            <a:endParaRPr lang="en-US">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9849DCBC-DFCA-487B-B72A-B955BEF0A77F}" type="slidenum">
              <a:rPr lang="en-US" smtClean="0"/>
              <a:t>146</a:t>
            </a:fld>
            <a:endParaRPr lang="en-US"/>
          </a:p>
        </p:txBody>
      </p:sp>
    </p:spTree>
    <p:extLst>
      <p:ext uri="{BB962C8B-B14F-4D97-AF65-F5344CB8AC3E}">
        <p14:creationId xmlns:p14="http://schemas.microsoft.com/office/powerpoint/2010/main" val="317508080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r>
              <a:rPr lang="en"/>
              <a:t>The implementation plan describes the activities needed to deploy, test and train users so that they can use the system in a real world environment.. </a:t>
            </a:r>
            <a:endParaRPr lang="en-US"/>
          </a:p>
          <a:p>
            <a:pPr marL="0" lvl="1"/>
            <a:r>
              <a:rPr lang="en"/>
              <a:t>It includes the hardware, software, support staff, facilities, and materials required for the implementation, as well as the documentation, necessary personnel and training requirements. </a:t>
            </a:r>
            <a:endParaRPr lang="en-US">
              <a:cs typeface="Calibri"/>
            </a:endParaRPr>
          </a:p>
        </p:txBody>
      </p:sp>
      <p:sp>
        <p:nvSpPr>
          <p:cNvPr id="4" name="Slide Number Placeholder 3"/>
          <p:cNvSpPr>
            <a:spLocks noGrp="1"/>
          </p:cNvSpPr>
          <p:nvPr>
            <p:ph type="sldNum" sz="quarter" idx="5"/>
          </p:nvPr>
        </p:nvSpPr>
        <p:spPr/>
        <p:txBody>
          <a:bodyPr/>
          <a:lstStyle/>
          <a:p>
            <a:fld id="{9849DCBC-DFCA-487B-B72A-B955BEF0A77F}" type="slidenum">
              <a:rPr lang="en-US" smtClean="0"/>
              <a:t>148</a:t>
            </a:fld>
            <a:endParaRPr lang="en-US"/>
          </a:p>
        </p:txBody>
      </p:sp>
    </p:spTree>
    <p:extLst>
      <p:ext uri="{BB962C8B-B14F-4D97-AF65-F5344CB8AC3E}">
        <p14:creationId xmlns:p14="http://schemas.microsoft.com/office/powerpoint/2010/main" val="238340691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1" indent="-342900">
              <a:buChar char="•"/>
            </a:pP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9849DCBC-DFCA-487B-B72A-B955BEF0A77F}" type="slidenum">
              <a:rPr lang="en-US" smtClean="0"/>
              <a:t>149</a:t>
            </a:fld>
            <a:endParaRPr lang="en-US"/>
          </a:p>
        </p:txBody>
      </p:sp>
    </p:spTree>
    <p:extLst>
      <p:ext uri="{BB962C8B-B14F-4D97-AF65-F5344CB8AC3E}">
        <p14:creationId xmlns:p14="http://schemas.microsoft.com/office/powerpoint/2010/main" val="317325459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1" indent="-342900">
              <a:buFont typeface="Arial"/>
              <a:buChar char="•"/>
            </a:pPr>
            <a:endParaRPr lang="en-US">
              <a:cs typeface="Calibri"/>
            </a:endParaRPr>
          </a:p>
        </p:txBody>
      </p:sp>
      <p:sp>
        <p:nvSpPr>
          <p:cNvPr id="4" name="Slide Number Placeholder 3"/>
          <p:cNvSpPr>
            <a:spLocks noGrp="1"/>
          </p:cNvSpPr>
          <p:nvPr>
            <p:ph type="sldNum" sz="quarter" idx="5"/>
          </p:nvPr>
        </p:nvSpPr>
        <p:spPr/>
        <p:txBody>
          <a:bodyPr/>
          <a:lstStyle/>
          <a:p>
            <a:fld id="{9849DCBC-DFCA-487B-B72A-B955BEF0A77F}" type="slidenum">
              <a:rPr lang="en-US" smtClean="0"/>
              <a:t>150</a:t>
            </a:fld>
            <a:endParaRPr lang="en-US"/>
          </a:p>
        </p:txBody>
      </p:sp>
    </p:spTree>
    <p:extLst>
      <p:ext uri="{BB962C8B-B14F-4D97-AF65-F5344CB8AC3E}">
        <p14:creationId xmlns:p14="http://schemas.microsoft.com/office/powerpoint/2010/main" val="2442440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Say: what do we mean when we're talking about core functions of project management?</a:t>
            </a:r>
          </a:p>
          <a:p>
            <a:endParaRPr lang="en-US">
              <a:cs typeface="Calibri"/>
            </a:endParaRPr>
          </a:p>
          <a:p>
            <a:r>
              <a:rPr lang="en-US">
                <a:cs typeface="Calibri"/>
              </a:rPr>
              <a:t>Scope management is the process of demarcating and managing the process of defining </a:t>
            </a:r>
            <a:r>
              <a:rPr lang="en-US"/>
              <a:t>(setting definition of success) </a:t>
            </a:r>
            <a:r>
              <a:rPr lang="en-US">
                <a:cs typeface="Calibri"/>
              </a:rPr>
              <a:t>and redefining the scope of a project. For example: </a:t>
            </a:r>
          </a:p>
        </p:txBody>
      </p:sp>
      <p:sp>
        <p:nvSpPr>
          <p:cNvPr id="4" name="Slide Number Placeholder 3"/>
          <p:cNvSpPr>
            <a:spLocks noGrp="1"/>
          </p:cNvSpPr>
          <p:nvPr>
            <p:ph type="sldNum" sz="quarter" idx="5"/>
          </p:nvPr>
        </p:nvSpPr>
        <p:spPr/>
        <p:txBody>
          <a:bodyPr/>
          <a:lstStyle/>
          <a:p>
            <a:fld id="{9849DCBC-DFCA-487B-B72A-B955BEF0A77F}" type="slidenum">
              <a:rPr lang="en-US" smtClean="0"/>
              <a:t>13</a:t>
            </a:fld>
            <a:endParaRPr lang="en-US"/>
          </a:p>
        </p:txBody>
      </p:sp>
    </p:spTree>
    <p:extLst>
      <p:ext uri="{BB962C8B-B14F-4D97-AF65-F5344CB8AC3E}">
        <p14:creationId xmlns:p14="http://schemas.microsoft.com/office/powerpoint/2010/main" val="24606181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1" indent="-342900">
              <a:buFont typeface="Arial"/>
              <a:buChar char="•"/>
            </a:pPr>
            <a:endParaRPr lang="en-US">
              <a:cs typeface="Calibri"/>
            </a:endParaRPr>
          </a:p>
        </p:txBody>
      </p:sp>
      <p:sp>
        <p:nvSpPr>
          <p:cNvPr id="4" name="Slide Number Placeholder 3"/>
          <p:cNvSpPr>
            <a:spLocks noGrp="1"/>
          </p:cNvSpPr>
          <p:nvPr>
            <p:ph type="sldNum" sz="quarter" idx="5"/>
          </p:nvPr>
        </p:nvSpPr>
        <p:spPr/>
        <p:txBody>
          <a:bodyPr/>
          <a:lstStyle/>
          <a:p>
            <a:fld id="{9849DCBC-DFCA-487B-B72A-B955BEF0A77F}" type="slidenum">
              <a:rPr lang="en-US" smtClean="0"/>
              <a:t>151</a:t>
            </a:fld>
            <a:endParaRPr lang="en-US"/>
          </a:p>
        </p:txBody>
      </p:sp>
    </p:spTree>
    <p:extLst>
      <p:ext uri="{BB962C8B-B14F-4D97-AF65-F5344CB8AC3E}">
        <p14:creationId xmlns:p14="http://schemas.microsoft.com/office/powerpoint/2010/main" val="232890345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1" indent="-342900">
              <a:buChar char="•"/>
            </a:pP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9849DCBC-DFCA-487B-B72A-B955BEF0A77F}" type="slidenum">
              <a:rPr lang="en-US" smtClean="0"/>
              <a:t>152</a:t>
            </a:fld>
            <a:endParaRPr lang="en-US"/>
          </a:p>
        </p:txBody>
      </p:sp>
    </p:spTree>
    <p:extLst>
      <p:ext uri="{BB962C8B-B14F-4D97-AF65-F5344CB8AC3E}">
        <p14:creationId xmlns:p14="http://schemas.microsoft.com/office/powerpoint/2010/main" val="243789435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90000"/>
              </a:lnSpc>
              <a:spcBef>
                <a:spcPts val="1000"/>
              </a:spcBef>
              <a:buFont typeface="Wingdings,Sans-Serif"/>
              <a:buChar char="q"/>
            </a:pPr>
            <a:endParaRPr lang="en-US">
              <a:cs typeface="Calibri"/>
            </a:endParaRPr>
          </a:p>
          <a:p>
            <a:pPr marL="285750" indent="-285750">
              <a:lnSpc>
                <a:spcPct val="90000"/>
              </a:lnSpc>
              <a:spcBef>
                <a:spcPts val="1000"/>
              </a:spcBef>
              <a:buFont typeface="Wingdings,Sans-Serif"/>
              <a:buChar char="q"/>
            </a:pPr>
            <a:r>
              <a:rPr lang="en-US"/>
              <a:t>Establish detailed Implementation Plans that describes how the solution will be deployed and the go-live plan, including details on training, technical support, and at-the-elbow support during and post go-live.</a:t>
            </a:r>
            <a:endParaRPr lang="en-US">
              <a:cs typeface="Calibri"/>
            </a:endParaRPr>
          </a:p>
          <a:p>
            <a:pPr marL="171450" indent="-171450">
              <a:lnSpc>
                <a:spcPct val="90000"/>
              </a:lnSpc>
              <a:spcBef>
                <a:spcPts val="1000"/>
              </a:spcBef>
              <a:buFont typeface="Arial"/>
              <a:buChar char="•"/>
            </a:pPr>
            <a:r>
              <a:rPr lang="en-US"/>
              <a:t>D Are the main implementation activities defined in the project plan and Gantt chart?</a:t>
            </a:r>
          </a:p>
          <a:p>
            <a:pPr marL="171450" indent="-171450">
              <a:lnSpc>
                <a:spcPct val="90000"/>
              </a:lnSpc>
              <a:spcBef>
                <a:spcPts val="1000"/>
              </a:spcBef>
              <a:buFont typeface="Arial"/>
              <a:buChar char="•"/>
            </a:pPr>
            <a:r>
              <a:rPr lang="en-US"/>
              <a:t> Is it clear who is responsible for each of the main implementation activities, such as : </a:t>
            </a:r>
            <a:endParaRPr lang="en-US">
              <a:cs typeface="Calibri"/>
            </a:endParaRPr>
          </a:p>
          <a:p>
            <a:pPr marL="285750" indent="-285750">
              <a:lnSpc>
                <a:spcPct val="90000"/>
              </a:lnSpc>
              <a:spcBef>
                <a:spcPts val="1000"/>
              </a:spcBef>
              <a:buFont typeface="Arial"/>
              <a:buChar char="•"/>
            </a:pPr>
            <a:r>
              <a:rPr lang="en-US"/>
              <a:t>Who will ensure implementation sites are ready (e.g. internet connectivity, hardware etc.).</a:t>
            </a:r>
            <a:endParaRPr lang="en-US">
              <a:cs typeface="Calibri"/>
            </a:endParaRPr>
          </a:p>
          <a:p>
            <a:pPr marL="285750" indent="-285750">
              <a:lnSpc>
                <a:spcPct val="90000"/>
              </a:lnSpc>
              <a:spcBef>
                <a:spcPts val="1000"/>
              </a:spcBef>
              <a:buFont typeface="Arial"/>
              <a:buChar char="•"/>
            </a:pPr>
            <a:r>
              <a:rPr lang="en-US"/>
              <a:t>Who will develop training plans and materials based on a training needs assessment. </a:t>
            </a:r>
            <a:endParaRPr lang="en-US">
              <a:cs typeface="Calibri"/>
            </a:endParaRPr>
          </a:p>
          <a:p>
            <a:pPr marL="285750" indent="-285750">
              <a:lnSpc>
                <a:spcPct val="90000"/>
              </a:lnSpc>
              <a:spcBef>
                <a:spcPts val="1000"/>
              </a:spcBef>
              <a:buFont typeface="Arial"/>
              <a:buChar char="•"/>
            </a:pPr>
            <a:r>
              <a:rPr lang="en-US"/>
              <a:t>Who will confirm that the security requirements for software, hardware, and infrastructure are met at implementation sites, including physical security for any equipment. </a:t>
            </a:r>
            <a:endParaRPr lang="en-US">
              <a:cs typeface="Calibri"/>
            </a:endParaRPr>
          </a:p>
          <a:p>
            <a:pPr marL="285750" indent="-285750">
              <a:lnSpc>
                <a:spcPct val="90000"/>
              </a:lnSpc>
              <a:spcBef>
                <a:spcPts val="1000"/>
              </a:spcBef>
              <a:buFont typeface="Arial"/>
              <a:buChar char="•"/>
            </a:pPr>
            <a:r>
              <a:rPr lang="en-US"/>
              <a:t>There is a clear process to document Issues and prioritize change requests, bugs, or other issues with the software after go-live.</a:t>
            </a:r>
            <a:endParaRPr lang="en-US">
              <a:cs typeface="Calibri"/>
            </a:endParaRPr>
          </a:p>
          <a:p>
            <a:pPr marL="285750" indent="-285750">
              <a:lnSpc>
                <a:spcPct val="90000"/>
              </a:lnSpc>
              <a:spcBef>
                <a:spcPts val="1000"/>
              </a:spcBef>
              <a:buFont typeface="Arial"/>
              <a:buChar char="•"/>
            </a:pPr>
            <a:r>
              <a:rPr lang="en-US"/>
              <a:t>There is documentation (e.g. user manual for end-users, installation guides for implementers, etc.) </a:t>
            </a:r>
            <a:endParaRPr lang="en-US">
              <a:cs typeface="Calibri"/>
            </a:endParaRPr>
          </a:p>
          <a:p>
            <a:pPr marL="285750" indent="-285750">
              <a:lnSpc>
                <a:spcPct val="90000"/>
              </a:lnSpc>
              <a:spcBef>
                <a:spcPts val="1000"/>
              </a:spcBef>
              <a:buFont typeface="Arial"/>
              <a:buChar char="•"/>
            </a:pPr>
            <a:r>
              <a:rPr lang="en-US"/>
              <a:t>There is a detailed plan for backups and disaster recovery. </a:t>
            </a:r>
            <a:endParaRPr lang="en-US">
              <a:cs typeface="Calibri"/>
            </a:endParaRPr>
          </a:p>
          <a:p>
            <a:pPr marL="285750" indent="-285750">
              <a:lnSpc>
                <a:spcPct val="90000"/>
              </a:lnSpc>
              <a:spcBef>
                <a:spcPts val="1000"/>
              </a:spcBef>
              <a:buFont typeface="Arial"/>
              <a:buChar char="•"/>
            </a:pPr>
            <a:r>
              <a:rPr lang="en-US"/>
              <a:t>There is plan for the continued support and maintenance of the solution after handover. </a:t>
            </a:r>
          </a:p>
        </p:txBody>
      </p:sp>
      <p:sp>
        <p:nvSpPr>
          <p:cNvPr id="4" name="Slide Number Placeholder 3"/>
          <p:cNvSpPr>
            <a:spLocks noGrp="1"/>
          </p:cNvSpPr>
          <p:nvPr>
            <p:ph type="sldNum" sz="quarter" idx="5"/>
          </p:nvPr>
        </p:nvSpPr>
        <p:spPr/>
        <p:txBody>
          <a:bodyPr/>
          <a:lstStyle/>
          <a:p>
            <a:fld id="{9849DCBC-DFCA-487B-B72A-B955BEF0A77F}" type="slidenum">
              <a:rPr lang="en-US" smtClean="0"/>
              <a:t>153</a:t>
            </a:fld>
            <a:endParaRPr lang="en-US"/>
          </a:p>
        </p:txBody>
      </p:sp>
    </p:spTree>
    <p:extLst>
      <p:ext uri="{BB962C8B-B14F-4D97-AF65-F5344CB8AC3E}">
        <p14:creationId xmlns:p14="http://schemas.microsoft.com/office/powerpoint/2010/main" val="248363056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9849DCBC-DFCA-487B-B72A-B955BEF0A77F}" type="slidenum">
              <a:rPr lang="en-US" smtClean="0"/>
              <a:t>164</a:t>
            </a:fld>
            <a:endParaRPr lang="en-US"/>
          </a:p>
        </p:txBody>
      </p:sp>
    </p:spTree>
    <p:extLst>
      <p:ext uri="{BB962C8B-B14F-4D97-AF65-F5344CB8AC3E}">
        <p14:creationId xmlns:p14="http://schemas.microsoft.com/office/powerpoint/2010/main" val="269957028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1" indent="-285750">
              <a:buFont typeface="Arial"/>
              <a:buChar char="•"/>
            </a:pPr>
            <a:r>
              <a:rPr lang="en-US"/>
              <a:t>what do we mean by handover and project closeout </a:t>
            </a:r>
          </a:p>
          <a:p>
            <a:pPr marL="285750" lvl="1" indent="-285750">
              <a:buFont typeface="Arial"/>
              <a:buChar char="•"/>
            </a:pPr>
            <a:r>
              <a:rPr lang="en-US"/>
              <a:t>when does planning for project planning and close out start  (answer: at the very beginning of the project)</a:t>
            </a:r>
            <a:endParaRPr lang="en-US">
              <a:cs typeface="Calibri"/>
            </a:endParaRPr>
          </a:p>
          <a:p>
            <a:pPr marL="285750" lvl="2" indent="-285750">
              <a:buFont typeface="Arial,Sans-Serif"/>
              <a:buChar char="•"/>
            </a:pPr>
            <a:r>
              <a:rPr lang="en-US"/>
              <a:t>what do we mean by project sustainability </a:t>
            </a:r>
            <a:endParaRPr lang="en-US">
              <a:cs typeface="Calibri" panose="020F0502020204030204"/>
            </a:endParaRPr>
          </a:p>
          <a:p>
            <a:pPr marL="285750" lvl="2" indent="-285750">
              <a:buFont typeface="Arial,Sans-Serif"/>
              <a:buChar char="•"/>
            </a:pPr>
            <a:r>
              <a:rPr lang="en-US"/>
              <a:t>how does this relate to the type of project and the project’s definition of success?</a:t>
            </a:r>
            <a:endParaRPr lang="en-US">
              <a:cs typeface="Calibri"/>
            </a:endParaRPr>
          </a:p>
        </p:txBody>
      </p:sp>
      <p:sp>
        <p:nvSpPr>
          <p:cNvPr id="4" name="Slide Number Placeholder 3"/>
          <p:cNvSpPr>
            <a:spLocks noGrp="1"/>
          </p:cNvSpPr>
          <p:nvPr>
            <p:ph type="sldNum" sz="quarter" idx="5"/>
          </p:nvPr>
        </p:nvSpPr>
        <p:spPr/>
        <p:txBody>
          <a:bodyPr/>
          <a:lstStyle/>
          <a:p>
            <a:fld id="{9849DCBC-DFCA-487B-B72A-B955BEF0A77F}" type="slidenum">
              <a:rPr lang="en-US" smtClean="0"/>
              <a:t>165</a:t>
            </a:fld>
            <a:endParaRPr lang="en-US"/>
          </a:p>
        </p:txBody>
      </p:sp>
    </p:spTree>
    <p:extLst>
      <p:ext uri="{BB962C8B-B14F-4D97-AF65-F5344CB8AC3E}">
        <p14:creationId xmlns:p14="http://schemas.microsoft.com/office/powerpoint/2010/main" val="242814067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Question posed to the room in general - focus on getting ideas. Possible answers on the following slide – not an exhaustive list </a:t>
            </a:r>
          </a:p>
        </p:txBody>
      </p:sp>
      <p:sp>
        <p:nvSpPr>
          <p:cNvPr id="4" name="Slide Number Placeholder 3"/>
          <p:cNvSpPr>
            <a:spLocks noGrp="1"/>
          </p:cNvSpPr>
          <p:nvPr>
            <p:ph type="sldNum" sz="quarter" idx="5"/>
          </p:nvPr>
        </p:nvSpPr>
        <p:spPr/>
        <p:txBody>
          <a:bodyPr/>
          <a:lstStyle/>
          <a:p>
            <a:fld id="{9849DCBC-DFCA-487B-B72A-B955BEF0A77F}" type="slidenum">
              <a:rPr lang="en-US" smtClean="0"/>
              <a:t>166</a:t>
            </a:fld>
            <a:endParaRPr lang="en-US"/>
          </a:p>
        </p:txBody>
      </p:sp>
    </p:spTree>
    <p:extLst>
      <p:ext uri="{BB962C8B-B14F-4D97-AF65-F5344CB8AC3E}">
        <p14:creationId xmlns:p14="http://schemas.microsoft.com/office/powerpoint/2010/main" val="340652781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Possible answers slide – not an exhaustive list. Compare with those raised in earlier discussion. </a:t>
            </a:r>
          </a:p>
        </p:txBody>
      </p:sp>
      <p:sp>
        <p:nvSpPr>
          <p:cNvPr id="4" name="Slide Number Placeholder 3"/>
          <p:cNvSpPr>
            <a:spLocks noGrp="1"/>
          </p:cNvSpPr>
          <p:nvPr>
            <p:ph type="sldNum" sz="quarter" idx="5"/>
          </p:nvPr>
        </p:nvSpPr>
        <p:spPr/>
        <p:txBody>
          <a:bodyPr/>
          <a:lstStyle/>
          <a:p>
            <a:fld id="{9849DCBC-DFCA-487B-B72A-B955BEF0A77F}" type="slidenum">
              <a:rPr lang="en-US" smtClean="0"/>
              <a:t>167</a:t>
            </a:fld>
            <a:endParaRPr lang="en-US"/>
          </a:p>
        </p:txBody>
      </p:sp>
    </p:spTree>
    <p:extLst>
      <p:ext uri="{BB962C8B-B14F-4D97-AF65-F5344CB8AC3E}">
        <p14:creationId xmlns:p14="http://schemas.microsoft.com/office/powerpoint/2010/main" val="47576879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1" indent="-285750">
              <a:buChar char="•"/>
            </a:pPr>
            <a:endParaRPr lang="en-US"/>
          </a:p>
          <a:p>
            <a:pPr marL="285750" lvl="1" indent="-285750">
              <a:buChar char="•"/>
            </a:pPr>
            <a:r>
              <a:rPr lang="en-US"/>
              <a:t>What is meant by project sustainability and how does this relate to the type of project and the project’s definition of success</a:t>
            </a:r>
          </a:p>
        </p:txBody>
      </p:sp>
      <p:sp>
        <p:nvSpPr>
          <p:cNvPr id="4" name="Slide Number Placeholder 3"/>
          <p:cNvSpPr>
            <a:spLocks noGrp="1"/>
          </p:cNvSpPr>
          <p:nvPr>
            <p:ph type="sldNum" sz="quarter" idx="5"/>
          </p:nvPr>
        </p:nvSpPr>
        <p:spPr/>
        <p:txBody>
          <a:bodyPr/>
          <a:lstStyle/>
          <a:p>
            <a:fld id="{9849DCBC-DFCA-487B-B72A-B955BEF0A77F}" type="slidenum">
              <a:rPr lang="en-US" smtClean="0"/>
              <a:t>168</a:t>
            </a:fld>
            <a:endParaRPr lang="en-US"/>
          </a:p>
        </p:txBody>
      </p:sp>
    </p:spTree>
    <p:extLst>
      <p:ext uri="{BB962C8B-B14F-4D97-AF65-F5344CB8AC3E}">
        <p14:creationId xmlns:p14="http://schemas.microsoft.com/office/powerpoint/2010/main" val="169805572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9849DCBC-DFCA-487B-B72A-B955BEF0A77F}" type="slidenum">
              <a:rPr lang="en-US" smtClean="0"/>
              <a:t>171</a:t>
            </a:fld>
            <a:endParaRPr lang="en-US"/>
          </a:p>
        </p:txBody>
      </p:sp>
    </p:spTree>
    <p:extLst>
      <p:ext uri="{BB962C8B-B14F-4D97-AF65-F5344CB8AC3E}">
        <p14:creationId xmlns:p14="http://schemas.microsoft.com/office/powerpoint/2010/main" val="7935950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endParaRPr lang="en-US">
              <a:cs typeface="Calibri"/>
            </a:endParaRPr>
          </a:p>
        </p:txBody>
      </p:sp>
      <p:sp>
        <p:nvSpPr>
          <p:cNvPr id="4" name="Slide Number Placeholder 3"/>
          <p:cNvSpPr>
            <a:spLocks noGrp="1"/>
          </p:cNvSpPr>
          <p:nvPr>
            <p:ph type="sldNum" sz="quarter" idx="5"/>
          </p:nvPr>
        </p:nvSpPr>
        <p:spPr/>
        <p:txBody>
          <a:bodyPr/>
          <a:lstStyle/>
          <a:p>
            <a:fld id="{9849DCBC-DFCA-487B-B72A-B955BEF0A77F}" type="slidenum">
              <a:rPr lang="en-US" smtClean="0"/>
              <a:t>179</a:t>
            </a:fld>
            <a:endParaRPr lang="en-US"/>
          </a:p>
        </p:txBody>
      </p:sp>
    </p:spTree>
    <p:extLst>
      <p:ext uri="{BB962C8B-B14F-4D97-AF65-F5344CB8AC3E}">
        <p14:creationId xmlns:p14="http://schemas.microsoft.com/office/powerpoint/2010/main" val="82483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Trainers: please emphasize that this course does not go into any detail on procurement management as it is a specialized area and varies depending on context. </a:t>
            </a:r>
          </a:p>
        </p:txBody>
      </p:sp>
      <p:sp>
        <p:nvSpPr>
          <p:cNvPr id="4" name="Slide Number Placeholder 3"/>
          <p:cNvSpPr>
            <a:spLocks noGrp="1"/>
          </p:cNvSpPr>
          <p:nvPr>
            <p:ph type="sldNum" sz="quarter" idx="5"/>
          </p:nvPr>
        </p:nvSpPr>
        <p:spPr/>
        <p:txBody>
          <a:bodyPr/>
          <a:lstStyle/>
          <a:p>
            <a:fld id="{9849DCBC-DFCA-487B-B72A-B955BEF0A77F}" type="slidenum">
              <a:rPr lang="en-US" smtClean="0"/>
              <a:t>15</a:t>
            </a:fld>
            <a:endParaRPr lang="en-US"/>
          </a:p>
        </p:txBody>
      </p:sp>
    </p:spTree>
    <p:extLst>
      <p:ext uri="{BB962C8B-B14F-4D97-AF65-F5344CB8AC3E}">
        <p14:creationId xmlns:p14="http://schemas.microsoft.com/office/powerpoint/2010/main" val="143015875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9849DCBC-DFCA-487B-B72A-B955BEF0A77F}" type="slidenum">
              <a:rPr lang="en-US" smtClean="0"/>
              <a:t>181</a:t>
            </a:fld>
            <a:endParaRPr lang="en-US"/>
          </a:p>
        </p:txBody>
      </p:sp>
    </p:spTree>
    <p:extLst>
      <p:ext uri="{BB962C8B-B14F-4D97-AF65-F5344CB8AC3E}">
        <p14:creationId xmlns:p14="http://schemas.microsoft.com/office/powerpoint/2010/main" val="342745467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9849DCBC-DFCA-487B-B72A-B955BEF0A77F}" type="slidenum">
              <a:rPr lang="en-US" smtClean="0"/>
              <a:t>182</a:t>
            </a:fld>
            <a:endParaRPr lang="en-US"/>
          </a:p>
        </p:txBody>
      </p:sp>
    </p:spTree>
    <p:extLst>
      <p:ext uri="{BB962C8B-B14F-4D97-AF65-F5344CB8AC3E}">
        <p14:creationId xmlns:p14="http://schemas.microsoft.com/office/powerpoint/2010/main" val="267949695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Participants to share reflections on the course: what they learnt, what was most interesting, what will they use going forward. </a:t>
            </a:r>
          </a:p>
        </p:txBody>
      </p:sp>
      <p:sp>
        <p:nvSpPr>
          <p:cNvPr id="4" name="Slide Number Placeholder 3"/>
          <p:cNvSpPr>
            <a:spLocks noGrp="1"/>
          </p:cNvSpPr>
          <p:nvPr>
            <p:ph type="sldNum" sz="quarter" idx="5"/>
          </p:nvPr>
        </p:nvSpPr>
        <p:spPr/>
        <p:txBody>
          <a:bodyPr/>
          <a:lstStyle/>
          <a:p>
            <a:fld id="{9849DCBC-DFCA-487B-B72A-B955BEF0A77F}" type="slidenum">
              <a:rPr lang="en-US" smtClean="0"/>
              <a:t>184</a:t>
            </a:fld>
            <a:endParaRPr lang="en-US"/>
          </a:p>
        </p:txBody>
      </p:sp>
    </p:spTree>
    <p:extLst>
      <p:ext uri="{BB962C8B-B14F-4D97-AF65-F5344CB8AC3E}">
        <p14:creationId xmlns:p14="http://schemas.microsoft.com/office/powerpoint/2010/main" val="2993830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49DCBC-DFCA-487B-B72A-B955BEF0A77F}" type="slidenum">
              <a:rPr lang="en-US" smtClean="0"/>
              <a:t>185</a:t>
            </a:fld>
            <a:endParaRPr lang="en-US"/>
          </a:p>
        </p:txBody>
      </p:sp>
    </p:spTree>
    <p:extLst>
      <p:ext uri="{BB962C8B-B14F-4D97-AF65-F5344CB8AC3E}">
        <p14:creationId xmlns:p14="http://schemas.microsoft.com/office/powerpoint/2010/main" val="12388215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90000"/>
              </a:lnSpc>
              <a:spcBef>
                <a:spcPts val="1000"/>
              </a:spcBef>
              <a:buFont typeface="Arial"/>
              <a:buChar char="•"/>
            </a:pPr>
            <a:r>
              <a:rPr lang="en-US">
                <a:cs typeface="Calibri"/>
              </a:rPr>
              <a:t>Link digital health term to health information system term in the diagram above </a:t>
            </a:r>
            <a:endParaRPr lang="en-US"/>
          </a:p>
          <a:p>
            <a:pPr marL="285750" indent="-285750">
              <a:lnSpc>
                <a:spcPct val="90000"/>
              </a:lnSpc>
              <a:spcBef>
                <a:spcPts val="1000"/>
              </a:spcBef>
              <a:buFont typeface="Arial"/>
              <a:buChar char="•"/>
            </a:pPr>
            <a:r>
              <a:rPr lang="en-US"/>
              <a:t>Health information systems as one of six building blocks for health system strengthening (as depicted on the right)</a:t>
            </a:r>
            <a:endParaRPr lang="en-US">
              <a:cs typeface="Calibri"/>
            </a:endParaRPr>
          </a:p>
          <a:p>
            <a:pPr marL="285750" indent="-285750">
              <a:lnSpc>
                <a:spcPct val="90000"/>
              </a:lnSpc>
              <a:spcBef>
                <a:spcPts val="1000"/>
              </a:spcBef>
              <a:buFont typeface="Arial"/>
              <a:buChar char="•"/>
            </a:pPr>
            <a:r>
              <a:rPr lang="en-US"/>
              <a:t>In order to achieve the goals of HIS and HSS HIS need to includes of other sectors their plan governance and delivery [e.g. MOF, </a:t>
            </a:r>
            <a:r>
              <a:rPr lang="en-US" err="1"/>
              <a:t>MoTAI</a:t>
            </a:r>
            <a:r>
              <a:rPr lang="en-US"/>
              <a:t>] </a:t>
            </a:r>
            <a:endParaRPr lang="en-US">
              <a:cs typeface="Calibri"/>
            </a:endParaRPr>
          </a:p>
          <a:p>
            <a:pPr marL="285750" indent="-285750">
              <a:lnSpc>
                <a:spcPct val="90000"/>
              </a:lnSpc>
              <a:spcBef>
                <a:spcPts val="1000"/>
              </a:spcBef>
              <a:buFont typeface="Arial"/>
              <a:buChar char="•"/>
            </a:pPr>
            <a:r>
              <a:rPr lang="en-US"/>
              <a:t>Modern focus on patient centered care</a:t>
            </a:r>
          </a:p>
        </p:txBody>
      </p:sp>
      <p:sp>
        <p:nvSpPr>
          <p:cNvPr id="4" name="Slide Number Placeholder 3"/>
          <p:cNvSpPr>
            <a:spLocks noGrp="1"/>
          </p:cNvSpPr>
          <p:nvPr>
            <p:ph type="sldNum" sz="quarter" idx="5"/>
          </p:nvPr>
        </p:nvSpPr>
        <p:spPr/>
        <p:txBody>
          <a:bodyPr/>
          <a:lstStyle/>
          <a:p>
            <a:fld id="{9849DCBC-DFCA-487B-B72A-B955BEF0A77F}" type="slidenum">
              <a:rPr lang="en-US" smtClean="0"/>
              <a:t>22</a:t>
            </a:fld>
            <a:endParaRPr lang="en-US"/>
          </a:p>
        </p:txBody>
      </p:sp>
    </p:spTree>
    <p:extLst>
      <p:ext uri="{BB962C8B-B14F-4D97-AF65-F5344CB8AC3E}">
        <p14:creationId xmlns:p14="http://schemas.microsoft.com/office/powerpoint/2010/main" val="30650316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314699"/>
            <a:ext cx="9144000" cy="1746477"/>
          </a:xfrm>
        </p:spPr>
        <p:txBody>
          <a:bodyPr anchor="b"/>
          <a:lstStyle>
            <a:lvl1pPr algn="ctr">
              <a:defRPr sz="6000">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1524000" y="5196794"/>
            <a:ext cx="9144000" cy="538843"/>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356066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ext/Graphics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084496" cy="1561646"/>
          </a:xfrm>
        </p:spPr>
        <p:txBody>
          <a:bodyPr>
            <a:normAutofit/>
          </a:bodyPr>
          <a:lstStyle>
            <a:lvl1pPr>
              <a:defRPr sz="4000">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838200" y="2179529"/>
            <a:ext cx="10084496" cy="3670126"/>
          </a:xfrm>
        </p:spPr>
        <p:txBody>
          <a:bodyPr/>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819413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ext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557344"/>
            <a:ext cx="9971762" cy="1500187"/>
          </a:xfrm>
        </p:spPr>
        <p:txBody>
          <a:bodyPr anchor="b">
            <a:normAutofit/>
          </a:bodyPr>
          <a:lstStyle>
            <a:lvl1pPr>
              <a:defRPr sz="4000">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831850" y="2367420"/>
            <a:ext cx="9978112" cy="3582444"/>
          </a:xfrm>
        </p:spPr>
        <p:txBody>
          <a:bodyPr>
            <a:normAutofit/>
          </a:bodyPr>
          <a:lstStyle>
            <a:lvl1pPr marL="342900" indent="-3429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910067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Graphics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79736" y="365126"/>
            <a:ext cx="9381996" cy="1087894"/>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4" name="Content Placeholder 3"/>
          <p:cNvSpPr>
            <a:spLocks noGrp="1"/>
          </p:cNvSpPr>
          <p:nvPr>
            <p:ph sz="half" idx="2"/>
          </p:nvPr>
        </p:nvSpPr>
        <p:spPr>
          <a:xfrm>
            <a:off x="2279735" y="1825625"/>
            <a:ext cx="9381995" cy="3898770"/>
          </a:xfrm>
        </p:spPr>
        <p:txBody>
          <a:bodyPr>
            <a:normAutofit/>
          </a:bodyPr>
          <a:lstStyle>
            <a:lvl1pPr marL="0" indent="0">
              <a:buNone/>
              <a:defRPr sz="2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1137714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Graphics 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4424" y="668337"/>
            <a:ext cx="6149736" cy="1427641"/>
          </a:xfrm>
        </p:spPr>
        <p:txBody>
          <a:bodyPr/>
          <a:lstStyle>
            <a:lvl1pPr>
              <a:defRPr>
                <a:solidFill>
                  <a:schemeClr val="bg1"/>
                </a:solidFill>
              </a:defRPr>
            </a:lvl1pPr>
          </a:lstStyle>
          <a:p>
            <a:r>
              <a:rPr lang="en-US"/>
              <a:t>Click to edit Master title style</a:t>
            </a:r>
          </a:p>
        </p:txBody>
      </p:sp>
      <p:sp>
        <p:nvSpPr>
          <p:cNvPr id="4" name="Content Placeholder 3"/>
          <p:cNvSpPr>
            <a:spLocks noGrp="1"/>
          </p:cNvSpPr>
          <p:nvPr>
            <p:ph sz="half" idx="2"/>
          </p:nvPr>
        </p:nvSpPr>
        <p:spPr>
          <a:xfrm>
            <a:off x="664425" y="2505075"/>
            <a:ext cx="10759312" cy="3595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21546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828588"/>
            <a:ext cx="10515600" cy="3063875"/>
          </a:xfrm>
        </p:spPr>
        <p:txBody>
          <a:bodyPr>
            <a:normAutofit/>
          </a:bodyPr>
          <a:lstStyle>
            <a:lvl1pPr>
              <a:defRPr sz="60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7" name="Text Placeholder 2">
            <a:extLst>
              <a:ext uri="{FF2B5EF4-FFF2-40B4-BE49-F238E27FC236}">
                <a16:creationId xmlns:a16="http://schemas.microsoft.com/office/drawing/2014/main" id="{D34BC570-32EE-9BD5-CAAF-1E22347003FF}"/>
              </a:ext>
            </a:extLst>
          </p:cNvPr>
          <p:cNvSpPr>
            <a:spLocks noGrp="1"/>
          </p:cNvSpPr>
          <p:nvPr>
            <p:ph type="body" idx="1"/>
          </p:nvPr>
        </p:nvSpPr>
        <p:spPr>
          <a:xfrm>
            <a:off x="864660" y="4590954"/>
            <a:ext cx="5987077" cy="1183545"/>
          </a:xfrm>
        </p:spPr>
        <p:txBody>
          <a:bodyPr vert="horz" lIns="91440" tIns="45720" rIns="91440" bIns="45720" rtlCol="0" anchor="t">
            <a:normAutofit/>
          </a:bodyPr>
          <a:lstStyle/>
          <a:p>
            <a:endParaRPr lang="en-US" sz="2600" kern="1200">
              <a:solidFill>
                <a:schemeClr val="tx1">
                  <a:lumMod val="95000"/>
                  <a:lumOff val="5000"/>
                </a:schemeClr>
              </a:solidFill>
              <a:latin typeface="+mn-lt"/>
              <a:ea typeface="+mn-ea"/>
              <a:cs typeface="+mn-cs"/>
            </a:endParaRPr>
          </a:p>
        </p:txBody>
      </p:sp>
    </p:spTree>
    <p:extLst>
      <p:ext uri="{BB962C8B-B14F-4D97-AF65-F5344CB8AC3E}">
        <p14:creationId xmlns:p14="http://schemas.microsoft.com/office/powerpoint/2010/main" val="1412091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xi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F0617A3-8148-D2AC-9FE5-3441CE4EFE48}"/>
              </a:ext>
            </a:extLst>
          </p:cNvPr>
          <p:cNvSpPr>
            <a:spLocks noGrp="1"/>
          </p:cNvSpPr>
          <p:nvPr>
            <p:ph type="title"/>
          </p:nvPr>
        </p:nvSpPr>
        <p:spPr>
          <a:xfrm>
            <a:off x="2756002" y="866072"/>
            <a:ext cx="6679995" cy="2852737"/>
          </a:xfrm>
        </p:spPr>
        <p:txBody>
          <a:bodyPr>
            <a:normAutofit/>
          </a:bodyPr>
          <a:lstStyle>
            <a:lvl1pPr>
              <a:defRPr sz="6000">
                <a:latin typeface="Arial" panose="020B0604020202020204" pitchFamily="34" charset="0"/>
                <a:cs typeface="Arial" panose="020B0604020202020204" pitchFamily="34" charset="0"/>
              </a:defRPr>
            </a:lvl1pPr>
          </a:lstStyle>
          <a:p>
            <a:pPr algn="ctr"/>
            <a:endParaRPr lang="en-US"/>
          </a:p>
        </p:txBody>
      </p:sp>
      <p:sp>
        <p:nvSpPr>
          <p:cNvPr id="6" name="Text Placeholder 2">
            <a:extLst>
              <a:ext uri="{FF2B5EF4-FFF2-40B4-BE49-F238E27FC236}">
                <a16:creationId xmlns:a16="http://schemas.microsoft.com/office/drawing/2014/main" id="{374B038B-B1D8-1FC4-365E-8695D9DFA604}"/>
              </a:ext>
            </a:extLst>
          </p:cNvPr>
          <p:cNvSpPr>
            <a:spLocks noGrp="1"/>
          </p:cNvSpPr>
          <p:nvPr>
            <p:ph type="body" idx="1"/>
          </p:nvPr>
        </p:nvSpPr>
        <p:spPr>
          <a:xfrm>
            <a:off x="2756002" y="3846006"/>
            <a:ext cx="6679995" cy="1500187"/>
          </a:xfrm>
        </p:spPr>
        <p:txBody>
          <a:bodyPr>
            <a:normAutofit/>
          </a:bodyPr>
          <a:lstStyle>
            <a:lvl1pPr marL="0" indent="0">
              <a:buNone/>
              <a:defRPr sz="2400">
                <a:latin typeface="Arial" panose="020B0604020202020204" pitchFamily="34" charset="0"/>
                <a:cs typeface="Arial" panose="020B0604020202020204" pitchFamily="34" charset="0"/>
              </a:defRPr>
            </a:lvl1pPr>
          </a:lstStyle>
          <a:p>
            <a:pPr algn="ctr"/>
            <a:endParaRPr lang="en-US"/>
          </a:p>
        </p:txBody>
      </p:sp>
    </p:spTree>
    <p:extLst>
      <p:ext uri="{BB962C8B-B14F-4D97-AF65-F5344CB8AC3E}">
        <p14:creationId xmlns:p14="http://schemas.microsoft.com/office/powerpoint/2010/main" val="2531055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926771"/>
            <a:ext cx="10515600" cy="42501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3D3C61-168B-4C86-BC48-90227B76FE5F}" type="datetimeFigureOut">
              <a:rPr lang="en-US" smtClean="0"/>
              <a:t>9/24/2025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5AB0F6-6FAC-4E76-8141-234B2643931E}" type="slidenum">
              <a:rPr lang="en-US" smtClean="0"/>
              <a:t>‹#›</a:t>
            </a:fld>
            <a:endParaRPr lang="en-US"/>
          </a:p>
        </p:txBody>
      </p:sp>
    </p:spTree>
    <p:extLst>
      <p:ext uri="{BB962C8B-B14F-4D97-AF65-F5344CB8AC3E}">
        <p14:creationId xmlns:p14="http://schemas.microsoft.com/office/powerpoint/2010/main" val="4023498443"/>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2" r:id="rId3"/>
    <p:sldLayoutId id="2147483673" r:id="rId4"/>
    <p:sldLayoutId id="2147483674" r:id="rId5"/>
    <p:sldLayoutId id="2147483675" r:id="rId6"/>
    <p:sldLayoutId id="2147483676" r:id="rId7"/>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svg"/><Relationship Id="rId3" Type="http://schemas.openxmlformats.org/officeDocument/2006/relationships/image" Target="../media/image32.jpeg"/><Relationship Id="rId7" Type="http://schemas.openxmlformats.org/officeDocument/2006/relationships/image" Target="../media/image36.svg"/><Relationship Id="rId12" Type="http://schemas.openxmlformats.org/officeDocument/2006/relationships/image" Target="../media/image41.png"/><Relationship Id="rId17" Type="http://schemas.openxmlformats.org/officeDocument/2006/relationships/image" Target="../media/image46.svg"/><Relationship Id="rId2" Type="http://schemas.openxmlformats.org/officeDocument/2006/relationships/hyperlink" Target="https://www.theoryofchange.org/library/toc-examples/" TargetMode="External"/><Relationship Id="rId16"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image" Target="../media/image40.svg"/><Relationship Id="rId5" Type="http://schemas.openxmlformats.org/officeDocument/2006/relationships/image" Target="../media/image34.svg"/><Relationship Id="rId15" Type="http://schemas.openxmlformats.org/officeDocument/2006/relationships/image" Target="../media/image44.sv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svg"/><Relationship Id="rId14" Type="http://schemas.openxmlformats.org/officeDocument/2006/relationships/image" Target="../media/image43.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06.xml.rels><?xml version="1.0" encoding="UTF-8" standalone="yes"?>
<Relationships xmlns="http://schemas.openxmlformats.org/package/2006/relationships"><Relationship Id="rId8" Type="http://schemas.openxmlformats.org/officeDocument/2006/relationships/diagramQuickStyle" Target="../diagrams/quickStyle8.xml"/><Relationship Id="rId3" Type="http://schemas.openxmlformats.org/officeDocument/2006/relationships/image" Target="../media/image5.jpeg"/><Relationship Id="rId7" Type="http://schemas.openxmlformats.org/officeDocument/2006/relationships/diagramLayout" Target="../diagrams/layout8.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Data" Target="../diagrams/data8.xml"/><Relationship Id="rId5" Type="http://schemas.openxmlformats.org/officeDocument/2006/relationships/image" Target="../media/image31.jpeg"/><Relationship Id="rId10" Type="http://schemas.microsoft.com/office/2007/relationships/diagramDrawing" Target="../diagrams/drawing8.xml"/><Relationship Id="rId4" Type="http://schemas.openxmlformats.org/officeDocument/2006/relationships/image" Target="../media/image30.png"/><Relationship Id="rId9" Type="http://schemas.openxmlformats.org/officeDocument/2006/relationships/diagramColors" Target="../diagrams/colors8.xml"/></Relationships>
</file>

<file path=ppt/slides/_rels/slide10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hyperlink" Target="https://media.path.org/documents/03_-_HIS_PM_Toolkit_Design_and_Develop_June2024.docx" TargetMode="Externa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9.svg"/></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hyperlink" Target="https://media.path.org/documents/HIS_PM_Toolkit_Tool_Pack_June2024.xlsx" TargetMode="Externa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hyperlink" Target="https://media.path.org/documents/HIS_PM_Toolkit_Tool_Pack_June2024.xlsx"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26.xml.rels><?xml version="1.0" encoding="UTF-8" standalone="yes"?>
<Relationships xmlns="http://schemas.openxmlformats.org/package/2006/relationships"><Relationship Id="rId8" Type="http://schemas.openxmlformats.org/officeDocument/2006/relationships/diagramData" Target="../diagrams/data11.xml"/><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8" Type="http://schemas.openxmlformats.org/officeDocument/2006/relationships/diagramColors" Target="../diagrams/colors12.xml"/><Relationship Id="rId3" Type="http://schemas.openxmlformats.org/officeDocument/2006/relationships/image" Target="../media/image30.png"/><Relationship Id="rId7" Type="http://schemas.openxmlformats.org/officeDocument/2006/relationships/diagramQuickStyle" Target="../diagrams/quickStyle12.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Layout" Target="../diagrams/layout12.xml"/><Relationship Id="rId5" Type="http://schemas.openxmlformats.org/officeDocument/2006/relationships/diagramData" Target="../diagrams/data12.xml"/><Relationship Id="rId4" Type="http://schemas.openxmlformats.org/officeDocument/2006/relationships/image" Target="../media/image31.jpeg"/><Relationship Id="rId9" Type="http://schemas.microsoft.com/office/2007/relationships/diagramDrawing" Target="../diagrams/drawing12.xml"/></Relationships>
</file>

<file path=ppt/slides/_rels/slide131.xml.rels><?xml version="1.0" encoding="UTF-8" standalone="yes"?>
<Relationships xmlns="http://schemas.openxmlformats.org/package/2006/relationships"><Relationship Id="rId3" Type="http://schemas.openxmlformats.org/officeDocument/2006/relationships/hyperlink" Target="https://media.path.org/documents/04_-__HIS_PM_Toolkit_Test_and_Implement_Template_June2024.docx"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hyperlink" Target="https://media.path.org/documents/CDC-TAP_TEST_CASE_TEMPLATE.docx" TargetMode="Externa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5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6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3.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png"/></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hyperlink" Target="https://www.cdc.gov/grants/dictionary/index.html#closeout" TargetMode="Externa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0.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png"/></Relationships>
</file>

<file path=ppt/slides/_rels/slide18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1.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png"/></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3.xml"/><Relationship Id="rId1" Type="http://schemas.openxmlformats.org/officeDocument/2006/relationships/slideLayout" Target="../slideLayouts/slideLayout3.xml"/><Relationship Id="rId5" Type="http://schemas.openxmlformats.org/officeDocument/2006/relationships/image" Target="../media/image31.jpe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20.sv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3.xml.rels><?xml version="1.0" encoding="UTF-8" standalone="yes"?>
<Relationships xmlns="http://schemas.openxmlformats.org/package/2006/relationships"><Relationship Id="rId3" Type="http://schemas.microsoft.com/office/2018/10/relationships/comments" Target="../comments/modernComment_261_5B7E79B1.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1.png"/><Relationship Id="rId7" Type="http://schemas.openxmlformats.org/officeDocument/2006/relationships/diagramColors" Target="../diagrams/colors3.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hyperlink" Target="https://media.path.org/documents/01_-_HIS_PM_Toolkit_Prepare_June2024.docx"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8.xml.rels><?xml version="1.0" encoding="UTF-8" standalone="yes"?>
<Relationships xmlns="http://schemas.openxmlformats.org/package/2006/relationships"><Relationship Id="rId3" Type="http://schemas.openxmlformats.org/officeDocument/2006/relationships/hyperlink" Target="https://media.path.org/documents/02_-_HIS_PM_Toolkit_Project_Plan_June2024.docx"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media.path.org/documents/02_-_HIS_PM_Toolkit_Project_Plan_June2024.docx"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s://media.path.org/documents/HIS_PM_Toolkit_Tool_Pack_June2024.xlsx"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hyperlink" Target="https://media.path.org/documents/HIS_PM_Toolkit_Tool_Pack_June2024.xlsx"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s://view.officeapps.live.com/op/view.aspx?src=https%3A%2F%2Fwww.cdcfoundation.org%2Farts-vaccine-confidence-RFP-budget-template%3Finline&amp;wdOrigin=BROWSELINK" TargetMode="External"/><Relationship Id="rId2" Type="http://schemas.openxmlformats.org/officeDocument/2006/relationships/hyperlink" Target="https://www.cdc.gov/grants/documents/budget-preparation-guidance.pdf"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hyperlink" Target="https://media.path.org/documents/HIS_PM_Toolkit_Tool_Pack_June2024.xlsx"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s://media.path.org/documents/HIS_PM_Toolkit_Tool_Pack_June2024.xlsx"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hyperlink" Target="https://iris.who.int/bitstream/handle/10665/252183/9789241511766-eng.pdf;sequence=1"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hyperlink" Target="https://thetoolkit.me/approaches-tools/key-tools/the-logical-framework/" TargetMode="Externa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hyperlink" Target="https://templatet.com/logic-model-template/" TargetMode="Externa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hyperlink" Target="https://www.theoryofchange.org/what-is-theory-of-change/how-does-theory-of-change-work/example/backwards-mapping/" TargetMode="Externa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hyperlink" Target="https://www.theoryofchange.org/what-is-theory-of-change/how-does-theory-of-change-work/"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96E619-9DD1-6B2E-3051-A2A397FDF80E}"/>
              </a:ext>
            </a:extLst>
          </p:cNvPr>
          <p:cNvSpPr txBox="1"/>
          <p:nvPr/>
        </p:nvSpPr>
        <p:spPr>
          <a:xfrm>
            <a:off x="2403400" y="2591685"/>
            <a:ext cx="6999767"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a:latin typeface="Arial"/>
                <a:cs typeface="Arial"/>
              </a:rPr>
              <a:t>Project Management Training</a:t>
            </a:r>
            <a:endParaRPr lang="en-US"/>
          </a:p>
        </p:txBody>
      </p:sp>
    </p:spTree>
    <p:extLst>
      <p:ext uri="{BB962C8B-B14F-4D97-AF65-F5344CB8AC3E}">
        <p14:creationId xmlns:p14="http://schemas.microsoft.com/office/powerpoint/2010/main" val="36177809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DCC6A-3166-A0E7-4618-F50724FD0713}"/>
              </a:ext>
            </a:extLst>
          </p:cNvPr>
          <p:cNvSpPr>
            <a:spLocks noGrp="1"/>
          </p:cNvSpPr>
          <p:nvPr>
            <p:ph type="title"/>
          </p:nvPr>
        </p:nvSpPr>
        <p:spPr>
          <a:xfrm>
            <a:off x="838200" y="365125"/>
            <a:ext cx="10084496" cy="4290669"/>
          </a:xfrm>
        </p:spPr>
        <p:txBody>
          <a:bodyPr/>
          <a:lstStyle/>
          <a:p>
            <a:r>
              <a:rPr lang="en-US">
                <a:latin typeface="Arial"/>
                <a:cs typeface="Arial"/>
              </a:rPr>
              <a:t>Why is strong project management important?</a:t>
            </a:r>
            <a:endParaRPr lang="en-US"/>
          </a:p>
        </p:txBody>
      </p:sp>
    </p:spTree>
    <p:extLst>
      <p:ext uri="{BB962C8B-B14F-4D97-AF65-F5344CB8AC3E}">
        <p14:creationId xmlns:p14="http://schemas.microsoft.com/office/powerpoint/2010/main" val="175680561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Rectangle 145">
            <a:extLst>
              <a:ext uri="{FF2B5EF4-FFF2-40B4-BE49-F238E27FC236}">
                <a16:creationId xmlns:a16="http://schemas.microsoft.com/office/drawing/2014/main" id="{3548CF4A-A0A0-131C-B483-49AD9B212F9A}"/>
              </a:ext>
            </a:extLst>
          </p:cNvPr>
          <p:cNvSpPr/>
          <p:nvPr/>
        </p:nvSpPr>
        <p:spPr>
          <a:xfrm>
            <a:off x="0" y="5766768"/>
            <a:ext cx="12344400" cy="109123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D47AD09-8386-A57F-04DE-365B0A9251E3}"/>
              </a:ext>
            </a:extLst>
          </p:cNvPr>
          <p:cNvSpPr txBox="1"/>
          <p:nvPr/>
        </p:nvSpPr>
        <p:spPr>
          <a:xfrm>
            <a:off x="69183" y="697239"/>
            <a:ext cx="219331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latin typeface="Arial"/>
                <a:ea typeface="+mn-lt"/>
                <a:cs typeface="+mn-lt"/>
              </a:rPr>
              <a:t>Center for Theory of Change</a:t>
            </a:r>
          </a:p>
          <a:p>
            <a:r>
              <a:rPr lang="en-US" sz="1200">
                <a:latin typeface="Arial"/>
                <a:ea typeface="+mn-lt"/>
                <a:cs typeface="+mn-lt"/>
                <a:hlinkClick r:id="rId2"/>
              </a:rPr>
              <a:t>Toc Examples - Theory of Change Community</a:t>
            </a:r>
            <a:endParaRPr lang="en-US" sz="1200">
              <a:latin typeface="Arial"/>
              <a:cs typeface="Arial"/>
            </a:endParaRPr>
          </a:p>
        </p:txBody>
      </p:sp>
      <p:pic>
        <p:nvPicPr>
          <p:cNvPr id="5" name="Content Placeholder 4" descr="A poster with text and images of people&#10;&#10;Description automatically generated">
            <a:extLst>
              <a:ext uri="{FF2B5EF4-FFF2-40B4-BE49-F238E27FC236}">
                <a16:creationId xmlns:a16="http://schemas.microsoft.com/office/drawing/2014/main" id="{65BF420F-8A9E-5EB5-45FF-F5A26989509D}"/>
              </a:ext>
            </a:extLst>
          </p:cNvPr>
          <p:cNvPicPr>
            <a:picLocks noGrp="1" noChangeAspect="1"/>
          </p:cNvPicPr>
          <p:nvPr>
            <p:ph idx="1"/>
          </p:nvPr>
        </p:nvPicPr>
        <p:blipFill>
          <a:blip r:embed="rId3"/>
          <a:stretch>
            <a:fillRect/>
          </a:stretch>
        </p:blipFill>
        <p:spPr>
          <a:xfrm>
            <a:off x="-3916293" y="38100"/>
            <a:ext cx="3639000" cy="5081316"/>
          </a:xfrm>
        </p:spPr>
      </p:pic>
      <p:sp>
        <p:nvSpPr>
          <p:cNvPr id="75" name="Arrow: Bent 74">
            <a:extLst>
              <a:ext uri="{FF2B5EF4-FFF2-40B4-BE49-F238E27FC236}">
                <a16:creationId xmlns:a16="http://schemas.microsoft.com/office/drawing/2014/main" id="{2C703F77-F884-35BB-32A5-31C5487DE6B1}"/>
              </a:ext>
            </a:extLst>
          </p:cNvPr>
          <p:cNvSpPr/>
          <p:nvPr/>
        </p:nvSpPr>
        <p:spPr>
          <a:xfrm flipH="1">
            <a:off x="7813735" y="3889210"/>
            <a:ext cx="4378267" cy="835902"/>
          </a:xfrm>
          <a:prstGeom prst="bentArrow">
            <a:avLst/>
          </a:prstGeom>
          <a:solidFill>
            <a:sysClr val="window" lastClr="FFFFFF">
              <a:lumMod val="6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76" name="Arrow: Bent 75">
            <a:extLst>
              <a:ext uri="{FF2B5EF4-FFF2-40B4-BE49-F238E27FC236}">
                <a16:creationId xmlns:a16="http://schemas.microsoft.com/office/drawing/2014/main" id="{3B103D28-7172-9CD9-3481-7035A3B6FA8A}"/>
              </a:ext>
            </a:extLst>
          </p:cNvPr>
          <p:cNvSpPr/>
          <p:nvPr/>
        </p:nvSpPr>
        <p:spPr>
          <a:xfrm>
            <a:off x="0" y="3889210"/>
            <a:ext cx="4378267" cy="835902"/>
          </a:xfrm>
          <a:prstGeom prst="bentArrow">
            <a:avLst/>
          </a:prstGeom>
          <a:solidFill>
            <a:sysClr val="window" lastClr="FFFFFF">
              <a:lumMod val="6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77" name="TextBox 76">
            <a:extLst>
              <a:ext uri="{FF2B5EF4-FFF2-40B4-BE49-F238E27FC236}">
                <a16:creationId xmlns:a16="http://schemas.microsoft.com/office/drawing/2014/main" id="{FDACE52E-4C72-F5F7-57C1-4EEAD045914E}"/>
              </a:ext>
            </a:extLst>
          </p:cNvPr>
          <p:cNvSpPr txBox="1"/>
          <p:nvPr/>
        </p:nvSpPr>
        <p:spPr>
          <a:xfrm>
            <a:off x="71496" y="117813"/>
            <a:ext cx="1615440" cy="261610"/>
          </a:xfrm>
          <a:prstGeom prst="rect">
            <a:avLst/>
          </a:prstGeom>
          <a:noFill/>
        </p:spPr>
        <p:txBody>
          <a:bodyPr wrap="square" rtlCol="0">
            <a:spAutoFit/>
          </a:bodyPr>
          <a:lstStyle/>
          <a:p>
            <a:r>
              <a:rPr lang="en-US" sz="1100" b="1">
                <a:solidFill>
                  <a:schemeClr val="tx2"/>
                </a:solidFill>
                <a:latin typeface="Arial" panose="020B0604020202020204" pitchFamily="34" charset="0"/>
                <a:cs typeface="Arial" panose="020B0604020202020204" pitchFamily="34" charset="0"/>
              </a:rPr>
              <a:t>Theory of Change</a:t>
            </a:r>
          </a:p>
        </p:txBody>
      </p:sp>
      <p:sp>
        <p:nvSpPr>
          <p:cNvPr id="78" name="Rectangle 77">
            <a:extLst>
              <a:ext uri="{FF2B5EF4-FFF2-40B4-BE49-F238E27FC236}">
                <a16:creationId xmlns:a16="http://schemas.microsoft.com/office/drawing/2014/main" id="{502C0196-07AD-5EBD-9951-EC5ACF9A49A1}"/>
              </a:ext>
            </a:extLst>
          </p:cNvPr>
          <p:cNvSpPr/>
          <p:nvPr/>
        </p:nvSpPr>
        <p:spPr>
          <a:xfrm>
            <a:off x="118644" y="4274011"/>
            <a:ext cx="1505059" cy="845405"/>
          </a:xfrm>
          <a:prstGeom prst="rect">
            <a:avLst/>
          </a:prstGeom>
          <a:solidFill>
            <a:srgbClr val="1B305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Verbalize Support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Verbalize conditions that help one to be placid and share with those who are suffering &amp; with others</a:t>
            </a:r>
            <a:endParaRPr kumimoji="0" lang="en-US" sz="16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9" name="TextBox 78">
            <a:extLst>
              <a:ext uri="{FF2B5EF4-FFF2-40B4-BE49-F238E27FC236}">
                <a16:creationId xmlns:a16="http://schemas.microsoft.com/office/drawing/2014/main" id="{614CEC36-AFE0-8256-7E5C-94DCC394506B}"/>
              </a:ext>
            </a:extLst>
          </p:cNvPr>
          <p:cNvSpPr txBox="1"/>
          <p:nvPr/>
        </p:nvSpPr>
        <p:spPr>
          <a:xfrm>
            <a:off x="3343010" y="185935"/>
            <a:ext cx="2491740" cy="230832"/>
          </a:xfrm>
          <a:prstGeom prst="rect">
            <a:avLst/>
          </a:prstGeom>
          <a:noFill/>
        </p:spPr>
        <p:txBody>
          <a:bodyPr wrap="square" rtlCol="0">
            <a:spAutoFit/>
          </a:bodyPr>
          <a:lstStyle/>
          <a:p>
            <a:r>
              <a:rPr lang="en-US" sz="900">
                <a:solidFill>
                  <a:srgbClr val="11ABE9"/>
                </a:solidFill>
                <a:latin typeface="Arial" panose="020B0604020202020204" pitchFamily="34" charset="0"/>
                <a:cs typeface="Arial" panose="020B0604020202020204" pitchFamily="34" charset="0"/>
              </a:rPr>
              <a:t>The Society We Want To Create</a:t>
            </a:r>
          </a:p>
        </p:txBody>
      </p:sp>
      <p:sp>
        <p:nvSpPr>
          <p:cNvPr id="80" name="TextBox 79">
            <a:extLst>
              <a:ext uri="{FF2B5EF4-FFF2-40B4-BE49-F238E27FC236}">
                <a16:creationId xmlns:a16="http://schemas.microsoft.com/office/drawing/2014/main" id="{BF424101-AD04-82F8-C963-2FF324C00597}"/>
              </a:ext>
            </a:extLst>
          </p:cNvPr>
          <p:cNvSpPr txBox="1"/>
          <p:nvPr/>
        </p:nvSpPr>
        <p:spPr>
          <a:xfrm>
            <a:off x="5312916" y="147463"/>
            <a:ext cx="3558813" cy="307777"/>
          </a:xfrm>
          <a:prstGeom prst="rect">
            <a:avLst/>
          </a:prstGeom>
          <a:noFill/>
        </p:spPr>
        <p:txBody>
          <a:bodyPr wrap="square" rtlCol="0">
            <a:spAutoFit/>
          </a:bodyPr>
          <a:lstStyle/>
          <a:p>
            <a:r>
              <a:rPr lang="en-US" sz="700">
                <a:solidFill>
                  <a:srgbClr val="11ABE9"/>
                </a:solidFill>
                <a:latin typeface="Arial" panose="020B0604020202020204" pitchFamily="34" charset="0"/>
                <a:cs typeface="Arial" panose="020B0604020202020204" pitchFamily="34" charset="0"/>
              </a:rPr>
              <a:t>In this era of super-aged with a low birth &amp; high death rate, every person ought to be able to live their lives placidly (peacefully), even with limited social resources.</a:t>
            </a:r>
          </a:p>
        </p:txBody>
      </p:sp>
      <p:sp>
        <p:nvSpPr>
          <p:cNvPr id="81" name="TextBox 80">
            <a:extLst>
              <a:ext uri="{FF2B5EF4-FFF2-40B4-BE49-F238E27FC236}">
                <a16:creationId xmlns:a16="http://schemas.microsoft.com/office/drawing/2014/main" id="{9CEEC977-ED89-4F2F-1E16-41882AA2F229}"/>
              </a:ext>
            </a:extLst>
          </p:cNvPr>
          <p:cNvSpPr txBox="1"/>
          <p:nvPr/>
        </p:nvSpPr>
        <p:spPr>
          <a:xfrm>
            <a:off x="3362742" y="422960"/>
            <a:ext cx="2491740" cy="230832"/>
          </a:xfrm>
          <a:prstGeom prst="rect">
            <a:avLst/>
          </a:prstGeom>
          <a:noFill/>
        </p:spPr>
        <p:txBody>
          <a:bodyPr wrap="square" rtlCol="0">
            <a:spAutoFit/>
          </a:bodyPr>
          <a:lstStyle/>
          <a:p>
            <a:r>
              <a:rPr lang="en-US" sz="900">
                <a:solidFill>
                  <a:srgbClr val="1B3055"/>
                </a:solidFill>
                <a:latin typeface="Arial" panose="020B0604020202020204" pitchFamily="34" charset="0"/>
                <a:cs typeface="Arial" panose="020B0604020202020204" pitchFamily="34" charset="0"/>
              </a:rPr>
              <a:t>Long Term Vision</a:t>
            </a:r>
          </a:p>
        </p:txBody>
      </p:sp>
      <p:sp>
        <p:nvSpPr>
          <p:cNvPr id="82" name="TextBox 81">
            <a:extLst>
              <a:ext uri="{FF2B5EF4-FFF2-40B4-BE49-F238E27FC236}">
                <a16:creationId xmlns:a16="http://schemas.microsoft.com/office/drawing/2014/main" id="{43FDB17D-B6F7-4E74-1CB0-E82EB9163008}"/>
              </a:ext>
            </a:extLst>
          </p:cNvPr>
          <p:cNvSpPr txBox="1"/>
          <p:nvPr/>
        </p:nvSpPr>
        <p:spPr>
          <a:xfrm>
            <a:off x="5312916" y="438350"/>
            <a:ext cx="2817561" cy="200055"/>
          </a:xfrm>
          <a:prstGeom prst="rect">
            <a:avLst/>
          </a:prstGeom>
          <a:noFill/>
        </p:spPr>
        <p:txBody>
          <a:bodyPr wrap="square" rtlCol="0">
            <a:spAutoFit/>
          </a:bodyPr>
          <a:lstStyle/>
          <a:p>
            <a:r>
              <a:rPr lang="en-US" sz="700">
                <a:solidFill>
                  <a:srgbClr val="1B3055"/>
                </a:solidFill>
                <a:latin typeface="Arial" panose="020B0604020202020204" pitchFamily="34" charset="0"/>
                <a:cs typeface="Arial" panose="020B0604020202020204" pitchFamily="34" charset="0"/>
              </a:rPr>
              <a:t>Create a placid (and resilient) culture while embracing suffering.</a:t>
            </a:r>
          </a:p>
        </p:txBody>
      </p:sp>
      <p:sp>
        <p:nvSpPr>
          <p:cNvPr id="83" name="Oval 82">
            <a:extLst>
              <a:ext uri="{FF2B5EF4-FFF2-40B4-BE49-F238E27FC236}">
                <a16:creationId xmlns:a16="http://schemas.microsoft.com/office/drawing/2014/main" id="{1668A9AB-D589-0C8B-C4B8-4895B70E5430}"/>
              </a:ext>
            </a:extLst>
          </p:cNvPr>
          <p:cNvSpPr/>
          <p:nvPr/>
        </p:nvSpPr>
        <p:spPr>
          <a:xfrm>
            <a:off x="4486686" y="868301"/>
            <a:ext cx="3241366" cy="3241366"/>
          </a:xfrm>
          <a:prstGeom prst="ellipse">
            <a:avLst/>
          </a:prstGeom>
          <a:solidFill>
            <a:srgbClr val="11ABE9">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4" name="Rectangle: Rounded Corners 83">
            <a:extLst>
              <a:ext uri="{FF2B5EF4-FFF2-40B4-BE49-F238E27FC236}">
                <a16:creationId xmlns:a16="http://schemas.microsoft.com/office/drawing/2014/main" id="{F0EF09B8-DE1A-BAC4-3432-11958E8872FA}"/>
              </a:ext>
            </a:extLst>
          </p:cNvPr>
          <p:cNvSpPr/>
          <p:nvPr/>
        </p:nvSpPr>
        <p:spPr>
          <a:xfrm>
            <a:off x="3430640" y="884206"/>
            <a:ext cx="5353458" cy="215444"/>
          </a:xfrm>
          <a:prstGeom prst="roundRect">
            <a:avLst>
              <a:gd name="adj" fmla="val 50000"/>
            </a:avLst>
          </a:prstGeom>
          <a:solidFill>
            <a:srgbClr val="11ABE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As a society, we should be able to face suffering and have increased resilience.</a:t>
            </a:r>
            <a:endParaRPr kumimoji="0" lang="en-US" sz="1600" b="1"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5" name="Rectangle 84">
            <a:extLst>
              <a:ext uri="{FF2B5EF4-FFF2-40B4-BE49-F238E27FC236}">
                <a16:creationId xmlns:a16="http://schemas.microsoft.com/office/drawing/2014/main" id="{73543265-F828-9319-ABC8-F98E56E63B49}"/>
              </a:ext>
            </a:extLst>
          </p:cNvPr>
          <p:cNvSpPr/>
          <p:nvPr/>
        </p:nvSpPr>
        <p:spPr>
          <a:xfrm>
            <a:off x="3665023" y="1324317"/>
            <a:ext cx="4884693" cy="390495"/>
          </a:xfrm>
          <a:prstGeom prst="rect">
            <a:avLst/>
          </a:prstGeom>
          <a:solidFill>
            <a:srgbClr val="11ABE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Self-affirmation should increase and self-esteem will increase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Affirm my own positive qualities and know  my existence just the way I am</a:t>
            </a:r>
            <a:endParaRPr kumimoji="0" lang="en-US" sz="16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86" name="Group 85">
            <a:extLst>
              <a:ext uri="{FF2B5EF4-FFF2-40B4-BE49-F238E27FC236}">
                <a16:creationId xmlns:a16="http://schemas.microsoft.com/office/drawing/2014/main" id="{3A209ACB-3184-736E-80A8-41D7362781FD}"/>
              </a:ext>
            </a:extLst>
          </p:cNvPr>
          <p:cNvGrpSpPr/>
          <p:nvPr/>
        </p:nvGrpSpPr>
        <p:grpSpPr>
          <a:xfrm>
            <a:off x="2492825" y="1796158"/>
            <a:ext cx="7229087" cy="491340"/>
            <a:chOff x="3388517" y="1856362"/>
            <a:chExt cx="7229087" cy="491340"/>
          </a:xfrm>
        </p:grpSpPr>
        <p:sp>
          <p:nvSpPr>
            <p:cNvPr id="87" name="Rectangle 86">
              <a:extLst>
                <a:ext uri="{FF2B5EF4-FFF2-40B4-BE49-F238E27FC236}">
                  <a16:creationId xmlns:a16="http://schemas.microsoft.com/office/drawing/2014/main" id="{9C104E65-BA9B-4384-7355-2B00EAB5683A}"/>
                </a:ext>
              </a:extLst>
            </p:cNvPr>
            <p:cNvSpPr/>
            <p:nvPr/>
          </p:nvSpPr>
          <p:spPr>
            <a:xfrm>
              <a:off x="3388517" y="1856362"/>
              <a:ext cx="2743200" cy="491340"/>
            </a:xfrm>
            <a:prstGeom prst="rect">
              <a:avLst/>
            </a:prstGeom>
            <a:solidFill>
              <a:srgbClr val="11ABE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Help someone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To play a role for someone or something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(High self-worth)</a:t>
              </a:r>
              <a:endParaRPr kumimoji="0" lang="en-US" sz="16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8" name="Rectangle 87">
              <a:extLst>
                <a:ext uri="{FF2B5EF4-FFF2-40B4-BE49-F238E27FC236}">
                  <a16:creationId xmlns:a16="http://schemas.microsoft.com/office/drawing/2014/main" id="{EDCFB376-5A3F-FE49-78FD-E8D5793624F2}"/>
                </a:ext>
              </a:extLst>
            </p:cNvPr>
            <p:cNvSpPr/>
            <p:nvPr/>
          </p:nvSpPr>
          <p:spPr>
            <a:xfrm>
              <a:off x="7874404" y="1856362"/>
              <a:ext cx="2743200" cy="491340"/>
            </a:xfrm>
            <a:prstGeom prst="rect">
              <a:avLst/>
            </a:prstGeom>
            <a:solidFill>
              <a:srgbClr val="11ABE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Accept one’s existence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by being connected to someone who accepts you</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(Sufficient self-worth)</a:t>
              </a:r>
              <a:endParaRPr kumimoji="0" lang="en-US" sz="16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89" name="Rectangle 88">
            <a:extLst>
              <a:ext uri="{FF2B5EF4-FFF2-40B4-BE49-F238E27FC236}">
                <a16:creationId xmlns:a16="http://schemas.microsoft.com/office/drawing/2014/main" id="{79CF04A1-2ED3-E795-494B-3F48DE3480C2}"/>
              </a:ext>
            </a:extLst>
          </p:cNvPr>
          <p:cNvSpPr/>
          <p:nvPr/>
        </p:nvSpPr>
        <p:spPr>
          <a:xfrm>
            <a:off x="4060411" y="2497575"/>
            <a:ext cx="4093916" cy="376898"/>
          </a:xfrm>
          <a:prstGeom prst="rect">
            <a:avLst/>
          </a:prstGeom>
          <a:solidFill>
            <a:srgbClr val="11ABE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Receive support if I am suffering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Feelings of being connected, future dreams + hopes &amp; freedom of choice</a:t>
            </a:r>
            <a:endParaRPr kumimoji="0" lang="en-US" sz="16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90" name="Group 89">
            <a:extLst>
              <a:ext uri="{FF2B5EF4-FFF2-40B4-BE49-F238E27FC236}">
                <a16:creationId xmlns:a16="http://schemas.microsoft.com/office/drawing/2014/main" id="{037D82DE-E930-389A-B704-98D8168697A6}"/>
              </a:ext>
            </a:extLst>
          </p:cNvPr>
          <p:cNvGrpSpPr/>
          <p:nvPr/>
        </p:nvGrpSpPr>
        <p:grpSpPr>
          <a:xfrm>
            <a:off x="2844051" y="2966899"/>
            <a:ext cx="6526636" cy="491340"/>
            <a:chOff x="4021155" y="3015441"/>
            <a:chExt cx="6526636" cy="491340"/>
          </a:xfrm>
        </p:grpSpPr>
        <p:sp>
          <p:nvSpPr>
            <p:cNvPr id="91" name="Rectangle 90">
              <a:extLst>
                <a:ext uri="{FF2B5EF4-FFF2-40B4-BE49-F238E27FC236}">
                  <a16:creationId xmlns:a16="http://schemas.microsoft.com/office/drawing/2014/main" id="{B011BDD2-7258-B78B-B3FA-AEA21439F95C}"/>
                </a:ext>
              </a:extLst>
            </p:cNvPr>
            <p:cNvSpPr/>
            <p:nvPr/>
          </p:nvSpPr>
          <p:spPr>
            <a:xfrm>
              <a:off x="9096182" y="3015441"/>
              <a:ext cx="1451609" cy="491340"/>
            </a:xfrm>
            <a:prstGeom prst="rect">
              <a:avLst/>
            </a:prstGeom>
            <a:solidFill>
              <a:srgbClr val="11ABE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Face suffering that cannot be relieved</a:t>
              </a:r>
            </a:p>
          </p:txBody>
        </p:sp>
        <p:sp>
          <p:nvSpPr>
            <p:cNvPr id="92" name="Rectangle 91">
              <a:extLst>
                <a:ext uri="{FF2B5EF4-FFF2-40B4-BE49-F238E27FC236}">
                  <a16:creationId xmlns:a16="http://schemas.microsoft.com/office/drawing/2014/main" id="{21964C5F-8DE6-68B4-D795-84B34DD5A39B}"/>
                </a:ext>
              </a:extLst>
            </p:cNvPr>
            <p:cNvSpPr/>
            <p:nvPr/>
          </p:nvSpPr>
          <p:spPr>
            <a:xfrm>
              <a:off x="4021155" y="3015441"/>
              <a:ext cx="1451609" cy="491340"/>
            </a:xfrm>
            <a:prstGeom prst="rect">
              <a:avLst/>
            </a:prstGeom>
            <a:solidFill>
              <a:srgbClr val="11ABE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Relieve suffering whenever possible</a:t>
              </a:r>
            </a:p>
          </p:txBody>
        </p:sp>
      </p:grpSp>
      <p:sp>
        <p:nvSpPr>
          <p:cNvPr id="93" name="Rectangle 92">
            <a:extLst>
              <a:ext uri="{FF2B5EF4-FFF2-40B4-BE49-F238E27FC236}">
                <a16:creationId xmlns:a16="http://schemas.microsoft.com/office/drawing/2014/main" id="{12CC09B4-9177-0F2A-DE1F-572D6BFEF9F6}"/>
              </a:ext>
            </a:extLst>
          </p:cNvPr>
          <p:cNvSpPr/>
          <p:nvPr/>
        </p:nvSpPr>
        <p:spPr>
          <a:xfrm>
            <a:off x="4537649" y="3879336"/>
            <a:ext cx="3139440" cy="334097"/>
          </a:xfrm>
          <a:prstGeom prst="rect">
            <a:avLst/>
          </a:prstGeom>
          <a:solidFill>
            <a:srgbClr val="11ABE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There is someone who understands my suffering</a:t>
            </a:r>
            <a:endParaRPr kumimoji="0" lang="en-US" sz="16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4" name="Arrow: Up 93">
            <a:extLst>
              <a:ext uri="{FF2B5EF4-FFF2-40B4-BE49-F238E27FC236}">
                <a16:creationId xmlns:a16="http://schemas.microsoft.com/office/drawing/2014/main" id="{8ACA7411-74AF-3C3E-A63C-59DCE55C1342}"/>
              </a:ext>
            </a:extLst>
          </p:cNvPr>
          <p:cNvSpPr/>
          <p:nvPr/>
        </p:nvSpPr>
        <p:spPr>
          <a:xfrm>
            <a:off x="5951159" y="703781"/>
            <a:ext cx="312420" cy="146015"/>
          </a:xfrm>
          <a:prstGeom prst="upArrow">
            <a:avLst>
              <a:gd name="adj1" fmla="val 41071"/>
              <a:gd name="adj2" fmla="val 63047"/>
            </a:avLst>
          </a:prstGeom>
          <a:solidFill>
            <a:srgbClr val="11ABE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5" name="Arrow: Up 94">
            <a:extLst>
              <a:ext uri="{FF2B5EF4-FFF2-40B4-BE49-F238E27FC236}">
                <a16:creationId xmlns:a16="http://schemas.microsoft.com/office/drawing/2014/main" id="{0F86AAFB-F58D-3299-B568-9501D6B57187}"/>
              </a:ext>
            </a:extLst>
          </p:cNvPr>
          <p:cNvSpPr/>
          <p:nvPr/>
        </p:nvSpPr>
        <p:spPr>
          <a:xfrm>
            <a:off x="5951159" y="1147195"/>
            <a:ext cx="312420" cy="146015"/>
          </a:xfrm>
          <a:prstGeom prst="upArrow">
            <a:avLst>
              <a:gd name="adj1" fmla="val 41071"/>
              <a:gd name="adj2" fmla="val 63047"/>
            </a:avLst>
          </a:prstGeom>
          <a:solidFill>
            <a:srgbClr val="11ABE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6" name="Arrow: Up 95">
            <a:extLst>
              <a:ext uri="{FF2B5EF4-FFF2-40B4-BE49-F238E27FC236}">
                <a16:creationId xmlns:a16="http://schemas.microsoft.com/office/drawing/2014/main" id="{1C8FB63F-11D5-18B0-E611-9A9E824FA7DD}"/>
              </a:ext>
            </a:extLst>
          </p:cNvPr>
          <p:cNvSpPr/>
          <p:nvPr/>
        </p:nvSpPr>
        <p:spPr>
          <a:xfrm>
            <a:off x="5951159" y="2295777"/>
            <a:ext cx="312420" cy="146015"/>
          </a:xfrm>
          <a:prstGeom prst="upArrow">
            <a:avLst>
              <a:gd name="adj1" fmla="val 41071"/>
              <a:gd name="adj2" fmla="val 63047"/>
            </a:avLst>
          </a:prstGeom>
          <a:solidFill>
            <a:srgbClr val="11ABE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7" name="Arrow: Up 96">
            <a:extLst>
              <a:ext uri="{FF2B5EF4-FFF2-40B4-BE49-F238E27FC236}">
                <a16:creationId xmlns:a16="http://schemas.microsoft.com/office/drawing/2014/main" id="{C2834C3D-D69F-800E-E326-0FE3711EDF49}"/>
              </a:ext>
            </a:extLst>
          </p:cNvPr>
          <p:cNvSpPr/>
          <p:nvPr/>
        </p:nvSpPr>
        <p:spPr>
          <a:xfrm>
            <a:off x="5951159" y="3684450"/>
            <a:ext cx="312420" cy="146015"/>
          </a:xfrm>
          <a:prstGeom prst="upArrow">
            <a:avLst>
              <a:gd name="adj1" fmla="val 41071"/>
              <a:gd name="adj2" fmla="val 63047"/>
            </a:avLst>
          </a:prstGeom>
          <a:solidFill>
            <a:srgbClr val="11ABE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8" name="TextBox 97">
            <a:extLst>
              <a:ext uri="{FF2B5EF4-FFF2-40B4-BE49-F238E27FC236}">
                <a16:creationId xmlns:a16="http://schemas.microsoft.com/office/drawing/2014/main" id="{9F2D1A84-2FF8-451B-573E-A3CF11A28BE7}"/>
              </a:ext>
            </a:extLst>
          </p:cNvPr>
          <p:cNvSpPr txBox="1"/>
          <p:nvPr/>
        </p:nvSpPr>
        <p:spPr>
          <a:xfrm>
            <a:off x="4585070" y="3473455"/>
            <a:ext cx="3044599" cy="230832"/>
          </a:xfrm>
          <a:prstGeom prst="rect">
            <a:avLst/>
          </a:prstGeom>
          <a:noFill/>
        </p:spPr>
        <p:txBody>
          <a:bodyPr wrap="square" rtlCol="0">
            <a:spAutoFit/>
          </a:bodyPr>
          <a:lstStyle/>
          <a:p>
            <a:pPr algn="ctr"/>
            <a:r>
              <a:rPr lang="en-US" sz="900">
                <a:solidFill>
                  <a:srgbClr val="11ABE9"/>
                </a:solidFill>
                <a:latin typeface="Arial" panose="020B0604020202020204" pitchFamily="34" charset="0"/>
                <a:cs typeface="Arial" panose="020B0604020202020204" pitchFamily="34" charset="0"/>
              </a:rPr>
              <a:t>A community where we can support one another</a:t>
            </a:r>
          </a:p>
        </p:txBody>
      </p:sp>
      <p:sp>
        <p:nvSpPr>
          <p:cNvPr id="99" name="Rectangle 98">
            <a:extLst>
              <a:ext uri="{FF2B5EF4-FFF2-40B4-BE49-F238E27FC236}">
                <a16:creationId xmlns:a16="http://schemas.microsoft.com/office/drawing/2014/main" id="{D5B41B89-5F6C-1A79-A302-71F651DD2CC7}"/>
              </a:ext>
            </a:extLst>
          </p:cNvPr>
          <p:cNvSpPr/>
          <p:nvPr/>
        </p:nvSpPr>
        <p:spPr>
          <a:xfrm>
            <a:off x="3007007" y="4274011"/>
            <a:ext cx="1371259" cy="916551"/>
          </a:xfrm>
          <a:prstGeom prst="rect">
            <a:avLst/>
          </a:prstGeom>
          <a:solidFill>
            <a:srgbClr val="1B305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Become confident and engaged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Become confident with those who have suffering that cannot be relieved</a:t>
            </a:r>
            <a:endParaRPr kumimoji="0" lang="en-US" sz="16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0" name="Rectangle 99">
            <a:extLst>
              <a:ext uri="{FF2B5EF4-FFF2-40B4-BE49-F238E27FC236}">
                <a16:creationId xmlns:a16="http://schemas.microsoft.com/office/drawing/2014/main" id="{B3921EB3-82AB-726A-73F8-8695C4F28857}"/>
              </a:ext>
            </a:extLst>
          </p:cNvPr>
          <p:cNvSpPr/>
          <p:nvPr/>
        </p:nvSpPr>
        <p:spPr>
          <a:xfrm>
            <a:off x="8113986" y="4274011"/>
            <a:ext cx="1315375" cy="848975"/>
          </a:xfrm>
          <a:prstGeom prst="rect">
            <a:avLst/>
          </a:prstGeom>
          <a:solidFill>
            <a:srgbClr val="1B305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Notice &amp; Take Action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Notice those who are suffering, know what to do, and take action</a:t>
            </a:r>
            <a:endParaRPr kumimoji="0" lang="en-US" sz="16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1" name="Rectangle 100">
            <a:extLst>
              <a:ext uri="{FF2B5EF4-FFF2-40B4-BE49-F238E27FC236}">
                <a16:creationId xmlns:a16="http://schemas.microsoft.com/office/drawing/2014/main" id="{FBB87F55-7016-11DE-0724-796C64C9C705}"/>
              </a:ext>
            </a:extLst>
          </p:cNvPr>
          <p:cNvSpPr/>
          <p:nvPr/>
        </p:nvSpPr>
        <p:spPr>
          <a:xfrm>
            <a:off x="11205826" y="4274011"/>
            <a:ext cx="859701" cy="783079"/>
          </a:xfrm>
          <a:prstGeom prst="rect">
            <a:avLst/>
          </a:prstGeom>
          <a:solidFill>
            <a:srgbClr val="1B305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Share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Try to share things learnt proactively</a:t>
            </a:r>
            <a:endParaRPr kumimoji="0" lang="en-US" sz="16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2" name="TextBox 101">
            <a:extLst>
              <a:ext uri="{FF2B5EF4-FFF2-40B4-BE49-F238E27FC236}">
                <a16:creationId xmlns:a16="http://schemas.microsoft.com/office/drawing/2014/main" id="{A4338652-13CB-A719-3020-292F28465219}"/>
              </a:ext>
            </a:extLst>
          </p:cNvPr>
          <p:cNvSpPr txBox="1"/>
          <p:nvPr/>
        </p:nvSpPr>
        <p:spPr>
          <a:xfrm>
            <a:off x="9525499" y="4663230"/>
            <a:ext cx="1522858" cy="369332"/>
          </a:xfrm>
          <a:prstGeom prst="rect">
            <a:avLst/>
          </a:prstGeom>
          <a:noFill/>
        </p:spPr>
        <p:txBody>
          <a:bodyPr wrap="square" rtlCol="0">
            <a:spAutoFit/>
          </a:bodyPr>
          <a:lstStyle/>
          <a:p>
            <a:pPr algn="ctr"/>
            <a:r>
              <a:rPr lang="en-US" sz="900">
                <a:solidFill>
                  <a:srgbClr val="11ABE9"/>
                </a:solidFill>
                <a:latin typeface="Arial" panose="020B0604020202020204" pitchFamily="34" charset="0"/>
                <a:cs typeface="Arial" panose="020B0604020202020204" pitchFamily="34" charset="0"/>
              </a:rPr>
              <a:t>Citizens/Public</a:t>
            </a:r>
          </a:p>
          <a:p>
            <a:pPr algn="ctr"/>
            <a:r>
              <a:rPr lang="en-US" sz="900">
                <a:solidFill>
                  <a:srgbClr val="11ABE9"/>
                </a:solidFill>
                <a:latin typeface="Arial" panose="020B0604020202020204" pitchFamily="34" charset="0"/>
                <a:cs typeface="Arial" panose="020B0604020202020204" pitchFamily="34" charset="0"/>
              </a:rPr>
              <a:t>(From children to adults)</a:t>
            </a:r>
          </a:p>
        </p:txBody>
      </p:sp>
      <p:sp>
        <p:nvSpPr>
          <p:cNvPr id="103" name="Rectangle 102">
            <a:extLst>
              <a:ext uri="{FF2B5EF4-FFF2-40B4-BE49-F238E27FC236}">
                <a16:creationId xmlns:a16="http://schemas.microsoft.com/office/drawing/2014/main" id="{E9552A4E-43DF-8814-264B-0D17BF3C46DB}"/>
              </a:ext>
            </a:extLst>
          </p:cNvPr>
          <p:cNvSpPr/>
          <p:nvPr/>
        </p:nvSpPr>
        <p:spPr>
          <a:xfrm>
            <a:off x="8113986" y="5804105"/>
            <a:ext cx="3959619" cy="369333"/>
          </a:xfrm>
          <a:prstGeom prst="rect">
            <a:avLst/>
          </a:prstGeom>
          <a:solidFill>
            <a:srgbClr val="1B305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Ignore those who are suffering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Even when noticed, we might be uncertain of what to do</a:t>
            </a: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4" name="Rectangle 103">
            <a:extLst>
              <a:ext uri="{FF2B5EF4-FFF2-40B4-BE49-F238E27FC236}">
                <a16:creationId xmlns:a16="http://schemas.microsoft.com/office/drawing/2014/main" id="{6B65221B-80A2-AA0C-661C-DAB451FAFE81}"/>
              </a:ext>
            </a:extLst>
          </p:cNvPr>
          <p:cNvSpPr/>
          <p:nvPr/>
        </p:nvSpPr>
        <p:spPr>
          <a:xfrm>
            <a:off x="118395" y="5806199"/>
            <a:ext cx="4390543" cy="372090"/>
          </a:xfrm>
          <a:prstGeom prst="rect">
            <a:avLst/>
          </a:prstGeom>
          <a:solidFill>
            <a:srgbClr val="1B305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Hesitation &amp; Reluctance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Unsure of what to do when facing those with suffering that is difficult to relieve</a:t>
            </a: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5" name="Rectangle 104">
            <a:extLst>
              <a:ext uri="{FF2B5EF4-FFF2-40B4-BE49-F238E27FC236}">
                <a16:creationId xmlns:a16="http://schemas.microsoft.com/office/drawing/2014/main" id="{0747AFA5-5B8A-3DE1-E8B2-D8B9462D20C0}"/>
              </a:ext>
            </a:extLst>
          </p:cNvPr>
          <p:cNvSpPr/>
          <p:nvPr/>
        </p:nvSpPr>
        <p:spPr>
          <a:xfrm>
            <a:off x="5165045" y="5575985"/>
            <a:ext cx="1924337" cy="599850"/>
          </a:xfrm>
          <a:prstGeom prst="rect">
            <a:avLst/>
          </a:prstGeom>
          <a:solidFill>
            <a:srgbClr val="11ABE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Experience suffering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The gap between hope &amp; reality</a:t>
            </a:r>
          </a:p>
        </p:txBody>
      </p:sp>
      <p:grpSp>
        <p:nvGrpSpPr>
          <p:cNvPr id="106" name="Group 105">
            <a:extLst>
              <a:ext uri="{FF2B5EF4-FFF2-40B4-BE49-F238E27FC236}">
                <a16:creationId xmlns:a16="http://schemas.microsoft.com/office/drawing/2014/main" id="{4F0A9D3C-59F7-A64A-8DA4-7B0BD91447F4}"/>
              </a:ext>
            </a:extLst>
          </p:cNvPr>
          <p:cNvGrpSpPr/>
          <p:nvPr/>
        </p:nvGrpSpPr>
        <p:grpSpPr>
          <a:xfrm>
            <a:off x="1732657" y="4983689"/>
            <a:ext cx="1029982" cy="783079"/>
            <a:chOff x="1732657" y="4899609"/>
            <a:chExt cx="1029982" cy="783079"/>
          </a:xfrm>
        </p:grpSpPr>
        <p:sp>
          <p:nvSpPr>
            <p:cNvPr id="107" name="Heart 106">
              <a:extLst>
                <a:ext uri="{FF2B5EF4-FFF2-40B4-BE49-F238E27FC236}">
                  <a16:creationId xmlns:a16="http://schemas.microsoft.com/office/drawing/2014/main" id="{896DB164-F4B4-526C-5B5E-49CB97954397}"/>
                </a:ext>
              </a:extLst>
            </p:cNvPr>
            <p:cNvSpPr/>
            <p:nvPr/>
          </p:nvSpPr>
          <p:spPr>
            <a:xfrm>
              <a:off x="1851352" y="4899609"/>
              <a:ext cx="859701" cy="783079"/>
            </a:xfrm>
            <a:prstGeom prst="heart">
              <a:avLst/>
            </a:prstGeom>
            <a:solidFill>
              <a:srgbClr val="11ABE9">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8" name="TextBox 107">
              <a:extLst>
                <a:ext uri="{FF2B5EF4-FFF2-40B4-BE49-F238E27FC236}">
                  <a16:creationId xmlns:a16="http://schemas.microsoft.com/office/drawing/2014/main" id="{8F2F6273-7B82-10F4-AFC4-406B2DC1030D}"/>
                </a:ext>
              </a:extLst>
            </p:cNvPr>
            <p:cNvSpPr txBox="1"/>
            <p:nvPr/>
          </p:nvSpPr>
          <p:spPr>
            <a:xfrm>
              <a:off x="1732657" y="5106482"/>
              <a:ext cx="1029982"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11ABE9"/>
                  </a:solidFill>
                  <a:effectLst/>
                  <a:uLnTx/>
                  <a:uFillTx/>
                  <a:latin typeface="Arial" panose="020B0604020202020204" pitchFamily="34" charset="0"/>
                  <a:cs typeface="Arial" panose="020B0604020202020204" pitchFamily="34" charset="0"/>
                </a:rPr>
                <a:t>ELC Supporter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11ABE9"/>
                  </a:solidFill>
                  <a:effectLst/>
                  <a:uLnTx/>
                  <a:uFillTx/>
                  <a:latin typeface="Arial" panose="020B0604020202020204" pitchFamily="34" charset="0"/>
                  <a:cs typeface="Arial" panose="020B0604020202020204" pitchFamily="34" charset="0"/>
                </a:rPr>
                <a:t>Training Course</a:t>
              </a:r>
            </a:p>
          </p:txBody>
        </p:sp>
      </p:grpSp>
      <p:sp>
        <p:nvSpPr>
          <p:cNvPr id="109" name="TextBox 108">
            <a:extLst>
              <a:ext uri="{FF2B5EF4-FFF2-40B4-BE49-F238E27FC236}">
                <a16:creationId xmlns:a16="http://schemas.microsoft.com/office/drawing/2014/main" id="{C3E39664-B2D2-D661-675F-A9D6F8F5B9E2}"/>
              </a:ext>
            </a:extLst>
          </p:cNvPr>
          <p:cNvSpPr txBox="1"/>
          <p:nvPr/>
        </p:nvSpPr>
        <p:spPr>
          <a:xfrm>
            <a:off x="5573440" y="6345310"/>
            <a:ext cx="1148256" cy="369332"/>
          </a:xfrm>
          <a:prstGeom prst="rect">
            <a:avLst/>
          </a:prstGeom>
          <a:noFill/>
        </p:spPr>
        <p:txBody>
          <a:bodyPr wrap="square" rtlCol="0">
            <a:spAutoFit/>
          </a:bodyPr>
          <a:lstStyle/>
          <a:p>
            <a:pPr algn="ctr"/>
            <a:r>
              <a:rPr lang="en-US" sz="900">
                <a:solidFill>
                  <a:srgbClr val="1B3055"/>
                </a:solidFill>
                <a:latin typeface="Arial" panose="020B0604020202020204" pitchFamily="34" charset="0"/>
                <a:cs typeface="Arial" panose="020B0604020202020204" pitchFamily="34" charset="0"/>
              </a:rPr>
              <a:t>Subject Individual</a:t>
            </a:r>
          </a:p>
          <a:p>
            <a:pPr algn="ctr"/>
            <a:r>
              <a:rPr lang="en-US" sz="900">
                <a:solidFill>
                  <a:srgbClr val="1B3055"/>
                </a:solidFill>
                <a:latin typeface="Arial" panose="020B0604020202020204" pitchFamily="34" charset="0"/>
                <a:cs typeface="Arial" panose="020B0604020202020204" pitchFamily="34" charset="0"/>
              </a:rPr>
              <a:t>(Me)</a:t>
            </a:r>
          </a:p>
        </p:txBody>
      </p:sp>
      <p:sp>
        <p:nvSpPr>
          <p:cNvPr id="110" name="Rectangle 109">
            <a:extLst>
              <a:ext uri="{FF2B5EF4-FFF2-40B4-BE49-F238E27FC236}">
                <a16:creationId xmlns:a16="http://schemas.microsoft.com/office/drawing/2014/main" id="{6EF5123D-3B31-DA32-AB33-9DE3B1B520C9}"/>
              </a:ext>
            </a:extLst>
          </p:cNvPr>
          <p:cNvSpPr/>
          <p:nvPr/>
        </p:nvSpPr>
        <p:spPr>
          <a:xfrm>
            <a:off x="120384" y="6301800"/>
            <a:ext cx="4388554" cy="478840"/>
          </a:xfrm>
          <a:prstGeom prst="rect">
            <a:avLst/>
          </a:prstGeom>
          <a:noFill/>
          <a:ln w="12700" cap="flat" cmpd="sng" algn="ctr">
            <a:solidFill>
              <a:srgbClr val="1B3055"/>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rgbClr val="1B3055"/>
                </a:solidFill>
                <a:effectLst/>
                <a:uLnTx/>
                <a:uFillTx/>
                <a:latin typeface="Arial" panose="020B0604020202020204" pitchFamily="34" charset="0"/>
                <a:ea typeface="+mn-ea"/>
                <a:cs typeface="Arial" panose="020B0604020202020204" pitchFamily="34" charset="0"/>
              </a:rPr>
              <a:t>Our society is already super-aged with a low birth &amp; high death rate. Yet, people are unable to engage adequately with those who face suffering* at the final stages of their lives.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rgbClr val="1B3055"/>
                </a:solidFill>
                <a:effectLst/>
                <a:uLnTx/>
                <a:uFillTx/>
                <a:latin typeface="Arial" panose="020B0604020202020204" pitchFamily="34" charset="0"/>
                <a:ea typeface="+mn-ea"/>
                <a:cs typeface="Arial" panose="020B0604020202020204" pitchFamily="34" charset="0"/>
              </a:rPr>
              <a:t>*including suffering that is difficult to relieve</a:t>
            </a:r>
            <a:endParaRPr kumimoji="0" lang="en-US" sz="1400" b="0" i="0" u="none" strike="noStrike" kern="0" cap="none" spc="0" normalizeH="0" baseline="0" noProof="0">
              <a:ln>
                <a:noFill/>
              </a:ln>
              <a:solidFill>
                <a:srgbClr val="1B3055"/>
              </a:solidFill>
              <a:effectLst/>
              <a:uLnTx/>
              <a:uFillTx/>
              <a:latin typeface="Calibri" panose="020F0502020204030204"/>
              <a:ea typeface="+mn-ea"/>
              <a:cs typeface="+mn-cs"/>
            </a:endParaRPr>
          </a:p>
        </p:txBody>
      </p:sp>
      <p:sp>
        <p:nvSpPr>
          <p:cNvPr id="111" name="Rectangle 110">
            <a:extLst>
              <a:ext uri="{FF2B5EF4-FFF2-40B4-BE49-F238E27FC236}">
                <a16:creationId xmlns:a16="http://schemas.microsoft.com/office/drawing/2014/main" id="{AD6CB7AF-4333-8D64-A101-115105B19E90}"/>
              </a:ext>
            </a:extLst>
          </p:cNvPr>
          <p:cNvSpPr/>
          <p:nvPr/>
        </p:nvSpPr>
        <p:spPr>
          <a:xfrm>
            <a:off x="8113986" y="6299892"/>
            <a:ext cx="3959619" cy="434582"/>
          </a:xfrm>
          <a:prstGeom prst="rect">
            <a:avLst/>
          </a:prstGeom>
          <a:noFill/>
          <a:ln w="12700" cap="flat" cmpd="sng" algn="ctr">
            <a:solidFill>
              <a:srgbClr val="1B3055"/>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rgbClr val="1B3055"/>
                </a:solidFill>
                <a:effectLst/>
                <a:uLnTx/>
                <a:uFillTx/>
                <a:latin typeface="Arial" panose="020B0604020202020204" pitchFamily="34" charset="0"/>
                <a:ea typeface="+mn-ea"/>
                <a:cs typeface="Arial" panose="020B0604020202020204" pitchFamily="34" charset="0"/>
              </a:rPr>
              <a:t>Resources are not well-placed and are unevenly distributed, so the resilience of society weakens.</a:t>
            </a:r>
            <a:endParaRPr kumimoji="0" lang="en-US" sz="1400" b="0" i="0" u="none" strike="noStrike" kern="0" cap="none" spc="0" normalizeH="0" baseline="0" noProof="0">
              <a:ln>
                <a:noFill/>
              </a:ln>
              <a:solidFill>
                <a:srgbClr val="1B3055"/>
              </a:solidFill>
              <a:effectLst/>
              <a:uLnTx/>
              <a:uFillTx/>
              <a:latin typeface="Calibri" panose="020F0502020204030204"/>
              <a:ea typeface="+mn-ea"/>
              <a:cs typeface="+mn-cs"/>
            </a:endParaRPr>
          </a:p>
        </p:txBody>
      </p:sp>
      <p:sp>
        <p:nvSpPr>
          <p:cNvPr id="112" name="TextBox 111">
            <a:extLst>
              <a:ext uri="{FF2B5EF4-FFF2-40B4-BE49-F238E27FC236}">
                <a16:creationId xmlns:a16="http://schemas.microsoft.com/office/drawing/2014/main" id="{FEACA7ED-6C41-D442-10FE-39BB6E95FEFA}"/>
              </a:ext>
            </a:extLst>
          </p:cNvPr>
          <p:cNvSpPr txBox="1"/>
          <p:nvPr/>
        </p:nvSpPr>
        <p:spPr>
          <a:xfrm>
            <a:off x="-51326" y="335839"/>
            <a:ext cx="3044599" cy="230832"/>
          </a:xfrm>
          <a:prstGeom prst="rect">
            <a:avLst/>
          </a:prstGeom>
          <a:noFill/>
        </p:spPr>
        <p:txBody>
          <a:bodyPr wrap="square" rtlCol="0">
            <a:spAutoFit/>
          </a:bodyPr>
          <a:lstStyle/>
          <a:p>
            <a:pPr algn="ctr"/>
            <a:r>
              <a:rPr lang="en-US" sz="900">
                <a:solidFill>
                  <a:schemeClr val="tx2"/>
                </a:solidFill>
                <a:latin typeface="Arial" panose="020B0604020202020204" pitchFamily="34" charset="0"/>
                <a:cs typeface="Arial" panose="020B0604020202020204" pitchFamily="34" charset="0"/>
              </a:rPr>
              <a:t>Adapted from End-of-Life Care Association of Japan</a:t>
            </a:r>
          </a:p>
        </p:txBody>
      </p:sp>
      <p:grpSp>
        <p:nvGrpSpPr>
          <p:cNvPr id="113" name="Group 112">
            <a:extLst>
              <a:ext uri="{FF2B5EF4-FFF2-40B4-BE49-F238E27FC236}">
                <a16:creationId xmlns:a16="http://schemas.microsoft.com/office/drawing/2014/main" id="{816816A3-9BC3-67AD-BA13-A35C760B967B}"/>
              </a:ext>
            </a:extLst>
          </p:cNvPr>
          <p:cNvGrpSpPr/>
          <p:nvPr/>
        </p:nvGrpSpPr>
        <p:grpSpPr>
          <a:xfrm>
            <a:off x="9523586" y="4985475"/>
            <a:ext cx="1522858" cy="783079"/>
            <a:chOff x="9042734" y="3846775"/>
            <a:chExt cx="1522858" cy="783079"/>
          </a:xfrm>
        </p:grpSpPr>
        <p:sp>
          <p:nvSpPr>
            <p:cNvPr id="114" name="Heart 113">
              <a:extLst>
                <a:ext uri="{FF2B5EF4-FFF2-40B4-BE49-F238E27FC236}">
                  <a16:creationId xmlns:a16="http://schemas.microsoft.com/office/drawing/2014/main" id="{C3BBB956-1BDE-4648-9BC4-67406040E165}"/>
                </a:ext>
              </a:extLst>
            </p:cNvPr>
            <p:cNvSpPr/>
            <p:nvPr/>
          </p:nvSpPr>
          <p:spPr>
            <a:xfrm>
              <a:off x="9374313" y="3846775"/>
              <a:ext cx="859701" cy="783079"/>
            </a:xfrm>
            <a:prstGeom prst="heart">
              <a:avLst/>
            </a:prstGeom>
            <a:solidFill>
              <a:srgbClr val="11ABE9">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5" name="TextBox 114">
              <a:extLst>
                <a:ext uri="{FF2B5EF4-FFF2-40B4-BE49-F238E27FC236}">
                  <a16:creationId xmlns:a16="http://schemas.microsoft.com/office/drawing/2014/main" id="{DC0E49B8-B8C1-EF8E-6254-D9B8FFDDEE1D}"/>
                </a:ext>
              </a:extLst>
            </p:cNvPr>
            <p:cNvSpPr txBox="1"/>
            <p:nvPr/>
          </p:nvSpPr>
          <p:spPr>
            <a:xfrm>
              <a:off x="9042734" y="4012266"/>
              <a:ext cx="1522858" cy="5078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11ABE9"/>
                  </a:solidFill>
                  <a:effectLst/>
                  <a:uLnTx/>
                  <a:uFillTx/>
                  <a:latin typeface="Arial" panose="020B0604020202020204" pitchFamily="34" charset="0"/>
                  <a:cs typeface="Arial" panose="020B0604020202020204" pitchFamily="34" charset="0"/>
                </a:rPr>
                <a:t>Workshop For All Ages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11ABE9"/>
                  </a:solidFill>
                  <a:effectLst/>
                  <a:uLnTx/>
                  <a:uFillTx/>
                  <a:latin typeface="Arial" panose="020B0604020202020204" pitchFamily="34" charset="0"/>
                  <a:cs typeface="Arial" panose="020B0604020202020204" pitchFamily="34" charset="0"/>
                </a:rPr>
                <a:t>Lessons learned about End of Life</a:t>
              </a:r>
            </a:p>
          </p:txBody>
        </p:sp>
      </p:grpSp>
      <p:cxnSp>
        <p:nvCxnSpPr>
          <p:cNvPr id="116" name="Connector: Elbow 115">
            <a:extLst>
              <a:ext uri="{FF2B5EF4-FFF2-40B4-BE49-F238E27FC236}">
                <a16:creationId xmlns:a16="http://schemas.microsoft.com/office/drawing/2014/main" id="{E6F8DD54-C7FB-C160-759C-3D4B7B4762B6}"/>
              </a:ext>
            </a:extLst>
          </p:cNvPr>
          <p:cNvCxnSpPr>
            <a:cxnSpLocks/>
            <a:stCxn id="108" idx="3"/>
            <a:endCxn id="99" idx="2"/>
          </p:cNvCxnSpPr>
          <p:nvPr/>
        </p:nvCxnSpPr>
        <p:spPr>
          <a:xfrm flipV="1">
            <a:off x="2762639" y="5190562"/>
            <a:ext cx="929998" cy="184666"/>
          </a:xfrm>
          <a:prstGeom prst="bentConnector2">
            <a:avLst/>
          </a:prstGeom>
          <a:noFill/>
          <a:ln w="6350" cap="flat" cmpd="sng" algn="ctr">
            <a:solidFill>
              <a:srgbClr val="1B3055"/>
            </a:solidFill>
            <a:prstDash val="solid"/>
            <a:miter lim="800000"/>
            <a:tailEnd type="triangle"/>
          </a:ln>
          <a:effectLst/>
        </p:spPr>
      </p:cxnSp>
      <p:cxnSp>
        <p:nvCxnSpPr>
          <p:cNvPr id="117" name="Connector: Elbow 116">
            <a:extLst>
              <a:ext uri="{FF2B5EF4-FFF2-40B4-BE49-F238E27FC236}">
                <a16:creationId xmlns:a16="http://schemas.microsoft.com/office/drawing/2014/main" id="{19056DE1-CD70-8FAA-B85C-21BE8B53A68A}"/>
              </a:ext>
            </a:extLst>
          </p:cNvPr>
          <p:cNvCxnSpPr>
            <a:cxnSpLocks/>
            <a:stCxn id="108" idx="1"/>
            <a:endCxn id="78" idx="2"/>
          </p:cNvCxnSpPr>
          <p:nvPr/>
        </p:nvCxnSpPr>
        <p:spPr>
          <a:xfrm rot="10800000">
            <a:off x="871175" y="5119416"/>
            <a:ext cx="861483" cy="255812"/>
          </a:xfrm>
          <a:prstGeom prst="bentConnector2">
            <a:avLst/>
          </a:prstGeom>
          <a:noFill/>
          <a:ln w="6350" cap="flat" cmpd="sng" algn="ctr">
            <a:solidFill>
              <a:srgbClr val="1B3055"/>
            </a:solidFill>
            <a:prstDash val="solid"/>
            <a:miter lim="800000"/>
            <a:tailEnd type="triangle"/>
          </a:ln>
          <a:effectLst/>
        </p:spPr>
      </p:cxnSp>
      <p:sp>
        <p:nvSpPr>
          <p:cNvPr id="118" name="TextBox 117">
            <a:extLst>
              <a:ext uri="{FF2B5EF4-FFF2-40B4-BE49-F238E27FC236}">
                <a16:creationId xmlns:a16="http://schemas.microsoft.com/office/drawing/2014/main" id="{99B7B821-E048-0B7F-3CF6-BEA995D2582F}"/>
              </a:ext>
            </a:extLst>
          </p:cNvPr>
          <p:cNvSpPr txBox="1"/>
          <p:nvPr/>
        </p:nvSpPr>
        <p:spPr>
          <a:xfrm>
            <a:off x="1561136" y="4611585"/>
            <a:ext cx="1505059" cy="507831"/>
          </a:xfrm>
          <a:prstGeom prst="rect">
            <a:avLst/>
          </a:prstGeom>
          <a:noFill/>
        </p:spPr>
        <p:txBody>
          <a:bodyPr wrap="square" rtlCol="0">
            <a:spAutoFit/>
          </a:bodyPr>
          <a:lstStyle/>
          <a:p>
            <a:pPr algn="ctr"/>
            <a:r>
              <a:rPr lang="en-US" sz="900">
                <a:solidFill>
                  <a:srgbClr val="1B3055"/>
                </a:solidFill>
                <a:latin typeface="Arial" panose="020B0604020202020204" pitchFamily="34" charset="0"/>
                <a:cs typeface="Arial" panose="020B0604020202020204" pitchFamily="34" charset="0"/>
              </a:rPr>
              <a:t>Supporters</a:t>
            </a:r>
          </a:p>
          <a:p>
            <a:pPr algn="ctr"/>
            <a:r>
              <a:rPr lang="en-US" sz="900">
                <a:solidFill>
                  <a:srgbClr val="1B3055"/>
                </a:solidFill>
                <a:latin typeface="Arial" panose="020B0604020202020204" pitchFamily="34" charset="0"/>
                <a:cs typeface="Arial" panose="020B0604020202020204" pitchFamily="34" charset="0"/>
              </a:rPr>
              <a:t>(Specialists in fields of medicine &amp; nursing care)</a:t>
            </a:r>
          </a:p>
        </p:txBody>
      </p:sp>
      <p:cxnSp>
        <p:nvCxnSpPr>
          <p:cNvPr id="119" name="Connector: Elbow 118">
            <a:extLst>
              <a:ext uri="{FF2B5EF4-FFF2-40B4-BE49-F238E27FC236}">
                <a16:creationId xmlns:a16="http://schemas.microsoft.com/office/drawing/2014/main" id="{838B75BD-BFDA-74B6-2974-E01DC83EE448}"/>
              </a:ext>
            </a:extLst>
          </p:cNvPr>
          <p:cNvCxnSpPr>
            <a:cxnSpLocks/>
            <a:stCxn id="115" idx="3"/>
            <a:endCxn id="101" idx="2"/>
          </p:cNvCxnSpPr>
          <p:nvPr/>
        </p:nvCxnSpPr>
        <p:spPr>
          <a:xfrm flipV="1">
            <a:off x="11046444" y="5057090"/>
            <a:ext cx="589233" cy="347792"/>
          </a:xfrm>
          <a:prstGeom prst="bentConnector2">
            <a:avLst/>
          </a:prstGeom>
          <a:noFill/>
          <a:ln w="6350" cap="flat" cmpd="sng" algn="ctr">
            <a:solidFill>
              <a:srgbClr val="1B3055"/>
            </a:solidFill>
            <a:prstDash val="solid"/>
            <a:miter lim="800000"/>
            <a:tailEnd type="triangle"/>
          </a:ln>
          <a:effectLst/>
        </p:spPr>
      </p:cxnSp>
      <p:cxnSp>
        <p:nvCxnSpPr>
          <p:cNvPr id="120" name="Connector: Elbow 119">
            <a:extLst>
              <a:ext uri="{FF2B5EF4-FFF2-40B4-BE49-F238E27FC236}">
                <a16:creationId xmlns:a16="http://schemas.microsoft.com/office/drawing/2014/main" id="{EA920DCA-6CDC-B4BE-436E-F845D06299C7}"/>
              </a:ext>
            </a:extLst>
          </p:cNvPr>
          <p:cNvCxnSpPr>
            <a:cxnSpLocks/>
            <a:stCxn id="115" idx="1"/>
            <a:endCxn id="100" idx="2"/>
          </p:cNvCxnSpPr>
          <p:nvPr/>
        </p:nvCxnSpPr>
        <p:spPr>
          <a:xfrm rot="10800000">
            <a:off x="8771674" y="5122986"/>
            <a:ext cx="751912" cy="281896"/>
          </a:xfrm>
          <a:prstGeom prst="bentConnector2">
            <a:avLst/>
          </a:prstGeom>
          <a:noFill/>
          <a:ln w="6350" cap="flat" cmpd="sng" algn="ctr">
            <a:solidFill>
              <a:srgbClr val="1B3055"/>
            </a:solidFill>
            <a:prstDash val="solid"/>
            <a:miter lim="800000"/>
            <a:tailEnd type="triangle"/>
          </a:ln>
          <a:effectLst/>
        </p:spPr>
      </p:cxnSp>
      <p:sp>
        <p:nvSpPr>
          <p:cNvPr id="121" name="TextBox 120">
            <a:extLst>
              <a:ext uri="{FF2B5EF4-FFF2-40B4-BE49-F238E27FC236}">
                <a16:creationId xmlns:a16="http://schemas.microsoft.com/office/drawing/2014/main" id="{FB548A15-CE20-FB64-AB8F-FADAAEB6529A}"/>
              </a:ext>
            </a:extLst>
          </p:cNvPr>
          <p:cNvSpPr txBox="1"/>
          <p:nvPr/>
        </p:nvSpPr>
        <p:spPr>
          <a:xfrm>
            <a:off x="2237693" y="3982136"/>
            <a:ext cx="3044599" cy="230832"/>
          </a:xfrm>
          <a:prstGeom prst="rect">
            <a:avLst/>
          </a:prstGeom>
          <a:noFill/>
        </p:spPr>
        <p:txBody>
          <a:bodyPr wrap="square" rtlCol="0">
            <a:spAutoFit/>
          </a:bodyPr>
          <a:lstStyle/>
          <a:p>
            <a:pPr algn="ctr"/>
            <a:r>
              <a:rPr lang="en-US" sz="900" b="1">
                <a:solidFill>
                  <a:prstClr val="white"/>
                </a:solidFill>
                <a:latin typeface="Arial" panose="020B0604020202020204" pitchFamily="34" charset="0"/>
                <a:cs typeface="Arial" panose="020B0604020202020204" pitchFamily="34" charset="0"/>
              </a:rPr>
              <a:t>Knowledge</a:t>
            </a:r>
          </a:p>
        </p:txBody>
      </p:sp>
      <p:sp>
        <p:nvSpPr>
          <p:cNvPr id="122" name="TextBox 121">
            <a:extLst>
              <a:ext uri="{FF2B5EF4-FFF2-40B4-BE49-F238E27FC236}">
                <a16:creationId xmlns:a16="http://schemas.microsoft.com/office/drawing/2014/main" id="{D9DB03E0-5AA7-358F-31DA-94B592FE485E}"/>
              </a:ext>
            </a:extLst>
          </p:cNvPr>
          <p:cNvSpPr txBox="1"/>
          <p:nvPr/>
        </p:nvSpPr>
        <p:spPr>
          <a:xfrm>
            <a:off x="7214896" y="3982136"/>
            <a:ext cx="3044599" cy="230832"/>
          </a:xfrm>
          <a:prstGeom prst="rect">
            <a:avLst/>
          </a:prstGeom>
          <a:noFill/>
        </p:spPr>
        <p:txBody>
          <a:bodyPr wrap="square" rtlCol="0">
            <a:spAutoFit/>
          </a:bodyPr>
          <a:lstStyle/>
          <a:p>
            <a:pPr algn="ctr"/>
            <a:r>
              <a:rPr lang="en-US" sz="900" b="1">
                <a:solidFill>
                  <a:prstClr val="white"/>
                </a:solidFill>
                <a:latin typeface="Arial" panose="020B0604020202020204" pitchFamily="34" charset="0"/>
                <a:cs typeface="Arial" panose="020B0604020202020204" pitchFamily="34" charset="0"/>
              </a:rPr>
              <a:t>People Resources</a:t>
            </a:r>
          </a:p>
        </p:txBody>
      </p:sp>
      <p:sp>
        <p:nvSpPr>
          <p:cNvPr id="123" name="TextBox 122">
            <a:extLst>
              <a:ext uri="{FF2B5EF4-FFF2-40B4-BE49-F238E27FC236}">
                <a16:creationId xmlns:a16="http://schemas.microsoft.com/office/drawing/2014/main" id="{378B142D-DDF7-446A-0CEF-C22628C03BC4}"/>
              </a:ext>
            </a:extLst>
          </p:cNvPr>
          <p:cNvSpPr txBox="1"/>
          <p:nvPr/>
        </p:nvSpPr>
        <p:spPr>
          <a:xfrm>
            <a:off x="2180622" y="2297652"/>
            <a:ext cx="1505059" cy="230832"/>
          </a:xfrm>
          <a:prstGeom prst="rect">
            <a:avLst/>
          </a:prstGeom>
          <a:noFill/>
        </p:spPr>
        <p:txBody>
          <a:bodyPr wrap="square" rtlCol="0">
            <a:spAutoFit/>
          </a:bodyPr>
          <a:lstStyle/>
          <a:p>
            <a:pPr algn="ctr"/>
            <a:r>
              <a:rPr lang="en-US" sz="900">
                <a:solidFill>
                  <a:srgbClr val="1B3055"/>
                </a:solidFill>
                <a:latin typeface="Arial" panose="020B0604020202020204" pitchFamily="34" charset="0"/>
                <a:cs typeface="Arial" panose="020B0604020202020204" pitchFamily="34" charset="0"/>
              </a:rPr>
              <a:t>Very Good!</a:t>
            </a:r>
          </a:p>
        </p:txBody>
      </p:sp>
      <p:sp>
        <p:nvSpPr>
          <p:cNvPr id="124" name="TextBox 123">
            <a:extLst>
              <a:ext uri="{FF2B5EF4-FFF2-40B4-BE49-F238E27FC236}">
                <a16:creationId xmlns:a16="http://schemas.microsoft.com/office/drawing/2014/main" id="{3500E823-967D-25B7-9AC5-922B76B1F4B6}"/>
              </a:ext>
            </a:extLst>
          </p:cNvPr>
          <p:cNvSpPr txBox="1"/>
          <p:nvPr/>
        </p:nvSpPr>
        <p:spPr>
          <a:xfrm>
            <a:off x="8497809" y="2285780"/>
            <a:ext cx="1505059" cy="230832"/>
          </a:xfrm>
          <a:prstGeom prst="rect">
            <a:avLst/>
          </a:prstGeom>
          <a:noFill/>
        </p:spPr>
        <p:txBody>
          <a:bodyPr wrap="square" rtlCol="0">
            <a:spAutoFit/>
          </a:bodyPr>
          <a:lstStyle/>
          <a:p>
            <a:pPr algn="ctr"/>
            <a:r>
              <a:rPr lang="en-US" sz="900">
                <a:solidFill>
                  <a:srgbClr val="1B3055"/>
                </a:solidFill>
                <a:latin typeface="Arial" panose="020B0604020202020204" pitchFamily="34" charset="0"/>
                <a:cs typeface="Arial" panose="020B0604020202020204" pitchFamily="34" charset="0"/>
              </a:rPr>
              <a:t>Good Enough</a:t>
            </a:r>
          </a:p>
        </p:txBody>
      </p:sp>
      <p:pic>
        <p:nvPicPr>
          <p:cNvPr id="125" name="Graphic 124" descr="Arrow: Clockwise curve with solid fill">
            <a:extLst>
              <a:ext uri="{FF2B5EF4-FFF2-40B4-BE49-F238E27FC236}">
                <a16:creationId xmlns:a16="http://schemas.microsoft.com/office/drawing/2014/main" id="{720689A6-1787-6B31-94AD-B3CF168B4CB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0098692">
            <a:off x="3579521" y="2288011"/>
            <a:ext cx="457200" cy="457200"/>
          </a:xfrm>
          <a:prstGeom prst="rect">
            <a:avLst/>
          </a:prstGeom>
        </p:spPr>
      </p:pic>
      <p:pic>
        <p:nvPicPr>
          <p:cNvPr id="126" name="Graphic 125" descr="Arrow: Counter-clockwise curve with solid fill">
            <a:extLst>
              <a:ext uri="{FF2B5EF4-FFF2-40B4-BE49-F238E27FC236}">
                <a16:creationId xmlns:a16="http://schemas.microsoft.com/office/drawing/2014/main" id="{5E98664A-829D-40F5-29D1-76351B162C3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3825915">
            <a:off x="8110177" y="2268526"/>
            <a:ext cx="457200" cy="457200"/>
          </a:xfrm>
          <a:prstGeom prst="rect">
            <a:avLst/>
          </a:prstGeom>
        </p:spPr>
      </p:pic>
      <p:grpSp>
        <p:nvGrpSpPr>
          <p:cNvPr id="127" name="Group 126">
            <a:extLst>
              <a:ext uri="{FF2B5EF4-FFF2-40B4-BE49-F238E27FC236}">
                <a16:creationId xmlns:a16="http://schemas.microsoft.com/office/drawing/2014/main" id="{ACEB4896-EB1D-6BD3-8272-292222E88BCC}"/>
              </a:ext>
            </a:extLst>
          </p:cNvPr>
          <p:cNvGrpSpPr/>
          <p:nvPr/>
        </p:nvGrpSpPr>
        <p:grpSpPr>
          <a:xfrm>
            <a:off x="9485477" y="4206966"/>
            <a:ext cx="1657469" cy="463611"/>
            <a:chOff x="9485477" y="4206966"/>
            <a:chExt cx="1657469" cy="463611"/>
          </a:xfrm>
        </p:grpSpPr>
        <p:pic>
          <p:nvPicPr>
            <p:cNvPr id="128" name="Graphic 127" descr="Line arrow: Horizontal U-turn with solid fill">
              <a:extLst>
                <a:ext uri="{FF2B5EF4-FFF2-40B4-BE49-F238E27FC236}">
                  <a16:creationId xmlns:a16="http://schemas.microsoft.com/office/drawing/2014/main" id="{8A02DE37-C1BF-FAD5-3B88-515CC44BB38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283245" y="4206966"/>
              <a:ext cx="859701" cy="411558"/>
            </a:xfrm>
            <a:prstGeom prst="rect">
              <a:avLst/>
            </a:prstGeom>
          </p:spPr>
        </p:pic>
        <p:pic>
          <p:nvPicPr>
            <p:cNvPr id="129" name="Graphic 128" descr="Line arrow: Horizontal U-turn with solid fill">
              <a:extLst>
                <a:ext uri="{FF2B5EF4-FFF2-40B4-BE49-F238E27FC236}">
                  <a16:creationId xmlns:a16="http://schemas.microsoft.com/office/drawing/2014/main" id="{769C9DF9-91F7-1B25-F291-E7060CD518A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0800000">
              <a:off x="9485477" y="4259019"/>
              <a:ext cx="859701" cy="411558"/>
            </a:xfrm>
            <a:prstGeom prst="rect">
              <a:avLst/>
            </a:prstGeom>
          </p:spPr>
        </p:pic>
      </p:grpSp>
      <p:grpSp>
        <p:nvGrpSpPr>
          <p:cNvPr id="130" name="Group 129">
            <a:extLst>
              <a:ext uri="{FF2B5EF4-FFF2-40B4-BE49-F238E27FC236}">
                <a16:creationId xmlns:a16="http://schemas.microsoft.com/office/drawing/2014/main" id="{1A1BFAA6-D5D4-8433-85CC-4E77235FDE63}"/>
              </a:ext>
            </a:extLst>
          </p:cNvPr>
          <p:cNvGrpSpPr/>
          <p:nvPr/>
        </p:nvGrpSpPr>
        <p:grpSpPr>
          <a:xfrm>
            <a:off x="1661562" y="4224554"/>
            <a:ext cx="1292140" cy="463611"/>
            <a:chOff x="9485477" y="4206966"/>
            <a:chExt cx="1657469" cy="463611"/>
          </a:xfrm>
        </p:grpSpPr>
        <p:pic>
          <p:nvPicPr>
            <p:cNvPr id="131" name="Graphic 130" descr="Line arrow: Horizontal U-turn with solid fill">
              <a:extLst>
                <a:ext uri="{FF2B5EF4-FFF2-40B4-BE49-F238E27FC236}">
                  <a16:creationId xmlns:a16="http://schemas.microsoft.com/office/drawing/2014/main" id="{81224036-9977-3A79-281F-E741AEA06D7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283245" y="4206966"/>
              <a:ext cx="859701" cy="411558"/>
            </a:xfrm>
            <a:prstGeom prst="rect">
              <a:avLst/>
            </a:prstGeom>
          </p:spPr>
        </p:pic>
        <p:pic>
          <p:nvPicPr>
            <p:cNvPr id="132" name="Graphic 131" descr="Line arrow: Horizontal U-turn with solid fill">
              <a:extLst>
                <a:ext uri="{FF2B5EF4-FFF2-40B4-BE49-F238E27FC236}">
                  <a16:creationId xmlns:a16="http://schemas.microsoft.com/office/drawing/2014/main" id="{DF059D21-A813-68BD-8AD6-5FEE470DB38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0800000">
              <a:off x="9485477" y="4259019"/>
              <a:ext cx="859701" cy="411558"/>
            </a:xfrm>
            <a:prstGeom prst="rect">
              <a:avLst/>
            </a:prstGeom>
          </p:spPr>
        </p:pic>
      </p:grpSp>
      <p:grpSp>
        <p:nvGrpSpPr>
          <p:cNvPr id="133" name="Group 132">
            <a:extLst>
              <a:ext uri="{FF2B5EF4-FFF2-40B4-BE49-F238E27FC236}">
                <a16:creationId xmlns:a16="http://schemas.microsoft.com/office/drawing/2014/main" id="{CE18EDBE-5680-5AB6-AB2D-67C9CA51B3EB}"/>
              </a:ext>
            </a:extLst>
          </p:cNvPr>
          <p:cNvGrpSpPr/>
          <p:nvPr/>
        </p:nvGrpSpPr>
        <p:grpSpPr>
          <a:xfrm>
            <a:off x="7935848" y="2675341"/>
            <a:ext cx="403407" cy="398521"/>
            <a:chOff x="7935848" y="2675341"/>
            <a:chExt cx="403407" cy="398521"/>
          </a:xfrm>
        </p:grpSpPr>
        <p:pic>
          <p:nvPicPr>
            <p:cNvPr id="134" name="Graphic 133" descr="Arrow: Counter-clockwise curve with solid fill">
              <a:extLst>
                <a:ext uri="{FF2B5EF4-FFF2-40B4-BE49-F238E27FC236}">
                  <a16:creationId xmlns:a16="http://schemas.microsoft.com/office/drawing/2014/main" id="{D7828FA0-8ACD-A7E2-D001-7037BF3C0F6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20181159">
              <a:off x="8019215" y="2675341"/>
              <a:ext cx="320040" cy="320040"/>
            </a:xfrm>
            <a:prstGeom prst="rect">
              <a:avLst/>
            </a:prstGeom>
          </p:spPr>
        </p:pic>
        <p:pic>
          <p:nvPicPr>
            <p:cNvPr id="135" name="Graphic 134" descr="Arrow: Counter-clockwise curve with solid fill">
              <a:extLst>
                <a:ext uri="{FF2B5EF4-FFF2-40B4-BE49-F238E27FC236}">
                  <a16:creationId xmlns:a16="http://schemas.microsoft.com/office/drawing/2014/main" id="{8F89C0FE-0C8E-2DC4-1BC7-72F9A24804D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20181159" flipH="1" flipV="1">
              <a:off x="7935848" y="2753822"/>
              <a:ext cx="320040" cy="320040"/>
            </a:xfrm>
            <a:prstGeom prst="rect">
              <a:avLst/>
            </a:prstGeom>
          </p:spPr>
        </p:pic>
      </p:grpSp>
      <p:grpSp>
        <p:nvGrpSpPr>
          <p:cNvPr id="136" name="Group 135">
            <a:extLst>
              <a:ext uri="{FF2B5EF4-FFF2-40B4-BE49-F238E27FC236}">
                <a16:creationId xmlns:a16="http://schemas.microsoft.com/office/drawing/2014/main" id="{AE313112-F004-6D02-6CC6-1D02C7A63105}"/>
              </a:ext>
            </a:extLst>
          </p:cNvPr>
          <p:cNvGrpSpPr/>
          <p:nvPr/>
        </p:nvGrpSpPr>
        <p:grpSpPr>
          <a:xfrm flipH="1">
            <a:off x="3917677" y="2684136"/>
            <a:ext cx="403407" cy="398521"/>
            <a:chOff x="7935848" y="2675341"/>
            <a:chExt cx="403407" cy="398521"/>
          </a:xfrm>
        </p:grpSpPr>
        <p:pic>
          <p:nvPicPr>
            <p:cNvPr id="137" name="Graphic 136" descr="Arrow: Counter-clockwise curve with solid fill">
              <a:extLst>
                <a:ext uri="{FF2B5EF4-FFF2-40B4-BE49-F238E27FC236}">
                  <a16:creationId xmlns:a16="http://schemas.microsoft.com/office/drawing/2014/main" id="{056CD6D2-5BCC-5B9A-F22B-27008D05A27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20181159">
              <a:off x="8019215" y="2675341"/>
              <a:ext cx="320040" cy="320040"/>
            </a:xfrm>
            <a:prstGeom prst="rect">
              <a:avLst/>
            </a:prstGeom>
          </p:spPr>
        </p:pic>
        <p:pic>
          <p:nvPicPr>
            <p:cNvPr id="138" name="Graphic 137" descr="Arrow: Counter-clockwise curve with solid fill">
              <a:extLst>
                <a:ext uri="{FF2B5EF4-FFF2-40B4-BE49-F238E27FC236}">
                  <a16:creationId xmlns:a16="http://schemas.microsoft.com/office/drawing/2014/main" id="{49FE32C6-1BC2-E8C8-A07E-1308E9FAFD8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20181159" flipH="1" flipV="1">
              <a:off x="7935848" y="2753822"/>
              <a:ext cx="320040" cy="320040"/>
            </a:xfrm>
            <a:prstGeom prst="rect">
              <a:avLst/>
            </a:prstGeom>
          </p:spPr>
        </p:pic>
      </p:grpSp>
      <p:sp>
        <p:nvSpPr>
          <p:cNvPr id="139" name="Arrow: Up 138">
            <a:extLst>
              <a:ext uri="{FF2B5EF4-FFF2-40B4-BE49-F238E27FC236}">
                <a16:creationId xmlns:a16="http://schemas.microsoft.com/office/drawing/2014/main" id="{9063A1DE-3E2A-10EB-EF28-DCC4C97E8D94}"/>
              </a:ext>
            </a:extLst>
          </p:cNvPr>
          <p:cNvSpPr/>
          <p:nvPr/>
        </p:nvSpPr>
        <p:spPr>
          <a:xfrm>
            <a:off x="5951159" y="4284717"/>
            <a:ext cx="312420" cy="1187502"/>
          </a:xfrm>
          <a:prstGeom prst="upArrow">
            <a:avLst>
              <a:gd name="adj1" fmla="val 41071"/>
              <a:gd name="adj2" fmla="val 29510"/>
            </a:avLst>
          </a:prstGeom>
          <a:solidFill>
            <a:srgbClr val="11ABE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140" name="Straight Arrow Connector 139">
            <a:extLst>
              <a:ext uri="{FF2B5EF4-FFF2-40B4-BE49-F238E27FC236}">
                <a16:creationId xmlns:a16="http://schemas.microsoft.com/office/drawing/2014/main" id="{4B7DADAE-7C9B-E976-C883-5528FD17120B}"/>
              </a:ext>
            </a:extLst>
          </p:cNvPr>
          <p:cNvCxnSpPr>
            <a:cxnSpLocks/>
            <a:stCxn id="111" idx="1"/>
          </p:cNvCxnSpPr>
          <p:nvPr/>
        </p:nvCxnSpPr>
        <p:spPr>
          <a:xfrm flipH="1" flipV="1">
            <a:off x="6721696" y="6299892"/>
            <a:ext cx="1392290" cy="217291"/>
          </a:xfrm>
          <a:prstGeom prst="straightConnector1">
            <a:avLst/>
          </a:prstGeom>
          <a:noFill/>
          <a:ln w="6350" cap="flat" cmpd="sng" algn="ctr">
            <a:solidFill>
              <a:sysClr val="windowText" lastClr="000000"/>
            </a:solidFill>
            <a:prstDash val="solid"/>
            <a:miter lim="800000"/>
            <a:tailEnd type="triangle"/>
          </a:ln>
          <a:effectLst/>
        </p:spPr>
      </p:cxnSp>
      <p:cxnSp>
        <p:nvCxnSpPr>
          <p:cNvPr id="141" name="Straight Arrow Connector 140">
            <a:extLst>
              <a:ext uri="{FF2B5EF4-FFF2-40B4-BE49-F238E27FC236}">
                <a16:creationId xmlns:a16="http://schemas.microsoft.com/office/drawing/2014/main" id="{0DEFC3FC-943F-2EA6-ACDE-458AB79BAF84}"/>
              </a:ext>
            </a:extLst>
          </p:cNvPr>
          <p:cNvCxnSpPr>
            <a:cxnSpLocks/>
            <a:stCxn id="110" idx="3"/>
          </p:cNvCxnSpPr>
          <p:nvPr/>
        </p:nvCxnSpPr>
        <p:spPr>
          <a:xfrm flipV="1">
            <a:off x="4508938" y="6299892"/>
            <a:ext cx="1064502" cy="241328"/>
          </a:xfrm>
          <a:prstGeom prst="straightConnector1">
            <a:avLst/>
          </a:prstGeom>
          <a:noFill/>
          <a:ln w="6350" cap="flat" cmpd="sng" algn="ctr">
            <a:solidFill>
              <a:sysClr val="windowText" lastClr="000000"/>
            </a:solidFill>
            <a:prstDash val="solid"/>
            <a:miter lim="800000"/>
            <a:tailEnd type="triangle"/>
          </a:ln>
          <a:effectLst/>
        </p:spPr>
      </p:cxnSp>
      <p:pic>
        <p:nvPicPr>
          <p:cNvPr id="142" name="Graphic 141" descr="Worried face with solid fill with solid fill">
            <a:extLst>
              <a:ext uri="{FF2B5EF4-FFF2-40B4-BE49-F238E27FC236}">
                <a16:creationId xmlns:a16="http://schemas.microsoft.com/office/drawing/2014/main" id="{7F73163E-0491-4FB9-C881-DB66D5A5DB8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951159" y="6009009"/>
            <a:ext cx="386699" cy="386699"/>
          </a:xfrm>
          <a:prstGeom prst="rect">
            <a:avLst/>
          </a:prstGeom>
        </p:spPr>
      </p:pic>
      <p:pic>
        <p:nvPicPr>
          <p:cNvPr id="143" name="Graphic 142" descr="Group with solid fill">
            <a:extLst>
              <a:ext uri="{FF2B5EF4-FFF2-40B4-BE49-F238E27FC236}">
                <a16:creationId xmlns:a16="http://schemas.microsoft.com/office/drawing/2014/main" id="{27E1A386-0131-C596-B7AE-8C3A2FA88C6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730972" y="2827890"/>
            <a:ext cx="752794" cy="752794"/>
          </a:xfrm>
          <a:prstGeom prst="rect">
            <a:avLst/>
          </a:prstGeom>
        </p:spPr>
      </p:pic>
      <p:pic>
        <p:nvPicPr>
          <p:cNvPr id="144" name="Graphic 143" descr="Group with solid fill">
            <a:extLst>
              <a:ext uri="{FF2B5EF4-FFF2-40B4-BE49-F238E27FC236}">
                <a16:creationId xmlns:a16="http://schemas.microsoft.com/office/drawing/2014/main" id="{7AF8B058-C927-77F6-F976-326ABF9F624F}"/>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5847701" y="1680615"/>
            <a:ext cx="550080" cy="550080"/>
          </a:xfrm>
          <a:prstGeom prst="rect">
            <a:avLst/>
          </a:prstGeom>
        </p:spPr>
      </p:pic>
      <p:pic>
        <p:nvPicPr>
          <p:cNvPr id="145" name="Graphic 144" descr="Group with solid fill">
            <a:extLst>
              <a:ext uri="{FF2B5EF4-FFF2-40B4-BE49-F238E27FC236}">
                <a16:creationId xmlns:a16="http://schemas.microsoft.com/office/drawing/2014/main" id="{427A5C1D-ECD6-846E-E71A-1B43867625D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784853" y="1745919"/>
            <a:ext cx="645031" cy="645031"/>
          </a:xfrm>
          <a:prstGeom prst="rect">
            <a:avLst/>
          </a:prstGeom>
        </p:spPr>
      </p:pic>
    </p:spTree>
    <p:extLst>
      <p:ext uri="{BB962C8B-B14F-4D97-AF65-F5344CB8AC3E}">
        <p14:creationId xmlns:p14="http://schemas.microsoft.com/office/powerpoint/2010/main" val="146341361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19686-11D0-C9DD-51BC-3ABFB2C1372C}"/>
              </a:ext>
            </a:extLst>
          </p:cNvPr>
          <p:cNvSpPr>
            <a:spLocks noGrp="1"/>
          </p:cNvSpPr>
          <p:nvPr>
            <p:ph type="title"/>
          </p:nvPr>
        </p:nvSpPr>
        <p:spPr/>
        <p:txBody>
          <a:bodyPr/>
          <a:lstStyle/>
          <a:p>
            <a:r>
              <a:rPr lang="en-US">
                <a:latin typeface="Arial"/>
                <a:cs typeface="Arial"/>
              </a:rPr>
              <a:t>SMART indicators</a:t>
            </a:r>
            <a:endParaRPr lang="en-US"/>
          </a:p>
        </p:txBody>
      </p:sp>
      <p:sp>
        <p:nvSpPr>
          <p:cNvPr id="3" name="Content Placeholder 2">
            <a:extLst>
              <a:ext uri="{FF2B5EF4-FFF2-40B4-BE49-F238E27FC236}">
                <a16:creationId xmlns:a16="http://schemas.microsoft.com/office/drawing/2014/main" id="{334209FF-12E2-E1FF-9104-A34042EB59B1}"/>
              </a:ext>
            </a:extLst>
          </p:cNvPr>
          <p:cNvSpPr>
            <a:spLocks noGrp="1"/>
          </p:cNvSpPr>
          <p:nvPr>
            <p:ph idx="1"/>
          </p:nvPr>
        </p:nvSpPr>
        <p:spPr>
          <a:xfrm>
            <a:off x="838200" y="1516862"/>
            <a:ext cx="10084496" cy="4746917"/>
          </a:xfrm>
        </p:spPr>
        <p:txBody>
          <a:bodyPr vert="horz" lIns="91440" tIns="45720" rIns="91440" bIns="45720" rtlCol="0" anchor="t">
            <a:noAutofit/>
          </a:bodyPr>
          <a:lstStyle/>
          <a:p>
            <a:pPr marL="285750" indent="-285750"/>
            <a:r>
              <a:rPr lang="en-US" sz="1900" dirty="0">
                <a:latin typeface="Arial"/>
                <a:cs typeface="Arial"/>
              </a:rPr>
              <a:t>An indicator is </a:t>
            </a:r>
            <a:r>
              <a:rPr lang="en-US" sz="1900" dirty="0">
                <a:latin typeface="Arial"/>
                <a:ea typeface="Roboto"/>
                <a:cs typeface="Roboto"/>
              </a:rPr>
              <a:t>a thing that indicates the state or level of something (Oxford dictionary).</a:t>
            </a:r>
            <a:endParaRPr lang="en-US" sz="1900" dirty="0">
              <a:latin typeface="Arial"/>
              <a:cs typeface="Arial"/>
            </a:endParaRPr>
          </a:p>
          <a:p>
            <a:pPr marL="742950" lvl="1" indent="-285750"/>
            <a:r>
              <a:rPr lang="en-US" sz="1900" dirty="0">
                <a:latin typeface="Arial"/>
                <a:ea typeface="Roboto"/>
                <a:cs typeface="Arial"/>
              </a:rPr>
              <a:t>Measurable evidence of meeting a goal. Indicators are visible signs, (e.g. reading scores, attendance) that demonstrate that the outcomes are achieved.</a:t>
            </a:r>
            <a:endParaRPr lang="en-US" sz="1900" dirty="0">
              <a:latin typeface="Arial"/>
              <a:ea typeface="Roboto"/>
              <a:cs typeface="Roboto"/>
            </a:endParaRPr>
          </a:p>
          <a:p>
            <a:pPr marL="742950" lvl="1" indent="-285750"/>
            <a:r>
              <a:rPr lang="en-US" sz="1900" dirty="0">
                <a:latin typeface="Arial"/>
                <a:ea typeface="Roboto"/>
                <a:cs typeface="Arial"/>
              </a:rPr>
              <a:t>Indicators tend to be something that can be counted (quantitative), but sometimes evidence will be something more descriptive (qualitative).</a:t>
            </a:r>
          </a:p>
          <a:p>
            <a:pPr marL="285750" indent="-285750"/>
            <a:r>
              <a:rPr lang="en-US" sz="1900" dirty="0">
                <a:latin typeface="Arial"/>
                <a:cs typeface="Arial"/>
              </a:rPr>
              <a:t>SMART indicators are </a:t>
            </a:r>
            <a:r>
              <a:rPr lang="en-US" sz="1900" dirty="0">
                <a:latin typeface="Arial"/>
                <a:ea typeface="Roboto"/>
                <a:cs typeface="Arial"/>
              </a:rPr>
              <a:t>indicators which are</a:t>
            </a:r>
            <a:r>
              <a:rPr lang="en-US" sz="1900" dirty="0">
                <a:latin typeface="Arial"/>
                <a:cs typeface="Arial"/>
              </a:rPr>
              <a:t>:</a:t>
            </a:r>
            <a:endParaRPr lang="en-US" sz="1900" dirty="0">
              <a:latin typeface="Arial"/>
            </a:endParaRPr>
          </a:p>
          <a:p>
            <a:pPr lvl="1"/>
            <a:r>
              <a:rPr lang="en-US" sz="1900" b="1" dirty="0">
                <a:solidFill>
                  <a:srgbClr val="111111"/>
                </a:solidFill>
                <a:latin typeface="Arial"/>
                <a:cs typeface="Arial"/>
              </a:rPr>
              <a:t>Specific: </a:t>
            </a:r>
            <a:r>
              <a:rPr lang="en-US" sz="1900" dirty="0">
                <a:solidFill>
                  <a:srgbClr val="111111"/>
                </a:solidFill>
                <a:latin typeface="Arial"/>
                <a:cs typeface="Arial"/>
              </a:rPr>
              <a:t>Indicators should be focused on a specific aspect of the EMR implementation. </a:t>
            </a:r>
            <a:endParaRPr lang="en-US" sz="1900" dirty="0">
              <a:latin typeface="Arial"/>
              <a:cs typeface="Arial"/>
            </a:endParaRPr>
          </a:p>
          <a:p>
            <a:pPr lvl="1"/>
            <a:r>
              <a:rPr lang="en-US" sz="1900" b="1" dirty="0">
                <a:solidFill>
                  <a:srgbClr val="111111"/>
                </a:solidFill>
                <a:latin typeface="Arial"/>
                <a:cs typeface="Arial"/>
              </a:rPr>
              <a:t>Measurable:</a:t>
            </a:r>
            <a:r>
              <a:rPr lang="en-US" sz="1900" dirty="0">
                <a:solidFill>
                  <a:srgbClr val="111111"/>
                </a:solidFill>
                <a:latin typeface="Arial"/>
                <a:cs typeface="Arial"/>
              </a:rPr>
              <a:t> Indicators should be quantifiable and trackable. </a:t>
            </a:r>
          </a:p>
          <a:p>
            <a:pPr lvl="1"/>
            <a:r>
              <a:rPr lang="en-US" sz="1900" b="1" dirty="0">
                <a:solidFill>
                  <a:srgbClr val="111111"/>
                </a:solidFill>
                <a:latin typeface="Arial"/>
                <a:cs typeface="Arial"/>
              </a:rPr>
              <a:t>Achievable: </a:t>
            </a:r>
            <a:r>
              <a:rPr lang="en-US" sz="1900" dirty="0">
                <a:solidFill>
                  <a:srgbClr val="111111"/>
                </a:solidFill>
                <a:latin typeface="Arial"/>
                <a:cs typeface="Arial"/>
              </a:rPr>
              <a:t>Indicators should be realistic and attainable.</a:t>
            </a:r>
          </a:p>
          <a:p>
            <a:pPr lvl="1"/>
            <a:r>
              <a:rPr lang="en-US" sz="1900" b="1" dirty="0">
                <a:solidFill>
                  <a:srgbClr val="111111"/>
                </a:solidFill>
                <a:latin typeface="Arial"/>
                <a:cs typeface="Arial"/>
              </a:rPr>
              <a:t>Relevant: </a:t>
            </a:r>
            <a:r>
              <a:rPr lang="en-US" sz="1900" dirty="0">
                <a:solidFill>
                  <a:srgbClr val="111111"/>
                </a:solidFill>
                <a:latin typeface="Arial"/>
                <a:cs typeface="Arial"/>
              </a:rPr>
              <a:t>Indicators should align with the project’s goals.</a:t>
            </a:r>
          </a:p>
          <a:p>
            <a:pPr lvl="1"/>
            <a:r>
              <a:rPr lang="en-US" sz="1900" b="1" dirty="0">
                <a:solidFill>
                  <a:srgbClr val="111111"/>
                </a:solidFill>
                <a:latin typeface="Arial"/>
                <a:cs typeface="Arial"/>
              </a:rPr>
              <a:t>Time-Bound:</a:t>
            </a:r>
            <a:r>
              <a:rPr lang="en-US" sz="1900" dirty="0">
                <a:solidFill>
                  <a:srgbClr val="111111"/>
                </a:solidFill>
                <a:latin typeface="Arial"/>
                <a:cs typeface="Arial"/>
              </a:rPr>
              <a:t> Indicators should have a defined timeframe</a:t>
            </a:r>
            <a:endParaRPr lang="en-US" sz="1900" dirty="0">
              <a:latin typeface="Arial"/>
            </a:endParaRPr>
          </a:p>
          <a:p>
            <a:pPr marL="285750" indent="-285750"/>
            <a:r>
              <a:rPr lang="en-US" sz="1900" dirty="0">
                <a:latin typeface="Arial"/>
                <a:cs typeface="Arial"/>
              </a:rPr>
              <a:t>NOTE: This is a different acronym and shouldn’t be confused with the SMART in the WHO's digital health SMART guidelines (</a:t>
            </a:r>
            <a:r>
              <a:rPr lang="en-US" sz="1900" dirty="0">
                <a:solidFill>
                  <a:srgbClr val="111111"/>
                </a:solidFill>
                <a:latin typeface="Arial"/>
                <a:cs typeface="Arial"/>
              </a:rPr>
              <a:t>Standards-based, Machine-readable, Adaptive, Requirements-based, and Testable).</a:t>
            </a:r>
            <a:endParaRPr lang="en-US" sz="1900" dirty="0">
              <a:latin typeface="Arial"/>
            </a:endParaRPr>
          </a:p>
        </p:txBody>
      </p:sp>
    </p:spTree>
    <p:extLst>
      <p:ext uri="{BB962C8B-B14F-4D97-AF65-F5344CB8AC3E}">
        <p14:creationId xmlns:p14="http://schemas.microsoft.com/office/powerpoint/2010/main" val="57084799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A2109-1316-82FA-E00A-BC0DBA9FBE8F}"/>
              </a:ext>
            </a:extLst>
          </p:cNvPr>
          <p:cNvSpPr>
            <a:spLocks noGrp="1"/>
          </p:cNvSpPr>
          <p:nvPr>
            <p:ph type="title"/>
          </p:nvPr>
        </p:nvSpPr>
        <p:spPr/>
        <p:txBody>
          <a:bodyPr/>
          <a:lstStyle/>
          <a:p>
            <a:r>
              <a:rPr lang="en-US"/>
              <a:t>SMART indicators</a:t>
            </a:r>
          </a:p>
        </p:txBody>
      </p:sp>
      <p:sp>
        <p:nvSpPr>
          <p:cNvPr id="3" name="Content Placeholder 2">
            <a:extLst>
              <a:ext uri="{FF2B5EF4-FFF2-40B4-BE49-F238E27FC236}">
                <a16:creationId xmlns:a16="http://schemas.microsoft.com/office/drawing/2014/main" id="{A5D4CF46-44B3-1E1E-8F68-E059CD6F44EC}"/>
              </a:ext>
            </a:extLst>
          </p:cNvPr>
          <p:cNvSpPr>
            <a:spLocks noGrp="1"/>
          </p:cNvSpPr>
          <p:nvPr>
            <p:ph idx="1"/>
          </p:nvPr>
        </p:nvSpPr>
        <p:spPr>
          <a:xfrm>
            <a:off x="838200" y="2004571"/>
            <a:ext cx="10084496" cy="4623283"/>
          </a:xfrm>
        </p:spPr>
        <p:txBody>
          <a:bodyPr vert="horz" lIns="91440" tIns="45720" rIns="91440" bIns="45720" rtlCol="0" anchor="t">
            <a:normAutofit fontScale="92500" lnSpcReduction="10000"/>
          </a:bodyPr>
          <a:lstStyle/>
          <a:p>
            <a:pPr marL="0" indent="0">
              <a:buNone/>
            </a:pPr>
            <a:r>
              <a:rPr lang="en-US" sz="2400">
                <a:solidFill>
                  <a:srgbClr val="111111"/>
                </a:solidFill>
                <a:latin typeface="Arial"/>
                <a:cs typeface="Arial"/>
              </a:rPr>
              <a:t>Are these indicators for an mHealth system implementation SMART? </a:t>
            </a:r>
            <a:endParaRPr lang="en-US" sz="2400">
              <a:solidFill>
                <a:srgbClr val="000000"/>
              </a:solidFill>
            </a:endParaRPr>
          </a:p>
          <a:p>
            <a:pPr lvl="1"/>
            <a:r>
              <a:rPr lang="en-US" b="1">
                <a:solidFill>
                  <a:srgbClr val="111111"/>
                </a:solidFill>
                <a:latin typeface="Arial"/>
                <a:cs typeface="Arial"/>
              </a:rPr>
              <a:t>% of target population reached</a:t>
            </a:r>
            <a:r>
              <a:rPr lang="en-US">
                <a:solidFill>
                  <a:srgbClr val="111111"/>
                </a:solidFill>
                <a:latin typeface="Arial"/>
                <a:cs typeface="Arial"/>
              </a:rPr>
              <a:t>: Measure the proportion of the intended audience (e.g., patients, health workers) who engage with the mHealth intervention.</a:t>
            </a:r>
          </a:p>
          <a:p>
            <a:pPr lvl="1"/>
            <a:r>
              <a:rPr lang="en-US" b="1">
                <a:solidFill>
                  <a:srgbClr val="111111"/>
                </a:solidFill>
                <a:latin typeface="Arial"/>
                <a:cs typeface="Arial"/>
              </a:rPr>
              <a:t>Geographic coverage</a:t>
            </a:r>
            <a:r>
              <a:rPr lang="en-US">
                <a:solidFill>
                  <a:srgbClr val="111111"/>
                </a:solidFill>
                <a:latin typeface="Arial"/>
                <a:cs typeface="Arial"/>
              </a:rPr>
              <a:t>: Assess the extent to which mHealth services are available across different regions or areas.</a:t>
            </a:r>
            <a:endParaRPr lang="en-US">
              <a:latin typeface="Arial"/>
              <a:cs typeface="Arial"/>
            </a:endParaRPr>
          </a:p>
          <a:p>
            <a:pPr lvl="1"/>
            <a:r>
              <a:rPr lang="en-US" b="1">
                <a:solidFill>
                  <a:srgbClr val="111111"/>
                </a:solidFill>
                <a:latin typeface="Arial"/>
                <a:cs typeface="Arial"/>
              </a:rPr>
              <a:t>Timeliness of service delivery</a:t>
            </a:r>
            <a:r>
              <a:rPr lang="en-US">
                <a:solidFill>
                  <a:srgbClr val="111111"/>
                </a:solidFill>
                <a:latin typeface="Arial"/>
                <a:cs typeface="Arial"/>
              </a:rPr>
              <a:t>: Evaluate how quickly mHealth interventions provide health services.</a:t>
            </a:r>
            <a:endParaRPr lang="en-US">
              <a:latin typeface="Arial"/>
              <a:cs typeface="Arial"/>
            </a:endParaRPr>
          </a:p>
          <a:p>
            <a:pPr lvl="1"/>
            <a:r>
              <a:rPr lang="en-US" b="1">
                <a:solidFill>
                  <a:srgbClr val="111111"/>
                </a:solidFill>
                <a:latin typeface="Arial"/>
                <a:cs typeface="Arial"/>
              </a:rPr>
              <a:t>Accuracy of data</a:t>
            </a:r>
            <a:r>
              <a:rPr lang="en-US">
                <a:solidFill>
                  <a:srgbClr val="111111"/>
                </a:solidFill>
                <a:latin typeface="Arial"/>
                <a:cs typeface="Arial"/>
              </a:rPr>
              <a:t>: Verify the correctness and reliability of health information collected through mHealth tools.</a:t>
            </a:r>
          </a:p>
          <a:p>
            <a:pPr lvl="1"/>
            <a:r>
              <a:rPr lang="en-US" b="1">
                <a:solidFill>
                  <a:srgbClr val="111111"/>
                </a:solidFill>
                <a:latin typeface="Arial"/>
                <a:cs typeface="Arial"/>
              </a:rPr>
              <a:t>Adherence to clinical guidelines</a:t>
            </a:r>
            <a:r>
              <a:rPr lang="en-US">
                <a:solidFill>
                  <a:srgbClr val="111111"/>
                </a:solidFill>
                <a:latin typeface="Arial"/>
                <a:cs typeface="Arial"/>
              </a:rPr>
              <a:t>: Determine whether mHealth interventions align with evidence-based guidelines.</a:t>
            </a:r>
            <a:endParaRPr lang="en-US">
              <a:latin typeface="Arial"/>
              <a:cs typeface="Arial"/>
            </a:endParaRPr>
          </a:p>
          <a:p>
            <a:pPr lvl="1"/>
            <a:r>
              <a:rPr lang="en-US" b="1">
                <a:solidFill>
                  <a:srgbClr val="111111"/>
                </a:solidFill>
                <a:latin typeface="Arial"/>
                <a:cs typeface="Arial"/>
              </a:rPr>
              <a:t>User satisfaction</a:t>
            </a:r>
            <a:r>
              <a:rPr lang="en-US">
                <a:solidFill>
                  <a:srgbClr val="111111"/>
                </a:solidFill>
                <a:latin typeface="Arial"/>
                <a:cs typeface="Arial"/>
              </a:rPr>
              <a:t>: Collect feedback from users (patients, health workers) to assess their satisfaction with mHealth services</a:t>
            </a:r>
            <a:endParaRPr lang="en-US">
              <a:solidFill>
                <a:srgbClr val="000000"/>
              </a:solidFill>
              <a:latin typeface="Arial"/>
              <a:cs typeface="Arial"/>
            </a:endParaRPr>
          </a:p>
          <a:p>
            <a:pPr lvl="1"/>
            <a:r>
              <a:rPr lang="en-US" b="1">
                <a:solidFill>
                  <a:srgbClr val="111111"/>
                </a:solidFill>
                <a:latin typeface="Arial"/>
                <a:cs typeface="Arial"/>
              </a:rPr>
              <a:t>Cost per user</a:t>
            </a:r>
            <a:r>
              <a:rPr lang="en-US">
                <a:solidFill>
                  <a:srgbClr val="111111"/>
                </a:solidFill>
                <a:latin typeface="Arial"/>
                <a:cs typeface="Arial"/>
              </a:rPr>
              <a:t>: Calculate the expenses associated with implementing and maintaining the mHealth system per user.</a:t>
            </a:r>
            <a:endParaRPr lang="en-US">
              <a:solidFill>
                <a:srgbClr val="000000"/>
              </a:solidFill>
              <a:latin typeface="Arial"/>
              <a:cs typeface="Arial"/>
            </a:endParaRPr>
          </a:p>
          <a:p>
            <a:pPr lvl="1"/>
            <a:r>
              <a:rPr lang="en-US" b="1">
                <a:solidFill>
                  <a:srgbClr val="111111"/>
                </a:solidFill>
                <a:latin typeface="Arial"/>
                <a:cs typeface="Arial"/>
              </a:rPr>
              <a:t>Cost savings</a:t>
            </a:r>
            <a:r>
              <a:rPr lang="en-US">
                <a:solidFill>
                  <a:srgbClr val="111111"/>
                </a:solidFill>
                <a:latin typeface="Arial"/>
                <a:cs typeface="Arial"/>
              </a:rPr>
              <a:t>: Compare the costs of mHealth interventions to traditional methods (e.g., face-to-face consultations).</a:t>
            </a:r>
            <a:endParaRPr lang="en-US"/>
          </a:p>
          <a:p>
            <a:r>
              <a:rPr lang="en-US" sz="1200">
                <a:solidFill>
                  <a:srgbClr val="111111"/>
                </a:solidFill>
                <a:latin typeface="Arial"/>
                <a:cs typeface="Arial"/>
              </a:rPr>
              <a:t>.</a:t>
            </a:r>
            <a:endParaRPr lang="en-US">
              <a:latin typeface="Arial"/>
              <a:cs typeface="Arial"/>
            </a:endParaRPr>
          </a:p>
          <a:p>
            <a:endParaRPr lang="en-US" sz="1200">
              <a:solidFill>
                <a:srgbClr val="111111"/>
              </a:solidFill>
            </a:endParaRPr>
          </a:p>
          <a:p>
            <a:endParaRPr lang="en-US"/>
          </a:p>
          <a:p>
            <a:pPr marL="0" indent="0">
              <a:buNone/>
            </a:pPr>
            <a:endParaRPr lang="en-US">
              <a:latin typeface="Arial"/>
              <a:cs typeface="Arial"/>
            </a:endParaRPr>
          </a:p>
        </p:txBody>
      </p:sp>
    </p:spTree>
    <p:extLst>
      <p:ext uri="{BB962C8B-B14F-4D97-AF65-F5344CB8AC3E}">
        <p14:creationId xmlns:p14="http://schemas.microsoft.com/office/powerpoint/2010/main" val="376403173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A2E2B-1519-58A5-76AD-C53CF070DDDB}"/>
              </a:ext>
            </a:extLst>
          </p:cNvPr>
          <p:cNvSpPr>
            <a:spLocks noGrp="1"/>
          </p:cNvSpPr>
          <p:nvPr>
            <p:ph type="title"/>
          </p:nvPr>
        </p:nvSpPr>
        <p:spPr/>
        <p:txBody>
          <a:bodyPr/>
          <a:lstStyle/>
          <a:p>
            <a:r>
              <a:rPr lang="en-US">
                <a:latin typeface="Arial"/>
                <a:cs typeface="Arial"/>
              </a:rPr>
              <a:t>Activity: SMART indicators  (15 mins)</a:t>
            </a:r>
            <a:endParaRPr lang="en-US"/>
          </a:p>
        </p:txBody>
      </p:sp>
      <p:sp>
        <p:nvSpPr>
          <p:cNvPr id="3" name="Content Placeholder 2">
            <a:extLst>
              <a:ext uri="{FF2B5EF4-FFF2-40B4-BE49-F238E27FC236}">
                <a16:creationId xmlns:a16="http://schemas.microsoft.com/office/drawing/2014/main" id="{584FE9FE-6A5E-5596-3760-3CE9B3A38E00}"/>
              </a:ext>
            </a:extLst>
          </p:cNvPr>
          <p:cNvSpPr>
            <a:spLocks noGrp="1"/>
          </p:cNvSpPr>
          <p:nvPr>
            <p:ph idx="1"/>
          </p:nvPr>
        </p:nvSpPr>
        <p:spPr/>
        <p:txBody>
          <a:bodyPr vert="horz" lIns="91440" tIns="45720" rIns="91440" bIns="45720" rtlCol="0" anchor="t">
            <a:normAutofit/>
          </a:bodyPr>
          <a:lstStyle/>
          <a:p>
            <a:pPr marL="0" indent="0">
              <a:buNone/>
            </a:pPr>
            <a:r>
              <a:rPr lang="en-US" dirty="0">
                <a:latin typeface="Arial"/>
                <a:cs typeface="Arial"/>
              </a:rPr>
              <a:t>Part 1: Using the checklist provided mark off the SMART indicators </a:t>
            </a:r>
            <a:endParaRPr lang="en-US" dirty="0"/>
          </a:p>
          <a:p>
            <a:pPr marL="0" indent="0">
              <a:buNone/>
            </a:pPr>
            <a:endParaRPr lang="en-US">
              <a:latin typeface="Arial"/>
              <a:cs typeface="Arial"/>
            </a:endParaRPr>
          </a:p>
          <a:p>
            <a:pPr marL="0" indent="0">
              <a:buNone/>
            </a:pPr>
            <a:endParaRPr lang="en-US">
              <a:latin typeface="Arial"/>
              <a:cs typeface="Arial"/>
            </a:endParaRPr>
          </a:p>
          <a:p>
            <a:pPr marL="0" indent="0">
              <a:buNone/>
            </a:pPr>
            <a:r>
              <a:rPr lang="en-US" dirty="0">
                <a:latin typeface="Arial"/>
                <a:cs typeface="Arial"/>
              </a:rPr>
              <a:t>Part 2: As a group of 4, create a list of potential indicators related to the EMR rollout case study. Make sure they're SMART!</a:t>
            </a:r>
            <a:endParaRPr lang="en-US" dirty="0"/>
          </a:p>
        </p:txBody>
      </p:sp>
    </p:spTree>
    <p:extLst>
      <p:ext uri="{BB962C8B-B14F-4D97-AF65-F5344CB8AC3E}">
        <p14:creationId xmlns:p14="http://schemas.microsoft.com/office/powerpoint/2010/main" val="287722124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F3E83-B11D-5624-F883-1C09D906A4CC}"/>
              </a:ext>
            </a:extLst>
          </p:cNvPr>
          <p:cNvSpPr>
            <a:spLocks noGrp="1"/>
          </p:cNvSpPr>
          <p:nvPr>
            <p:ph type="title"/>
          </p:nvPr>
        </p:nvSpPr>
        <p:spPr/>
        <p:txBody>
          <a:bodyPr/>
          <a:lstStyle/>
          <a:p>
            <a:r>
              <a:rPr lang="en-US">
                <a:latin typeface="Arial"/>
                <a:cs typeface="Arial"/>
              </a:rPr>
              <a:t>Module 04: Quick survey</a:t>
            </a:r>
            <a:endParaRPr lang="en-US"/>
          </a:p>
        </p:txBody>
      </p:sp>
      <p:sp>
        <p:nvSpPr>
          <p:cNvPr id="3" name="Content Placeholder 2">
            <a:extLst>
              <a:ext uri="{FF2B5EF4-FFF2-40B4-BE49-F238E27FC236}">
                <a16:creationId xmlns:a16="http://schemas.microsoft.com/office/drawing/2014/main" id="{9FF34E33-A628-8AFE-A09E-1D0C5FBA2E19}"/>
              </a:ext>
            </a:extLst>
          </p:cNvPr>
          <p:cNvSpPr>
            <a:spLocks noGrp="1"/>
          </p:cNvSpPr>
          <p:nvPr>
            <p:ph idx="1"/>
          </p:nvPr>
        </p:nvSpPr>
        <p:spPr/>
        <p:txBody>
          <a:bodyPr vert="horz" lIns="91440" tIns="45720" rIns="91440" bIns="45720" rtlCol="0" anchor="t">
            <a:normAutofit/>
          </a:bodyPr>
          <a:lstStyle/>
          <a:p>
            <a:r>
              <a:rPr lang="en-US" err="1">
                <a:latin typeface="Arial"/>
                <a:cs typeface="Arial"/>
              </a:rPr>
              <a:t>Mentimeter</a:t>
            </a:r>
            <a:r>
              <a:rPr lang="en-US">
                <a:latin typeface="Arial"/>
                <a:cs typeface="Arial"/>
              </a:rPr>
              <a:t> poll</a:t>
            </a:r>
          </a:p>
          <a:p>
            <a:pPr lvl="1"/>
            <a:r>
              <a:rPr lang="en-US">
                <a:latin typeface="Arial"/>
                <a:cs typeface="Arial"/>
              </a:rPr>
              <a:t>What are your top 3 take aways from this session </a:t>
            </a:r>
            <a:endParaRPr lang="en-US"/>
          </a:p>
        </p:txBody>
      </p:sp>
    </p:spTree>
    <p:extLst>
      <p:ext uri="{BB962C8B-B14F-4D97-AF65-F5344CB8AC3E}">
        <p14:creationId xmlns:p14="http://schemas.microsoft.com/office/powerpoint/2010/main" val="314685604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52629-389B-41BC-9E8F-1CCD9E5B5641}"/>
              </a:ext>
            </a:extLst>
          </p:cNvPr>
          <p:cNvSpPr>
            <a:spLocks noGrp="1"/>
          </p:cNvSpPr>
          <p:nvPr>
            <p:ph type="title"/>
          </p:nvPr>
        </p:nvSpPr>
        <p:spPr>
          <a:xfrm>
            <a:off x="731520" y="731520"/>
            <a:ext cx="6089904" cy="1426464"/>
          </a:xfrm>
        </p:spPr>
        <p:txBody>
          <a:bodyPr>
            <a:normAutofit fontScale="90000"/>
          </a:bodyPr>
          <a:lstStyle/>
          <a:p>
            <a:r>
              <a:rPr lang="en-US">
                <a:solidFill>
                  <a:srgbClr val="FFFFFF"/>
                </a:solidFill>
                <a:latin typeface="Arial"/>
                <a:cs typeface="Arial"/>
              </a:rPr>
              <a:t>Module 04</a:t>
            </a:r>
            <a:br>
              <a:rPr lang="en-US">
                <a:solidFill>
                  <a:srgbClr val="FFFFFF"/>
                </a:solidFill>
                <a:latin typeface="Arial"/>
                <a:cs typeface="Arial"/>
              </a:rPr>
            </a:br>
            <a:r>
              <a:rPr lang="en-US" sz="3600">
                <a:solidFill>
                  <a:srgbClr val="FFFFFF"/>
                </a:solidFill>
                <a:latin typeface="Arial"/>
                <a:cs typeface="Arial"/>
              </a:rPr>
              <a:t>Project monitoring &amp; evaluation</a:t>
            </a:r>
            <a:endParaRPr lang="en-US" sz="3600">
              <a:solidFill>
                <a:srgbClr val="FFFFFF"/>
              </a:solidFill>
            </a:endParaRPr>
          </a:p>
        </p:txBody>
      </p:sp>
      <p:sp>
        <p:nvSpPr>
          <p:cNvPr id="3" name="Content Placeholder 2">
            <a:extLst>
              <a:ext uri="{FF2B5EF4-FFF2-40B4-BE49-F238E27FC236}">
                <a16:creationId xmlns:a16="http://schemas.microsoft.com/office/drawing/2014/main" id="{041C8E9B-A186-4288-99C4-F30967392EA1}"/>
              </a:ext>
            </a:extLst>
          </p:cNvPr>
          <p:cNvSpPr>
            <a:spLocks noGrp="1"/>
          </p:cNvSpPr>
          <p:nvPr>
            <p:ph idx="1"/>
          </p:nvPr>
        </p:nvSpPr>
        <p:spPr>
          <a:xfrm>
            <a:off x="734422" y="2615935"/>
            <a:ext cx="10652763" cy="3615893"/>
          </a:xfrm>
        </p:spPr>
        <p:txBody>
          <a:bodyPr anchor="ctr">
            <a:normAutofit fontScale="92500" lnSpcReduction="10000"/>
          </a:bodyPr>
          <a:lstStyle/>
          <a:p>
            <a:pPr marL="0" indent="0">
              <a:buNone/>
            </a:pPr>
            <a:r>
              <a:rPr lang="en-US" sz="2700" dirty="0">
                <a:latin typeface="Arial"/>
                <a:cs typeface="Arial"/>
              </a:rPr>
              <a:t>Key takeaways</a:t>
            </a:r>
            <a:endParaRPr lang="en-US" dirty="0"/>
          </a:p>
          <a:p>
            <a:pPr marL="342900" indent="-342900"/>
            <a:r>
              <a:rPr lang="en-US" dirty="0">
                <a:latin typeface="Arial"/>
                <a:cs typeface="Arial"/>
              </a:rPr>
              <a:t>The difference between monitoring and evaluation is that:</a:t>
            </a:r>
          </a:p>
          <a:p>
            <a:pPr marL="800100" lvl="1" indent="-342900"/>
            <a:r>
              <a:rPr lang="en-US" dirty="0">
                <a:latin typeface="Arial"/>
                <a:cs typeface="Arial"/>
              </a:rPr>
              <a:t>Monitoring focuses on inputs, processes, and outputs – aim is corrective action</a:t>
            </a:r>
            <a:endParaRPr lang="en-US" dirty="0"/>
          </a:p>
          <a:p>
            <a:pPr marL="800100" lvl="1" indent="-342900"/>
            <a:r>
              <a:rPr lang="en-US" dirty="0">
                <a:latin typeface="Arial"/>
                <a:cs typeface="Arial"/>
              </a:rPr>
              <a:t>Evaluation focuses on outputs, outcomes, and impact – aim is to measure change over time</a:t>
            </a:r>
            <a:endParaRPr lang="en-US" dirty="0"/>
          </a:p>
          <a:p>
            <a:pPr marL="342900" indent="-342900"/>
            <a:r>
              <a:rPr lang="en-US" dirty="0" err="1">
                <a:latin typeface="Arial"/>
                <a:cs typeface="Arial"/>
              </a:rPr>
              <a:t>Logframes</a:t>
            </a:r>
            <a:r>
              <a:rPr lang="en-US" dirty="0">
                <a:latin typeface="Arial"/>
                <a:cs typeface="Arial"/>
              </a:rPr>
              <a:t> follow a linear pattern and can be used for monitoring activities as well as project evaluation using SMART indicators</a:t>
            </a:r>
          </a:p>
          <a:p>
            <a:pPr marL="342900" indent="-342900"/>
            <a:r>
              <a:rPr lang="en-US" dirty="0">
                <a:latin typeface="Arial"/>
                <a:cs typeface="Arial"/>
              </a:rPr>
              <a:t>Theory of Change focus on mapping out or “filling in” what has been described as the “missing middle” between what a project does (its activities or interventions) and how these lead to desired success being achieved.</a:t>
            </a:r>
          </a:p>
          <a:p>
            <a:pPr marL="342900" indent="-342900"/>
            <a:r>
              <a:rPr lang="en-US" dirty="0">
                <a:latin typeface="Arial"/>
                <a:cs typeface="Arial"/>
              </a:rPr>
              <a:t>SMART indicators are used to demonstrate change created by your project. They should be: Specific, Measurable, Achievable, Relevant and Timebound</a:t>
            </a:r>
            <a:endParaRPr lang="en-US" dirty="0"/>
          </a:p>
        </p:txBody>
      </p:sp>
      <p:pic>
        <p:nvPicPr>
          <p:cNvPr id="15" name="Picture 14" descr="Logo&#10;&#10;Description automatically generated">
            <a:extLst>
              <a:ext uri="{FF2B5EF4-FFF2-40B4-BE49-F238E27FC236}">
                <a16:creationId xmlns:a16="http://schemas.microsoft.com/office/drawing/2014/main" id="{05F9F508-40BB-4FA1-900B-FA35A5E43F14}"/>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32939" t="23177" r="33083" b="39211"/>
          <a:stretch/>
        </p:blipFill>
        <p:spPr>
          <a:xfrm>
            <a:off x="11181087" y="5786950"/>
            <a:ext cx="660856" cy="731520"/>
          </a:xfrm>
          <a:prstGeom prst="rect">
            <a:avLst/>
          </a:prstGeom>
        </p:spPr>
      </p:pic>
      <p:pic>
        <p:nvPicPr>
          <p:cNvPr id="16" name="Picture 15" descr="Logo, company name&#10;&#10;Description automatically generated">
            <a:extLst>
              <a:ext uri="{FF2B5EF4-FFF2-40B4-BE49-F238E27FC236}">
                <a16:creationId xmlns:a16="http://schemas.microsoft.com/office/drawing/2014/main" id="{8FDE6D78-8132-4A54-B10F-0702517EC4D0}"/>
              </a:ext>
            </a:extLst>
          </p:cNvPr>
          <p:cNvPicPr>
            <a:picLocks noChangeAspect="1"/>
          </p:cNvPicPr>
          <p:nvPr/>
        </p:nvPicPr>
        <p:blipFill rotWithShape="1">
          <a:blip r:embed="rId4">
            <a:extLst>
              <a:ext uri="{28A0092B-C50C-407E-A947-70E740481C1C}">
                <a14:useLocalDpi xmlns:a14="http://schemas.microsoft.com/office/drawing/2010/main" val="0"/>
              </a:ext>
            </a:extLst>
          </a:blip>
          <a:srcRect l="13222" t="19877" r="19150" b="17284"/>
          <a:stretch/>
        </p:blipFill>
        <p:spPr>
          <a:xfrm>
            <a:off x="9883137" y="5786950"/>
            <a:ext cx="1147023" cy="731520"/>
          </a:xfrm>
          <a:prstGeom prst="rect">
            <a:avLst/>
          </a:prstGeom>
        </p:spPr>
      </p:pic>
    </p:spTree>
    <p:extLst>
      <p:ext uri="{BB962C8B-B14F-4D97-AF65-F5344CB8AC3E}">
        <p14:creationId xmlns:p14="http://schemas.microsoft.com/office/powerpoint/2010/main" val="311466705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52629-389B-41BC-9E8F-1CCD9E5B5641}"/>
              </a:ext>
            </a:extLst>
          </p:cNvPr>
          <p:cNvSpPr>
            <a:spLocks noGrp="1"/>
          </p:cNvSpPr>
          <p:nvPr>
            <p:ph type="title"/>
          </p:nvPr>
        </p:nvSpPr>
        <p:spPr>
          <a:xfrm>
            <a:off x="731520" y="731520"/>
            <a:ext cx="6089904" cy="1426464"/>
          </a:xfrm>
        </p:spPr>
        <p:txBody>
          <a:bodyPr>
            <a:normAutofit/>
          </a:bodyPr>
          <a:lstStyle/>
          <a:p>
            <a:r>
              <a:rPr lang="en-US" sz="4400">
                <a:solidFill>
                  <a:srgbClr val="FFFFFF"/>
                </a:solidFill>
                <a:latin typeface="Arial"/>
                <a:cs typeface="Arial"/>
              </a:rPr>
              <a:t>Module 05</a:t>
            </a:r>
            <a:br>
              <a:rPr lang="en-US">
                <a:latin typeface="Arial"/>
                <a:cs typeface="Arial"/>
              </a:rPr>
            </a:br>
            <a:r>
              <a:rPr lang="en-US" sz="3600">
                <a:solidFill>
                  <a:srgbClr val="FFFFFF"/>
                </a:solidFill>
                <a:latin typeface="Arial"/>
                <a:cs typeface="Arial"/>
              </a:rPr>
              <a:t>Design and develop phase</a:t>
            </a:r>
            <a:endParaRPr lang="en-US" sz="3600">
              <a:solidFill>
                <a:srgbClr val="FFFFFF"/>
              </a:solidFill>
            </a:endParaRPr>
          </a:p>
        </p:txBody>
      </p:sp>
      <p:sp>
        <p:nvSpPr>
          <p:cNvPr id="3" name="Content Placeholder 2">
            <a:extLst>
              <a:ext uri="{FF2B5EF4-FFF2-40B4-BE49-F238E27FC236}">
                <a16:creationId xmlns:a16="http://schemas.microsoft.com/office/drawing/2014/main" id="{041C8E9B-A186-4288-99C4-F30967392EA1}"/>
              </a:ext>
            </a:extLst>
          </p:cNvPr>
          <p:cNvSpPr>
            <a:spLocks noGrp="1"/>
          </p:cNvSpPr>
          <p:nvPr>
            <p:ph idx="1"/>
          </p:nvPr>
        </p:nvSpPr>
        <p:spPr>
          <a:xfrm>
            <a:off x="733428" y="2798385"/>
            <a:ext cx="7011845" cy="3350494"/>
          </a:xfrm>
        </p:spPr>
        <p:txBody>
          <a:bodyPr anchor="ctr">
            <a:normAutofit/>
          </a:bodyPr>
          <a:lstStyle/>
          <a:p>
            <a:pPr marL="0" indent="0">
              <a:buNone/>
            </a:pPr>
            <a:r>
              <a:rPr lang="en-US" sz="2700" dirty="0">
                <a:latin typeface="Arial"/>
                <a:cs typeface="Arial"/>
              </a:rPr>
              <a:t>Learning outcomes</a:t>
            </a:r>
          </a:p>
          <a:p>
            <a:pPr>
              <a:buFont typeface="Arial"/>
              <a:buChar char="•"/>
            </a:pPr>
            <a:r>
              <a:rPr lang="en-US" sz="1600" dirty="0">
                <a:latin typeface="Arial"/>
                <a:cs typeface="Arial"/>
              </a:rPr>
              <a:t>Participants can describe key characteristics of business systems analysis and human-centered design, and the value of a blended approach.</a:t>
            </a:r>
          </a:p>
          <a:p>
            <a:pPr>
              <a:buFont typeface="Arial"/>
              <a:buChar char="•"/>
            </a:pPr>
            <a:r>
              <a:rPr lang="en-US" sz="1600" dirty="0">
                <a:latin typeface="Arial"/>
                <a:cs typeface="Arial"/>
              </a:rPr>
              <a:t>Participants can identify and describe the key roles and skill sets needed for the design and develop phase</a:t>
            </a:r>
          </a:p>
          <a:p>
            <a:pPr>
              <a:buFont typeface="Arial"/>
              <a:buChar char="•"/>
            </a:pPr>
            <a:r>
              <a:rPr lang="en-US" sz="1600" dirty="0">
                <a:latin typeface="Arial"/>
                <a:cs typeface="Arial"/>
              </a:rPr>
              <a:t>Participants can identify and describe some of the tools used to define system and user requirements </a:t>
            </a:r>
          </a:p>
          <a:p>
            <a:pPr>
              <a:buFont typeface="Arial,Sans-Serif"/>
              <a:buChar char="•"/>
            </a:pPr>
            <a:r>
              <a:rPr lang="en-US" sz="1600" dirty="0">
                <a:latin typeface="Arial"/>
                <a:cs typeface="Arial"/>
              </a:rPr>
              <a:t>Participants can describe the main activities for the design and develop process that a project manager needs to plan for and monitor progress</a:t>
            </a:r>
            <a:endParaRPr lang="en-US" sz="1600" dirty="0"/>
          </a:p>
          <a:p>
            <a:pPr>
              <a:buFont typeface="Arial"/>
              <a:buChar char="•"/>
            </a:pPr>
            <a:endParaRPr lang="en-US" sz="1600"/>
          </a:p>
          <a:p>
            <a:pPr marL="0" indent="0">
              <a:buNone/>
            </a:pPr>
            <a:endParaRPr lang="en-US" sz="2700"/>
          </a:p>
        </p:txBody>
      </p:sp>
      <p:pic>
        <p:nvPicPr>
          <p:cNvPr id="15" name="Picture 14" descr="Logo&#10;&#10;Description automatically generated">
            <a:extLst>
              <a:ext uri="{FF2B5EF4-FFF2-40B4-BE49-F238E27FC236}">
                <a16:creationId xmlns:a16="http://schemas.microsoft.com/office/drawing/2014/main" id="{05F9F508-40BB-4FA1-900B-FA35A5E43F14}"/>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32939" t="23177" r="33083" b="39211"/>
          <a:stretch/>
        </p:blipFill>
        <p:spPr>
          <a:xfrm>
            <a:off x="11181087" y="5786950"/>
            <a:ext cx="660856" cy="731520"/>
          </a:xfrm>
          <a:prstGeom prst="rect">
            <a:avLst/>
          </a:prstGeom>
        </p:spPr>
      </p:pic>
      <p:pic>
        <p:nvPicPr>
          <p:cNvPr id="16" name="Picture 15" descr="Logo, company name&#10;&#10;Description automatically generated">
            <a:extLst>
              <a:ext uri="{FF2B5EF4-FFF2-40B4-BE49-F238E27FC236}">
                <a16:creationId xmlns:a16="http://schemas.microsoft.com/office/drawing/2014/main" id="{8FDE6D78-8132-4A54-B10F-0702517EC4D0}"/>
              </a:ext>
            </a:extLst>
          </p:cNvPr>
          <p:cNvPicPr>
            <a:picLocks noChangeAspect="1"/>
          </p:cNvPicPr>
          <p:nvPr/>
        </p:nvPicPr>
        <p:blipFill rotWithShape="1">
          <a:blip r:embed="rId5">
            <a:extLst>
              <a:ext uri="{28A0092B-C50C-407E-A947-70E740481C1C}">
                <a14:useLocalDpi xmlns:a14="http://schemas.microsoft.com/office/drawing/2010/main" val="0"/>
              </a:ext>
            </a:extLst>
          </a:blip>
          <a:srcRect l="13222" t="19877" r="19150" b="17284"/>
          <a:stretch/>
        </p:blipFill>
        <p:spPr>
          <a:xfrm>
            <a:off x="9883137" y="5786950"/>
            <a:ext cx="1147023" cy="731520"/>
          </a:xfrm>
          <a:prstGeom prst="rect">
            <a:avLst/>
          </a:prstGeom>
        </p:spPr>
      </p:pic>
      <p:graphicFrame>
        <p:nvGraphicFramePr>
          <p:cNvPr id="6" name="Diagram 5">
            <a:extLst>
              <a:ext uri="{FF2B5EF4-FFF2-40B4-BE49-F238E27FC236}">
                <a16:creationId xmlns:a16="http://schemas.microsoft.com/office/drawing/2014/main" id="{6C31F9DF-B8F1-5D4D-B6EF-003C92CDA079}"/>
              </a:ext>
            </a:extLst>
          </p:cNvPr>
          <p:cNvGraphicFramePr/>
          <p:nvPr>
            <p:extLst>
              <p:ext uri="{D42A27DB-BD31-4B8C-83A1-F6EECF244321}">
                <p14:modId xmlns:p14="http://schemas.microsoft.com/office/powerpoint/2010/main" val="3921110642"/>
              </p:ext>
            </p:extLst>
          </p:nvPr>
        </p:nvGraphicFramePr>
        <p:xfrm>
          <a:off x="8101853" y="2967317"/>
          <a:ext cx="3406589" cy="263786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99666635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DCC6A-3166-A0E7-4618-F50724FD0713}"/>
              </a:ext>
            </a:extLst>
          </p:cNvPr>
          <p:cNvSpPr>
            <a:spLocks noGrp="1"/>
          </p:cNvSpPr>
          <p:nvPr>
            <p:ph type="title"/>
          </p:nvPr>
        </p:nvSpPr>
        <p:spPr/>
        <p:txBody>
          <a:bodyPr/>
          <a:lstStyle/>
          <a:p>
            <a:r>
              <a:rPr lang="en-US">
                <a:latin typeface="Arial"/>
                <a:cs typeface="Arial"/>
              </a:rPr>
              <a:t>Design and development plan</a:t>
            </a:r>
            <a:endParaRPr lang="en-US" sz="2000"/>
          </a:p>
        </p:txBody>
      </p:sp>
      <p:sp>
        <p:nvSpPr>
          <p:cNvPr id="18" name="TextBox 17">
            <a:extLst>
              <a:ext uri="{FF2B5EF4-FFF2-40B4-BE49-F238E27FC236}">
                <a16:creationId xmlns:a16="http://schemas.microsoft.com/office/drawing/2014/main" id="{D69A201D-6BCC-8932-B5CE-5EB3FB7459CB}"/>
              </a:ext>
            </a:extLst>
          </p:cNvPr>
          <p:cNvSpPr txBox="1"/>
          <p:nvPr/>
        </p:nvSpPr>
        <p:spPr>
          <a:xfrm>
            <a:off x="4224084" y="1533242"/>
            <a:ext cx="461462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a:ea typeface="Calibri"/>
                <a:cs typeface="Calibri"/>
              </a:rPr>
              <a:t>    </a:t>
            </a:r>
          </a:p>
        </p:txBody>
      </p:sp>
      <p:pic>
        <p:nvPicPr>
          <p:cNvPr id="5" name="Content Placeholder 4" descr="A screenshot of a document&#10;&#10;Description automatically generated">
            <a:extLst>
              <a:ext uri="{FF2B5EF4-FFF2-40B4-BE49-F238E27FC236}">
                <a16:creationId xmlns:a16="http://schemas.microsoft.com/office/drawing/2014/main" id="{F87AF49F-9E42-15CC-D854-E3715A257791}"/>
              </a:ext>
            </a:extLst>
          </p:cNvPr>
          <p:cNvPicPr>
            <a:picLocks noGrp="1" noChangeAspect="1"/>
          </p:cNvPicPr>
          <p:nvPr>
            <p:ph idx="1"/>
          </p:nvPr>
        </p:nvPicPr>
        <p:blipFill>
          <a:blip r:embed="rId3"/>
          <a:stretch>
            <a:fillRect/>
          </a:stretch>
        </p:blipFill>
        <p:spPr>
          <a:xfrm>
            <a:off x="7824585" y="1529588"/>
            <a:ext cx="3653284" cy="4734684"/>
          </a:xfrm>
        </p:spPr>
      </p:pic>
      <p:sp>
        <p:nvSpPr>
          <p:cNvPr id="6" name="TextBox 5">
            <a:extLst>
              <a:ext uri="{FF2B5EF4-FFF2-40B4-BE49-F238E27FC236}">
                <a16:creationId xmlns:a16="http://schemas.microsoft.com/office/drawing/2014/main" id="{971E2E60-B5F9-60B3-30B3-CF65B23BA29E}"/>
              </a:ext>
            </a:extLst>
          </p:cNvPr>
          <p:cNvSpPr txBox="1"/>
          <p:nvPr/>
        </p:nvSpPr>
        <p:spPr>
          <a:xfrm>
            <a:off x="835959" y="1721224"/>
            <a:ext cx="6598023"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Arial"/>
                <a:cs typeface="Arial"/>
              </a:rPr>
              <a:t>Use </a:t>
            </a:r>
            <a:r>
              <a:rPr lang="en-US" sz="2400" b="1" u="sng" dirty="0">
                <a:solidFill>
                  <a:srgbClr val="0563C1"/>
                </a:solidFill>
                <a:highlight>
                  <a:srgbClr val="FFFF00"/>
                </a:highlight>
                <a:latin typeface="Arial"/>
                <a:cs typeface="Segoe UI"/>
                <a:hlinkClick r:id="rId4"/>
              </a:rPr>
              <a:t>this template</a:t>
            </a:r>
            <a:r>
              <a:rPr lang="en-US" sz="2400" dirty="0">
                <a:latin typeface="Arial"/>
                <a:cs typeface="Arial"/>
              </a:rPr>
              <a:t> to plan for and monitor the analysis, design and development activities of the project. Remember to update this document as needed if there are significant changes to the plan</a:t>
            </a:r>
            <a:r>
              <a:rPr lang="en-US" sz="2400" b="1" dirty="0">
                <a:latin typeface="Arial"/>
                <a:cs typeface="Arial"/>
              </a:rPr>
              <a:t>.</a:t>
            </a:r>
            <a:r>
              <a:rPr lang="en-US" sz="2400" b="1" dirty="0"/>
              <a:t> </a:t>
            </a:r>
            <a:endParaRPr lang="en-US" dirty="0"/>
          </a:p>
        </p:txBody>
      </p:sp>
    </p:spTree>
    <p:extLst>
      <p:ext uri="{BB962C8B-B14F-4D97-AF65-F5344CB8AC3E}">
        <p14:creationId xmlns:p14="http://schemas.microsoft.com/office/powerpoint/2010/main" val="139329166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DCC6A-3166-A0E7-4618-F50724FD0713}"/>
              </a:ext>
            </a:extLst>
          </p:cNvPr>
          <p:cNvSpPr>
            <a:spLocks noGrp="1"/>
          </p:cNvSpPr>
          <p:nvPr>
            <p:ph type="title"/>
          </p:nvPr>
        </p:nvSpPr>
        <p:spPr/>
        <p:txBody>
          <a:bodyPr/>
          <a:lstStyle/>
          <a:p>
            <a:r>
              <a:rPr lang="en-US">
                <a:latin typeface="Arial"/>
                <a:cs typeface="Arial"/>
              </a:rPr>
              <a:t>Analyze </a:t>
            </a:r>
            <a:br>
              <a:rPr lang="en-US">
                <a:latin typeface="Arial"/>
                <a:cs typeface="Arial"/>
              </a:rPr>
            </a:br>
            <a:r>
              <a:rPr lang="en-US" sz="2000">
                <a:latin typeface="Arial"/>
                <a:cs typeface="Arial"/>
              </a:rPr>
              <a:t>Understanding the current and future state</a:t>
            </a:r>
          </a:p>
        </p:txBody>
      </p:sp>
      <p:sp>
        <p:nvSpPr>
          <p:cNvPr id="12" name="Content Placeholder 11">
            <a:extLst>
              <a:ext uri="{FF2B5EF4-FFF2-40B4-BE49-F238E27FC236}">
                <a16:creationId xmlns:a16="http://schemas.microsoft.com/office/drawing/2014/main" id="{9F2CAFBE-53C7-01AA-7EC3-7E45B46B3999}"/>
              </a:ext>
            </a:extLst>
          </p:cNvPr>
          <p:cNvSpPr>
            <a:spLocks noGrp="1"/>
          </p:cNvSpPr>
          <p:nvPr>
            <p:ph idx="1"/>
          </p:nvPr>
        </p:nvSpPr>
        <p:spPr>
          <a:xfrm>
            <a:off x="838200" y="1854741"/>
            <a:ext cx="3214004" cy="3670126"/>
          </a:xfrm>
          <a:solidFill>
            <a:srgbClr val="11ABE9"/>
          </a:solidFill>
        </p:spPr>
        <p:txBody>
          <a:bodyPr vert="horz" lIns="91440" tIns="45720" rIns="91440" bIns="45720" rtlCol="0" anchor="t">
            <a:normAutofit/>
          </a:bodyPr>
          <a:lstStyle/>
          <a:p>
            <a:pPr marL="0" indent="0">
              <a:buNone/>
            </a:pPr>
            <a:r>
              <a:rPr lang="en-US" b="1" dirty="0">
                <a:solidFill>
                  <a:schemeClr val="bg1"/>
                </a:solidFill>
                <a:latin typeface="Arial"/>
                <a:cs typeface="Arial"/>
              </a:rPr>
              <a:t>Business analysis</a:t>
            </a:r>
            <a:endParaRPr lang="en-US" b="1" dirty="0">
              <a:solidFill>
                <a:schemeClr val="bg1"/>
              </a:solidFill>
            </a:endParaRPr>
          </a:p>
          <a:p>
            <a:pPr marL="0" indent="0">
              <a:buNone/>
            </a:pPr>
            <a:endParaRPr lang="en-US" dirty="0">
              <a:solidFill>
                <a:schemeClr val="bg1"/>
              </a:solidFill>
            </a:endParaRPr>
          </a:p>
          <a:p>
            <a:pPr marL="0" indent="0">
              <a:buNone/>
            </a:pPr>
            <a:r>
              <a:rPr lang="en-US" dirty="0">
                <a:solidFill>
                  <a:schemeClr val="bg1"/>
                </a:solidFill>
                <a:latin typeface="Arial"/>
                <a:cs typeface="Arial"/>
              </a:rPr>
              <a:t>Business process analysis</a:t>
            </a:r>
          </a:p>
          <a:p>
            <a:pPr marL="0" indent="0">
              <a:buNone/>
            </a:pPr>
            <a:r>
              <a:rPr lang="en-US" sz="1400" dirty="0">
                <a:solidFill>
                  <a:schemeClr val="bg1"/>
                </a:solidFill>
                <a:latin typeface="Arial"/>
                <a:cs typeface="Arial"/>
              </a:rPr>
              <a:t>(How do we work now</a:t>
            </a:r>
            <a:r>
              <a:rPr lang="en-US" dirty="0">
                <a:solidFill>
                  <a:schemeClr val="bg1"/>
                </a:solidFill>
                <a:latin typeface="Arial"/>
                <a:cs typeface="Arial"/>
              </a:rPr>
              <a:t>)</a:t>
            </a:r>
          </a:p>
          <a:p>
            <a:pPr marL="0" indent="0">
              <a:buNone/>
            </a:pPr>
            <a:r>
              <a:rPr lang="en-US" dirty="0">
                <a:solidFill>
                  <a:schemeClr val="bg1"/>
                </a:solidFill>
                <a:latin typeface="Arial"/>
                <a:cs typeface="Arial"/>
              </a:rPr>
              <a:t>Business process re-design</a:t>
            </a:r>
            <a:endParaRPr lang="en-US" dirty="0">
              <a:solidFill>
                <a:schemeClr val="bg1"/>
              </a:solidFill>
            </a:endParaRPr>
          </a:p>
          <a:p>
            <a:pPr marL="0" indent="0">
              <a:buNone/>
            </a:pPr>
            <a:r>
              <a:rPr lang="en-US" sz="1400" dirty="0">
                <a:solidFill>
                  <a:schemeClr val="bg1"/>
                </a:solidFill>
                <a:latin typeface="Arial"/>
                <a:cs typeface="Arial"/>
              </a:rPr>
              <a:t>(How should we work in future)</a:t>
            </a:r>
          </a:p>
          <a:p>
            <a:pPr marL="0" indent="0">
              <a:buNone/>
            </a:pPr>
            <a:r>
              <a:rPr lang="en-US" dirty="0">
                <a:solidFill>
                  <a:schemeClr val="bg1"/>
                </a:solidFill>
                <a:latin typeface="Arial"/>
                <a:cs typeface="Arial"/>
              </a:rPr>
              <a:t>Requirements definition</a:t>
            </a:r>
            <a:endParaRPr lang="en-US" dirty="0">
              <a:solidFill>
                <a:schemeClr val="bg1"/>
              </a:solidFill>
            </a:endParaRPr>
          </a:p>
          <a:p>
            <a:pPr marL="0" indent="0">
              <a:buNone/>
            </a:pPr>
            <a:r>
              <a:rPr lang="en-US" sz="1400" dirty="0">
                <a:solidFill>
                  <a:schemeClr val="bg1"/>
                </a:solidFill>
                <a:latin typeface="Arial"/>
                <a:cs typeface="Arial"/>
              </a:rPr>
              <a:t>(What does an HIS need to do to enable that)</a:t>
            </a:r>
            <a:endParaRPr lang="en-US" sz="1400" dirty="0">
              <a:solidFill>
                <a:schemeClr val="bg1"/>
              </a:solidFill>
            </a:endParaRPr>
          </a:p>
          <a:p>
            <a:pPr marL="0" indent="0">
              <a:buNone/>
            </a:pPr>
            <a:endParaRPr lang="en-US" dirty="0"/>
          </a:p>
          <a:p>
            <a:pPr marL="0" indent="0">
              <a:buNone/>
            </a:pPr>
            <a:endParaRPr lang="en-US" dirty="0"/>
          </a:p>
        </p:txBody>
      </p:sp>
      <p:sp>
        <p:nvSpPr>
          <p:cNvPr id="18" name="TextBox 17">
            <a:extLst>
              <a:ext uri="{FF2B5EF4-FFF2-40B4-BE49-F238E27FC236}">
                <a16:creationId xmlns:a16="http://schemas.microsoft.com/office/drawing/2014/main" id="{D69A201D-6BCC-8932-B5CE-5EB3FB7459CB}"/>
              </a:ext>
            </a:extLst>
          </p:cNvPr>
          <p:cNvSpPr txBox="1"/>
          <p:nvPr/>
        </p:nvSpPr>
        <p:spPr>
          <a:xfrm>
            <a:off x="4224084" y="1533242"/>
            <a:ext cx="461462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a:ea typeface="Calibri"/>
                <a:cs typeface="Calibri"/>
              </a:rPr>
              <a:t>    </a:t>
            </a:r>
          </a:p>
        </p:txBody>
      </p:sp>
      <p:sp>
        <p:nvSpPr>
          <p:cNvPr id="20" name="Content Placeholder 11">
            <a:extLst>
              <a:ext uri="{FF2B5EF4-FFF2-40B4-BE49-F238E27FC236}">
                <a16:creationId xmlns:a16="http://schemas.microsoft.com/office/drawing/2014/main" id="{876BAB5E-68E4-FC1E-CAAF-069FB346FA2D}"/>
              </a:ext>
            </a:extLst>
          </p:cNvPr>
          <p:cNvSpPr txBox="1">
            <a:spLocks/>
          </p:cNvSpPr>
          <p:nvPr/>
        </p:nvSpPr>
        <p:spPr>
          <a:xfrm>
            <a:off x="4225977" y="1894716"/>
            <a:ext cx="3688692" cy="3670126"/>
          </a:xfrm>
          <a:prstGeom prst="rect">
            <a:avLst/>
          </a:prstGeom>
          <a:solidFill>
            <a:srgbClr val="1E4B74"/>
          </a:solidFill>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bg1"/>
                </a:solidFill>
                <a:latin typeface="Arial"/>
                <a:cs typeface="Arial"/>
              </a:rPr>
              <a:t>Human-centered design </a:t>
            </a:r>
            <a:endParaRPr lang="en-US" b="1" dirty="0">
              <a:solidFill>
                <a:schemeClr val="bg1"/>
              </a:solidFill>
            </a:endParaRPr>
          </a:p>
          <a:p>
            <a:pPr marL="0" indent="0">
              <a:buNone/>
            </a:pPr>
            <a:endParaRPr lang="en-US" b="1" dirty="0">
              <a:solidFill>
                <a:schemeClr val="bg1"/>
              </a:solidFill>
              <a:latin typeface="Arial"/>
              <a:cs typeface="Arial"/>
            </a:endParaRPr>
          </a:p>
          <a:p>
            <a:pPr marL="342900" indent="-342900"/>
            <a:r>
              <a:rPr lang="en-US" dirty="0">
                <a:solidFill>
                  <a:schemeClr val="bg1"/>
                </a:solidFill>
                <a:latin typeface="Arial"/>
                <a:cs typeface="Arial"/>
              </a:rPr>
              <a:t>Problem definition</a:t>
            </a:r>
            <a:endParaRPr lang="en-US" dirty="0">
              <a:solidFill>
                <a:schemeClr val="bg1"/>
              </a:solidFill>
            </a:endParaRPr>
          </a:p>
          <a:p>
            <a:pPr marL="342900" indent="-342900"/>
            <a:r>
              <a:rPr lang="en-US" dirty="0">
                <a:solidFill>
                  <a:schemeClr val="bg1"/>
                </a:solidFill>
                <a:latin typeface="Arial"/>
                <a:cs typeface="Arial"/>
              </a:rPr>
              <a:t>Critical reflection </a:t>
            </a:r>
            <a:endParaRPr lang="en-US" dirty="0">
              <a:solidFill>
                <a:schemeClr val="bg1"/>
              </a:solidFill>
            </a:endParaRPr>
          </a:p>
          <a:p>
            <a:pPr marL="342900" indent="-342900"/>
            <a:r>
              <a:rPr lang="en-US" dirty="0">
                <a:solidFill>
                  <a:schemeClr val="bg1"/>
                </a:solidFill>
                <a:latin typeface="Arial"/>
                <a:cs typeface="Arial"/>
              </a:rPr>
              <a:t>Field research </a:t>
            </a:r>
            <a:endParaRPr lang="en-US" dirty="0">
              <a:solidFill>
                <a:schemeClr val="bg1"/>
              </a:solidFill>
            </a:endParaRPr>
          </a:p>
          <a:p>
            <a:pPr marL="342900" indent="-342900"/>
            <a:r>
              <a:rPr lang="en-US" dirty="0">
                <a:solidFill>
                  <a:schemeClr val="bg1"/>
                </a:solidFill>
                <a:latin typeface="Arial"/>
                <a:cs typeface="Arial"/>
              </a:rPr>
              <a:t>Prototyping (experimental solutions) </a:t>
            </a:r>
            <a:endParaRPr lang="en-US" dirty="0">
              <a:solidFill>
                <a:schemeClr val="bg1"/>
              </a:solidFill>
            </a:endParaRPr>
          </a:p>
          <a:p>
            <a:pPr marL="342900" indent="-342900"/>
            <a:r>
              <a:rPr lang="en-US" dirty="0">
                <a:solidFill>
                  <a:schemeClr val="bg1"/>
                </a:solidFill>
                <a:latin typeface="Arial"/>
                <a:cs typeface="Arial"/>
              </a:rPr>
              <a:t>Continuous learning</a:t>
            </a:r>
            <a:endParaRPr lang="en-US" dirty="0">
              <a:solidFill>
                <a:schemeClr val="bg1"/>
              </a:solidFill>
            </a:endParaRPr>
          </a:p>
          <a:p>
            <a:pPr marL="0" indent="0">
              <a:buNone/>
            </a:pPr>
            <a:endParaRPr lang="en-US" dirty="0"/>
          </a:p>
          <a:p>
            <a:pPr marL="0" indent="0">
              <a:buNone/>
            </a:pPr>
            <a:endParaRPr lang="en-US" dirty="0"/>
          </a:p>
        </p:txBody>
      </p:sp>
      <p:sp>
        <p:nvSpPr>
          <p:cNvPr id="22" name="Content Placeholder 11">
            <a:extLst>
              <a:ext uri="{FF2B5EF4-FFF2-40B4-BE49-F238E27FC236}">
                <a16:creationId xmlns:a16="http://schemas.microsoft.com/office/drawing/2014/main" id="{AD1395E8-03A1-188B-DA62-0CA8EAAEDFC8}"/>
              </a:ext>
            </a:extLst>
          </p:cNvPr>
          <p:cNvSpPr txBox="1">
            <a:spLocks/>
          </p:cNvSpPr>
          <p:nvPr/>
        </p:nvSpPr>
        <p:spPr>
          <a:xfrm>
            <a:off x="8073454" y="1857241"/>
            <a:ext cx="3701184" cy="3670126"/>
          </a:xfrm>
          <a:prstGeom prst="rect">
            <a:avLst/>
          </a:prstGeom>
          <a:solidFill>
            <a:srgbClr val="1B3055"/>
          </a:solidFill>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bg1"/>
                </a:solidFill>
                <a:latin typeface="Arial"/>
                <a:cs typeface="Arial"/>
              </a:rPr>
              <a:t>Blended approach</a:t>
            </a:r>
            <a:endParaRPr lang="en-US" b="1" dirty="0">
              <a:solidFill>
                <a:schemeClr val="bg1"/>
              </a:solidFill>
            </a:endParaRPr>
          </a:p>
          <a:p>
            <a:pPr marL="0" indent="0">
              <a:buFont typeface="Arial" panose="020B0604020202020204" pitchFamily="34" charset="0"/>
              <a:buNone/>
            </a:pPr>
            <a:endParaRPr lang="en-US" b="1" dirty="0">
              <a:solidFill>
                <a:schemeClr val="bg1"/>
              </a:solidFill>
            </a:endParaRPr>
          </a:p>
          <a:p>
            <a:pPr marL="0" indent="0">
              <a:buNone/>
            </a:pPr>
            <a:r>
              <a:rPr lang="en-US" dirty="0">
                <a:solidFill>
                  <a:schemeClr val="bg1"/>
                </a:solidFill>
                <a:latin typeface="Arial"/>
                <a:cs typeface="Arial"/>
              </a:rPr>
              <a:t>Combines the best practices, tools, and techniques of both for a comprehensive and holistic understanding of the digital intervention needed. </a:t>
            </a:r>
            <a:endParaRPr lang="en-US" dirty="0">
              <a:solidFill>
                <a:schemeClr val="bg1"/>
              </a:solidFill>
            </a:endParaRP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6844676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DCC6A-3166-A0E7-4618-F50724FD0713}"/>
              </a:ext>
            </a:extLst>
          </p:cNvPr>
          <p:cNvSpPr>
            <a:spLocks noGrp="1"/>
          </p:cNvSpPr>
          <p:nvPr>
            <p:ph type="title"/>
          </p:nvPr>
        </p:nvSpPr>
        <p:spPr/>
        <p:txBody>
          <a:bodyPr/>
          <a:lstStyle/>
          <a:p>
            <a:r>
              <a:rPr lang="en-US">
                <a:latin typeface="Arial"/>
                <a:cs typeface="Arial"/>
              </a:rPr>
              <a:t>  </a:t>
            </a:r>
            <a:endParaRPr lang="en-US"/>
          </a:p>
        </p:txBody>
      </p:sp>
      <p:sp>
        <p:nvSpPr>
          <p:cNvPr id="5" name="Title 1">
            <a:extLst>
              <a:ext uri="{FF2B5EF4-FFF2-40B4-BE49-F238E27FC236}">
                <a16:creationId xmlns:a16="http://schemas.microsoft.com/office/drawing/2014/main" id="{7CB90B4D-7539-F2C6-CEC7-B910084AEBEA}"/>
              </a:ext>
            </a:extLst>
          </p:cNvPr>
          <p:cNvSpPr txBox="1">
            <a:spLocks/>
          </p:cNvSpPr>
          <p:nvPr/>
        </p:nvSpPr>
        <p:spPr>
          <a:xfrm>
            <a:off x="492132" y="375516"/>
            <a:ext cx="10084496" cy="156164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r>
              <a:rPr lang="en-US" dirty="0">
                <a:latin typeface="Arial"/>
                <a:cs typeface="Arial"/>
              </a:rPr>
              <a:t>Roles and skillsets: </a:t>
            </a:r>
            <a:br>
              <a:rPr lang="en-US" dirty="0">
                <a:latin typeface="Arial"/>
                <a:cs typeface="Arial"/>
              </a:rPr>
            </a:br>
            <a:r>
              <a:rPr lang="en-US" sz="2400" dirty="0">
                <a:latin typeface="Arial"/>
                <a:cs typeface="Arial"/>
              </a:rPr>
              <a:t>Business Analysts and Human Centered-Design practitioners</a:t>
            </a:r>
            <a:endParaRPr lang="en-US" sz="2400" dirty="0"/>
          </a:p>
        </p:txBody>
      </p:sp>
      <p:sp>
        <p:nvSpPr>
          <p:cNvPr id="12" name="Oval 11">
            <a:extLst>
              <a:ext uri="{FF2B5EF4-FFF2-40B4-BE49-F238E27FC236}">
                <a16:creationId xmlns:a16="http://schemas.microsoft.com/office/drawing/2014/main" id="{31301D6E-BBDD-8D7D-4928-8A88E0355A10}"/>
              </a:ext>
            </a:extLst>
          </p:cNvPr>
          <p:cNvSpPr/>
          <p:nvPr/>
        </p:nvSpPr>
        <p:spPr>
          <a:xfrm>
            <a:off x="67839" y="1714357"/>
            <a:ext cx="4798046" cy="4540199"/>
          </a:xfrm>
          <a:prstGeom prst="ellipse">
            <a:avLst/>
          </a:prstGeom>
          <a:solidFill>
            <a:srgbClr val="11ABE9"/>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endParaRPr lang="en-US" sz="2000" dirty="0">
              <a:latin typeface="Arial"/>
              <a:ea typeface="Segoe UI"/>
              <a:cs typeface="Segoe UI"/>
            </a:endParaRPr>
          </a:p>
          <a:p>
            <a:pPr rtl="0"/>
            <a:r>
              <a:rPr lang="en-US" sz="2000" dirty="0">
                <a:latin typeface="Arial"/>
                <a:ea typeface="Segoe UI"/>
                <a:cs typeface="Segoe UI"/>
              </a:rPr>
              <a:t>​</a:t>
            </a:r>
          </a:p>
          <a:p>
            <a:pPr algn="ctr"/>
            <a:r>
              <a:rPr lang="en-US" sz="2000" b="1" baseline="0" dirty="0">
                <a:solidFill>
                  <a:srgbClr val="FFFFFF"/>
                </a:solidFill>
                <a:latin typeface="Arial"/>
                <a:ea typeface="Segoe UI"/>
                <a:cs typeface="Segoe UI"/>
              </a:rPr>
              <a:t>Business Analysts</a:t>
            </a:r>
            <a:r>
              <a:rPr lang="en-US" sz="2000" b="1" dirty="0">
                <a:latin typeface="Arial"/>
                <a:ea typeface="Segoe UI"/>
                <a:cs typeface="Segoe UI"/>
              </a:rPr>
              <a:t>​ / </a:t>
            </a:r>
          </a:p>
          <a:p>
            <a:pPr algn="ctr"/>
            <a:r>
              <a:rPr lang="en-US" sz="2000" b="1" baseline="0" dirty="0">
                <a:solidFill>
                  <a:srgbClr val="FFFFFF"/>
                </a:solidFill>
                <a:latin typeface="Arial"/>
                <a:ea typeface="Segoe UI"/>
                <a:cs typeface="Segoe UI"/>
              </a:rPr>
              <a:t>Business Systems Analysts</a:t>
            </a:r>
            <a:r>
              <a:rPr lang="en-US" sz="2000" b="1" dirty="0">
                <a:solidFill>
                  <a:srgbClr val="FFFFFF"/>
                </a:solidFill>
                <a:latin typeface="Arial"/>
                <a:ea typeface="Segoe UI"/>
                <a:cs typeface="Segoe UI"/>
              </a:rPr>
              <a:t>  (BA/BSA) </a:t>
            </a:r>
            <a:endParaRPr lang="en-US" sz="2000" b="1" baseline="0" dirty="0">
              <a:solidFill>
                <a:srgbClr val="FFFFFF"/>
              </a:solidFill>
              <a:latin typeface="Arial"/>
              <a:ea typeface="Segoe UI"/>
              <a:cs typeface="Segoe UI"/>
            </a:endParaRPr>
          </a:p>
          <a:p>
            <a:pPr algn="ctr"/>
            <a:r>
              <a:rPr lang="en-US" sz="2000" dirty="0">
                <a:latin typeface="Arial"/>
                <a:cs typeface="Segoe UI"/>
              </a:rPr>
              <a:t>Analytical skills, business process modelling, use cases, analytical skills, gather, document and manage  requirements,  technical writing, b</a:t>
            </a:r>
            <a:r>
              <a:rPr lang="en-US" sz="2000" dirty="0">
                <a:latin typeface="Arial"/>
                <a:cs typeface="Arial"/>
              </a:rPr>
              <a:t>usiness case </a:t>
            </a:r>
            <a:br>
              <a:rPr lang="en-US" sz="2000" dirty="0">
                <a:latin typeface="Arial"/>
                <a:cs typeface="Arial"/>
              </a:rPr>
            </a:br>
            <a:r>
              <a:rPr lang="en-US" sz="2000" dirty="0">
                <a:latin typeface="Arial"/>
                <a:cs typeface="Arial"/>
              </a:rPr>
              <a:t>development,  testing</a:t>
            </a:r>
            <a:endParaRPr lang="en-US" dirty="0">
              <a:cs typeface="Calibri"/>
            </a:endParaRPr>
          </a:p>
        </p:txBody>
      </p:sp>
      <p:sp>
        <p:nvSpPr>
          <p:cNvPr id="14" name="Oval 13">
            <a:extLst>
              <a:ext uri="{FF2B5EF4-FFF2-40B4-BE49-F238E27FC236}">
                <a16:creationId xmlns:a16="http://schemas.microsoft.com/office/drawing/2014/main" id="{F54DB3A5-8EFA-F532-B96C-A4C8F286516B}"/>
              </a:ext>
            </a:extLst>
          </p:cNvPr>
          <p:cNvSpPr/>
          <p:nvPr/>
        </p:nvSpPr>
        <p:spPr>
          <a:xfrm>
            <a:off x="7310330" y="1719972"/>
            <a:ext cx="4467143" cy="4525148"/>
          </a:xfrm>
          <a:prstGeom prst="ellipse">
            <a:avLst/>
          </a:prstGeom>
          <a:solidFill>
            <a:srgbClr val="1E4B74"/>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90000"/>
              </a:lnSpc>
              <a:spcBef>
                <a:spcPts val="1000"/>
              </a:spcBef>
            </a:pPr>
            <a:r>
              <a:rPr lang="en-US" sz="2000" b="1" dirty="0">
                <a:solidFill>
                  <a:schemeClr val="bg1"/>
                </a:solidFill>
                <a:latin typeface="Arial"/>
                <a:ea typeface="Segoe UI"/>
                <a:cs typeface="Arial"/>
              </a:rPr>
              <a:t>Human-centered design practitioner, </a:t>
            </a:r>
            <a:br>
              <a:rPr lang="en-US" sz="2000" b="1" dirty="0">
                <a:solidFill>
                  <a:schemeClr val="bg1"/>
                </a:solidFill>
                <a:latin typeface="Arial"/>
                <a:ea typeface="Segoe UI"/>
                <a:cs typeface="Arial"/>
              </a:rPr>
            </a:br>
            <a:r>
              <a:rPr lang="en-US" sz="2000" b="1" dirty="0">
                <a:solidFill>
                  <a:schemeClr val="bg1"/>
                </a:solidFill>
                <a:latin typeface="Arial"/>
                <a:ea typeface="Segoe UI"/>
                <a:cs typeface="Arial"/>
              </a:rPr>
              <a:t>User Experience (UX) or User Interface (UI) designer, </a:t>
            </a:r>
            <a:r>
              <a:rPr lang="en-US" sz="2000" b="1" dirty="0">
                <a:solidFill>
                  <a:schemeClr val="bg1"/>
                </a:solidFill>
                <a:latin typeface="Arial"/>
                <a:cs typeface="Arial"/>
              </a:rPr>
              <a:t>Design Researcher</a:t>
            </a:r>
          </a:p>
          <a:p>
            <a:pPr algn="ctr">
              <a:lnSpc>
                <a:spcPct val="90000"/>
              </a:lnSpc>
              <a:spcBef>
                <a:spcPts val="1000"/>
              </a:spcBef>
            </a:pPr>
            <a:r>
              <a:rPr lang="en-US" sz="2000" dirty="0">
                <a:solidFill>
                  <a:schemeClr val="bg1"/>
                </a:solidFill>
                <a:latin typeface="Arial"/>
                <a:cs typeface="Arial"/>
              </a:rPr>
              <a:t>User research, persona development, wireframing and prototype design, interaction design, usability testing</a:t>
            </a:r>
          </a:p>
        </p:txBody>
      </p:sp>
      <p:sp>
        <p:nvSpPr>
          <p:cNvPr id="15" name="Oval 14">
            <a:extLst>
              <a:ext uri="{FF2B5EF4-FFF2-40B4-BE49-F238E27FC236}">
                <a16:creationId xmlns:a16="http://schemas.microsoft.com/office/drawing/2014/main" id="{01291451-A7C7-8283-63B0-739849A916F0}"/>
              </a:ext>
            </a:extLst>
          </p:cNvPr>
          <p:cNvSpPr/>
          <p:nvPr/>
        </p:nvSpPr>
        <p:spPr>
          <a:xfrm>
            <a:off x="4093962" y="1931921"/>
            <a:ext cx="4007068" cy="3849413"/>
          </a:xfrm>
          <a:prstGeom prst="ellipse">
            <a:avLst/>
          </a:prstGeom>
          <a:solidFill>
            <a:srgbClr val="89CDE8"/>
          </a:solidFill>
          <a:ln>
            <a:solidFill>
              <a:srgbClr val="89CDE8"/>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endParaRPr lang="en-US" sz="2000" dirty="0">
              <a:latin typeface="Arial"/>
              <a:ea typeface="Segoe UI"/>
              <a:cs typeface="Segoe UI"/>
            </a:endParaRPr>
          </a:p>
          <a:p>
            <a:pPr rtl="0"/>
            <a:r>
              <a:rPr lang="en-US" sz="2000" dirty="0">
                <a:latin typeface="Arial"/>
                <a:ea typeface="Segoe UI"/>
                <a:cs typeface="Segoe UI"/>
              </a:rPr>
              <a:t>​</a:t>
            </a:r>
          </a:p>
          <a:p>
            <a:pPr algn="ctr"/>
            <a:r>
              <a:rPr lang="en-US" sz="2000" dirty="0">
                <a:solidFill>
                  <a:schemeClr val="tx1"/>
                </a:solidFill>
                <a:latin typeface="Arial"/>
                <a:cs typeface="Segoe UI"/>
              </a:rPr>
              <a:t>Domain </a:t>
            </a:r>
            <a:br>
              <a:rPr lang="en-US" sz="2000" dirty="0">
                <a:latin typeface="Arial"/>
                <a:cs typeface="Segoe UI"/>
              </a:rPr>
            </a:br>
            <a:r>
              <a:rPr lang="en-US" sz="2000" dirty="0">
                <a:solidFill>
                  <a:schemeClr val="tx1"/>
                </a:solidFill>
                <a:latin typeface="Arial"/>
                <a:cs typeface="Segoe UI"/>
              </a:rPr>
              <a:t>(digital health) knowledge, communication and interpersonal skills, facilitation skills, collaboration,  UX principles, knowledge of agile methods.</a:t>
            </a:r>
          </a:p>
        </p:txBody>
      </p:sp>
    </p:spTree>
    <p:extLst>
      <p:ext uri="{BB962C8B-B14F-4D97-AF65-F5344CB8AC3E}">
        <p14:creationId xmlns:p14="http://schemas.microsoft.com/office/powerpoint/2010/main" val="28948785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DCC6A-3166-A0E7-4618-F50724FD0713}"/>
              </a:ext>
            </a:extLst>
          </p:cNvPr>
          <p:cNvSpPr>
            <a:spLocks noGrp="1"/>
          </p:cNvSpPr>
          <p:nvPr>
            <p:ph type="title"/>
          </p:nvPr>
        </p:nvSpPr>
        <p:spPr>
          <a:xfrm>
            <a:off x="838200" y="365125"/>
            <a:ext cx="10084496" cy="2235041"/>
          </a:xfrm>
        </p:spPr>
        <p:txBody>
          <a:bodyPr/>
          <a:lstStyle/>
          <a:p>
            <a:r>
              <a:rPr lang="en-US">
                <a:latin typeface="Arial"/>
                <a:cs typeface="Arial"/>
              </a:rPr>
              <a:t>Project Management Knowledge Areas</a:t>
            </a:r>
            <a:endParaRPr lang="en-US"/>
          </a:p>
        </p:txBody>
      </p:sp>
      <p:pic>
        <p:nvPicPr>
          <p:cNvPr id="4" name="Picture 3" descr="A diagram of a diagram&#10;&#10;Description automatically generated">
            <a:extLst>
              <a:ext uri="{FF2B5EF4-FFF2-40B4-BE49-F238E27FC236}">
                <a16:creationId xmlns:a16="http://schemas.microsoft.com/office/drawing/2014/main" id="{E9DFF79C-EA9F-62D3-04DD-D50F79665BEA}"/>
              </a:ext>
            </a:extLst>
          </p:cNvPr>
          <p:cNvPicPr>
            <a:picLocks noChangeAspect="1"/>
          </p:cNvPicPr>
          <p:nvPr/>
        </p:nvPicPr>
        <p:blipFill>
          <a:blip r:embed="rId3"/>
          <a:stretch>
            <a:fillRect/>
          </a:stretch>
        </p:blipFill>
        <p:spPr>
          <a:xfrm>
            <a:off x="1008846" y="2182055"/>
            <a:ext cx="10582139" cy="3932030"/>
          </a:xfrm>
          <a:prstGeom prst="rect">
            <a:avLst/>
          </a:prstGeom>
        </p:spPr>
      </p:pic>
    </p:spTree>
    <p:extLst>
      <p:ext uri="{BB962C8B-B14F-4D97-AF65-F5344CB8AC3E}">
        <p14:creationId xmlns:p14="http://schemas.microsoft.com/office/powerpoint/2010/main" val="69124514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DCC6A-3166-A0E7-4618-F50724FD0713}"/>
              </a:ext>
            </a:extLst>
          </p:cNvPr>
          <p:cNvSpPr>
            <a:spLocks noGrp="1"/>
          </p:cNvSpPr>
          <p:nvPr>
            <p:ph type="title"/>
          </p:nvPr>
        </p:nvSpPr>
        <p:spPr/>
        <p:txBody>
          <a:bodyPr/>
          <a:lstStyle/>
          <a:p>
            <a:r>
              <a:rPr lang="en-US">
                <a:latin typeface="Arial"/>
                <a:cs typeface="Arial"/>
              </a:rPr>
              <a:t>  </a:t>
            </a:r>
            <a:endParaRPr lang="en-US"/>
          </a:p>
        </p:txBody>
      </p:sp>
      <p:sp>
        <p:nvSpPr>
          <p:cNvPr id="3" name="Content Placeholder 2">
            <a:extLst>
              <a:ext uri="{FF2B5EF4-FFF2-40B4-BE49-F238E27FC236}">
                <a16:creationId xmlns:a16="http://schemas.microsoft.com/office/drawing/2014/main" id="{48628235-0677-1C17-78D2-57012F652703}"/>
              </a:ext>
            </a:extLst>
          </p:cNvPr>
          <p:cNvSpPr>
            <a:spLocks noGrp="1"/>
          </p:cNvSpPr>
          <p:nvPr>
            <p:ph idx="1"/>
          </p:nvPr>
        </p:nvSpPr>
        <p:spPr>
          <a:xfrm>
            <a:off x="838200" y="2102780"/>
            <a:ext cx="4893527" cy="3690846"/>
          </a:xfrm>
        </p:spPr>
        <p:txBody>
          <a:bodyPr vert="horz" lIns="91440" tIns="45720" rIns="91440" bIns="45720" rtlCol="0" anchor="t">
            <a:normAutofit lnSpcReduction="10000"/>
          </a:bodyPr>
          <a:lstStyle/>
          <a:p>
            <a:pPr marL="0" indent="0">
              <a:buNone/>
            </a:pPr>
            <a:r>
              <a:rPr lang="en-US" dirty="0">
                <a:latin typeface="Arial"/>
                <a:cs typeface="Calibri"/>
              </a:rPr>
              <a:t>A </a:t>
            </a:r>
            <a:r>
              <a:rPr lang="en-US" b="1" dirty="0">
                <a:latin typeface="Arial"/>
                <a:cs typeface="Calibri"/>
              </a:rPr>
              <a:t>user persona</a:t>
            </a:r>
            <a:r>
              <a:rPr lang="en-US" dirty="0">
                <a:latin typeface="Arial"/>
                <a:cs typeface="Calibri"/>
              </a:rPr>
              <a:t> describes the general background, demographics, work environment, motivations, and key challenges for  various country stakeholders that interact with the health information system. </a:t>
            </a:r>
            <a:endParaRPr lang="en-US" dirty="0">
              <a:latin typeface="Arial"/>
            </a:endParaRPr>
          </a:p>
          <a:p>
            <a:pPr marL="0" indent="0">
              <a:buNone/>
            </a:pPr>
            <a:r>
              <a:rPr lang="en-US" dirty="0">
                <a:latin typeface="Arial"/>
                <a:cs typeface="Calibri"/>
              </a:rPr>
              <a:t>Used to engage with stakeholders to better understand their context and needs.</a:t>
            </a:r>
            <a:endParaRPr lang="en-US" dirty="0">
              <a:latin typeface="Arial"/>
            </a:endParaRPr>
          </a:p>
          <a:p>
            <a:pPr marL="0" indent="0">
              <a:buNone/>
            </a:pPr>
            <a:r>
              <a:rPr lang="en-US" dirty="0">
                <a:latin typeface="Arial"/>
                <a:cs typeface="Calibri"/>
              </a:rPr>
              <a:t>Describes different type of end users in a way that is relatable, leading to a better understanding of </a:t>
            </a:r>
            <a:r>
              <a:rPr lang="en-US" b="1" dirty="0">
                <a:latin typeface="Arial"/>
                <a:cs typeface="Calibri"/>
              </a:rPr>
              <a:t>who</a:t>
            </a:r>
            <a:r>
              <a:rPr lang="en-US" dirty="0">
                <a:latin typeface="Arial"/>
                <a:cs typeface="Calibri"/>
              </a:rPr>
              <a:t> the team is designing a system for.</a:t>
            </a:r>
          </a:p>
        </p:txBody>
      </p:sp>
      <p:sp>
        <p:nvSpPr>
          <p:cNvPr id="5" name="Title 1">
            <a:extLst>
              <a:ext uri="{FF2B5EF4-FFF2-40B4-BE49-F238E27FC236}">
                <a16:creationId xmlns:a16="http://schemas.microsoft.com/office/drawing/2014/main" id="{7CB90B4D-7539-F2C6-CEC7-B910084AEBEA}"/>
              </a:ext>
            </a:extLst>
          </p:cNvPr>
          <p:cNvSpPr txBox="1">
            <a:spLocks/>
          </p:cNvSpPr>
          <p:nvPr/>
        </p:nvSpPr>
        <p:spPr>
          <a:xfrm>
            <a:off x="833718" y="533171"/>
            <a:ext cx="10084496" cy="156164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r>
              <a:rPr lang="en-US">
                <a:latin typeface="Arial"/>
                <a:cs typeface="Arial"/>
              </a:rPr>
              <a:t>HCD tools and techniques: User Personas</a:t>
            </a:r>
            <a:endParaRPr lang="en-US"/>
          </a:p>
        </p:txBody>
      </p:sp>
      <p:graphicFrame>
        <p:nvGraphicFramePr>
          <p:cNvPr id="4" name="Table 3">
            <a:extLst>
              <a:ext uri="{FF2B5EF4-FFF2-40B4-BE49-F238E27FC236}">
                <a16:creationId xmlns:a16="http://schemas.microsoft.com/office/drawing/2014/main" id="{D494139C-F8EF-C929-F6A1-993F88D01A5B}"/>
              </a:ext>
            </a:extLst>
          </p:cNvPr>
          <p:cNvGraphicFramePr>
            <a:graphicFrameLocks noGrp="1"/>
          </p:cNvGraphicFramePr>
          <p:nvPr>
            <p:extLst>
              <p:ext uri="{D42A27DB-BD31-4B8C-83A1-F6EECF244321}">
                <p14:modId xmlns:p14="http://schemas.microsoft.com/office/powerpoint/2010/main" val="551113110"/>
              </p:ext>
            </p:extLst>
          </p:nvPr>
        </p:nvGraphicFramePr>
        <p:xfrm>
          <a:off x="5875966" y="1683327"/>
          <a:ext cx="6193414" cy="4634728"/>
        </p:xfrm>
        <a:graphic>
          <a:graphicData uri="http://schemas.openxmlformats.org/drawingml/2006/table">
            <a:tbl>
              <a:tblPr firstRow="1" bandRow="1">
                <a:tableStyleId>{5C22544A-7EE6-4342-B048-85BDC9FD1C3A}</a:tableStyleId>
              </a:tblPr>
              <a:tblGrid>
                <a:gridCol w="1313827">
                  <a:extLst>
                    <a:ext uri="{9D8B030D-6E8A-4147-A177-3AD203B41FA5}">
                      <a16:colId xmlns:a16="http://schemas.microsoft.com/office/drawing/2014/main" val="2115728656"/>
                    </a:ext>
                  </a:extLst>
                </a:gridCol>
                <a:gridCol w="1365782">
                  <a:extLst>
                    <a:ext uri="{9D8B030D-6E8A-4147-A177-3AD203B41FA5}">
                      <a16:colId xmlns:a16="http://schemas.microsoft.com/office/drawing/2014/main" val="3073091865"/>
                    </a:ext>
                  </a:extLst>
                </a:gridCol>
                <a:gridCol w="3513805">
                  <a:extLst>
                    <a:ext uri="{9D8B030D-6E8A-4147-A177-3AD203B41FA5}">
                      <a16:colId xmlns:a16="http://schemas.microsoft.com/office/drawing/2014/main" val="25704833"/>
                    </a:ext>
                  </a:extLst>
                </a:gridCol>
              </a:tblGrid>
              <a:tr h="524942">
                <a:tc rowSpan="2">
                  <a:txBody>
                    <a:bodyPr/>
                    <a:lstStyle/>
                    <a:p>
                      <a:endParaRPr lang="en-US"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r>
                        <a:rPr lang="en-US" sz="1200" dirty="0">
                          <a:solidFill>
                            <a:schemeClr val="bg1"/>
                          </a:solidFill>
                        </a:rPr>
                        <a:t>Sena, Community Health Volunteer (CHV) who lives in a community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90000"/>
                        <a:lumOff val="10000"/>
                      </a:schemeClr>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53536467"/>
                  </a:ext>
                </a:extLst>
              </a:tr>
              <a:tr h="866173">
                <a:tc vMerge="1">
                  <a:txBody>
                    <a:bodyPr/>
                    <a:lstStyle/>
                    <a:p>
                      <a:endParaRPr lang="en-US"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solidFill>
                            <a:schemeClr val="bg1"/>
                          </a:solidFill>
                        </a:rPr>
                        <a:t>Demographics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r>
                        <a:rPr lang="en-US" sz="1200" dirty="0">
                          <a:solidFill>
                            <a:schemeClr val="tx1"/>
                          </a:solidFill>
                        </a:rPr>
                        <a:t>Sena is a 45-year-old woman living in a community in Ghana. She has 12 years of experience working in community health services, where she received training.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13994556"/>
                  </a:ext>
                </a:extLst>
              </a:tr>
              <a:tr h="1542163">
                <a:tc>
                  <a:txBody>
                    <a:bodyPr/>
                    <a:lstStyle/>
                    <a:p>
                      <a:r>
                        <a:rPr lang="en-US" sz="1200" dirty="0">
                          <a:solidFill>
                            <a:schemeClr val="bg1"/>
                          </a:solidFill>
                        </a:rPr>
                        <a:t>Responsibilities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gridSpan="2">
                  <a:txBody>
                    <a:bodyPr/>
                    <a:lstStyle/>
                    <a:p>
                      <a:pPr marL="171450" indent="-171450">
                        <a:buFont typeface="Arial" panose="020B0604020202020204" pitchFamily="34" charset="0"/>
                        <a:buChar char="•"/>
                      </a:pPr>
                      <a:r>
                        <a:rPr lang="en-US" sz="1200" dirty="0">
                          <a:solidFill>
                            <a:schemeClr val="tx1"/>
                          </a:solidFill>
                        </a:rPr>
                        <a:t>Community mobilization</a:t>
                      </a:r>
                    </a:p>
                    <a:p>
                      <a:pPr marL="171450" indent="-171450">
                        <a:buFont typeface="Arial" panose="020B0604020202020204" pitchFamily="34" charset="0"/>
                        <a:buChar char="•"/>
                      </a:pPr>
                      <a:r>
                        <a:rPr lang="en-US" sz="1200" dirty="0">
                          <a:solidFill>
                            <a:schemeClr val="tx1"/>
                          </a:solidFill>
                        </a:rPr>
                        <a:t>Community health education</a:t>
                      </a:r>
                    </a:p>
                    <a:p>
                      <a:pPr marL="171450" indent="-171450">
                        <a:buFont typeface="Arial" panose="020B0604020202020204" pitchFamily="34" charset="0"/>
                        <a:buChar char="•"/>
                      </a:pPr>
                      <a:r>
                        <a:rPr lang="en-US" sz="1200" dirty="0">
                          <a:solidFill>
                            <a:schemeClr val="tx1"/>
                          </a:solidFill>
                        </a:rPr>
                        <a:t>Client follow up</a:t>
                      </a:r>
                    </a:p>
                    <a:p>
                      <a:pPr marL="171450" indent="-171450">
                        <a:buFont typeface="Arial" panose="020B0604020202020204" pitchFamily="34" charset="0"/>
                        <a:buChar char="•"/>
                      </a:pPr>
                      <a:r>
                        <a:rPr lang="en-US" sz="1200" dirty="0">
                          <a:solidFill>
                            <a:schemeClr val="tx1"/>
                          </a:solidFill>
                        </a:rPr>
                        <a:t>Client referrals</a:t>
                      </a:r>
                    </a:p>
                    <a:p>
                      <a:pPr marL="171450" indent="-171450">
                        <a:buFont typeface="Arial" panose="020B0604020202020204" pitchFamily="34" charset="0"/>
                        <a:buChar char="•"/>
                      </a:pPr>
                      <a:r>
                        <a:rPr lang="en-US" sz="1200" dirty="0">
                          <a:solidFill>
                            <a:schemeClr val="tx1"/>
                          </a:solidFill>
                        </a:rPr>
                        <a:t>Immunization, nutrition, HIV/AIDS</a:t>
                      </a:r>
                    </a:p>
                    <a:p>
                      <a:pPr marL="171450" indent="-171450">
                        <a:buFont typeface="Arial" panose="020B0604020202020204" pitchFamily="34" charset="0"/>
                        <a:buChar char="•"/>
                      </a:pPr>
                      <a:r>
                        <a:rPr lang="en-US" sz="1200" dirty="0">
                          <a:solidFill>
                            <a:schemeClr val="tx1"/>
                          </a:solidFill>
                        </a:rPr>
                        <a:t>Community services including family planning</a:t>
                      </a:r>
                    </a:p>
                    <a:p>
                      <a:pPr marL="171450" indent="-171450">
                        <a:buFont typeface="Arial" panose="020B0604020202020204" pitchFamily="34" charset="0"/>
                        <a:buChar char="•"/>
                      </a:pPr>
                      <a:r>
                        <a:rPr lang="en-US" sz="1200" dirty="0">
                          <a:solidFill>
                            <a:schemeClr val="tx1"/>
                          </a:solidFill>
                        </a:rPr>
                        <a:t>Provides community health services to people in catchment communities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09685869"/>
                  </a:ext>
                </a:extLst>
              </a:tr>
              <a:tr h="812873">
                <a:tc>
                  <a:txBody>
                    <a:bodyPr/>
                    <a:lstStyle/>
                    <a:p>
                      <a:r>
                        <a:rPr lang="en-US" sz="1200" dirty="0">
                          <a:solidFill>
                            <a:schemeClr val="bg1"/>
                          </a:solidFill>
                        </a:rPr>
                        <a:t>Challenges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gridSpan="2">
                  <a:txBody>
                    <a:bodyPr/>
                    <a:lstStyle/>
                    <a:p>
                      <a:pPr marL="171450" indent="-171450">
                        <a:buFont typeface="Arial" panose="020B0604020202020204" pitchFamily="34" charset="0"/>
                        <a:buChar char="•"/>
                      </a:pPr>
                      <a:r>
                        <a:rPr lang="en-US" sz="1200" dirty="0">
                          <a:solidFill>
                            <a:schemeClr val="tx1"/>
                          </a:solidFill>
                        </a:rPr>
                        <a:t>Low awareness and demand for vaccines among community members</a:t>
                      </a:r>
                    </a:p>
                    <a:p>
                      <a:pPr marL="171450" indent="-171450">
                        <a:buFont typeface="Arial" panose="020B0604020202020204" pitchFamily="34" charset="0"/>
                        <a:buChar char="•"/>
                      </a:pPr>
                      <a:r>
                        <a:rPr lang="en-US" sz="1200" dirty="0">
                          <a:solidFill>
                            <a:schemeClr val="tx1"/>
                          </a:solidFill>
                        </a:rPr>
                        <a:t>CHV may have limited knowledge on immunization</a:t>
                      </a:r>
                    </a:p>
                    <a:p>
                      <a:pPr marL="171450" indent="-171450">
                        <a:buFont typeface="Arial" panose="020B0604020202020204" pitchFamily="34" charset="0"/>
                        <a:buChar char="•"/>
                      </a:pPr>
                      <a:r>
                        <a:rPr lang="en-US" sz="1200" dirty="0">
                          <a:solidFill>
                            <a:schemeClr val="tx1"/>
                          </a:solidFill>
                        </a:rPr>
                        <a:t>CHV may have inadequate tools and resources to support provision of services and follow-ups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52268538"/>
                  </a:ext>
                </a:extLst>
              </a:tr>
              <a:tr h="866173">
                <a:tc>
                  <a:txBody>
                    <a:bodyPr/>
                    <a:lstStyle/>
                    <a:p>
                      <a:r>
                        <a:rPr lang="en-US" sz="1200" dirty="0">
                          <a:solidFill>
                            <a:schemeClr val="bg1"/>
                          </a:solidFill>
                        </a:rPr>
                        <a:t>Connectivity and eHealth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gridSpan="2">
                  <a:txBody>
                    <a:bodyPr/>
                    <a:lstStyle/>
                    <a:p>
                      <a:pPr marL="171450" indent="-171450">
                        <a:buFont typeface="Arial" panose="020B0604020202020204" pitchFamily="34" charset="0"/>
                        <a:buChar char="•"/>
                      </a:pPr>
                      <a:r>
                        <a:rPr lang="en-US" sz="1200" dirty="0">
                          <a:solidFill>
                            <a:schemeClr val="tx1"/>
                          </a:solidFill>
                        </a:rPr>
                        <a:t>Expected to have a personal mobile phone</a:t>
                      </a:r>
                    </a:p>
                    <a:p>
                      <a:pPr marL="171450" indent="-171450">
                        <a:buFont typeface="Arial" panose="020B0604020202020204" pitchFamily="34" charset="0"/>
                        <a:buChar char="•"/>
                      </a:pPr>
                      <a:r>
                        <a:rPr lang="en-US" sz="1200" dirty="0">
                          <a:solidFill>
                            <a:schemeClr val="tx1"/>
                          </a:solidFill>
                        </a:rPr>
                        <a:t>CHV may have challenges in accessing/paying for airtime/data for the mobile health applications used in the course of his/her work</a:t>
                      </a:r>
                    </a:p>
                    <a:p>
                      <a:pPr marL="171450" indent="-171450">
                        <a:buFont typeface="Arial" panose="020B0604020202020204" pitchFamily="34" charset="0"/>
                        <a:buChar char="•"/>
                      </a:pPr>
                      <a:r>
                        <a:rPr lang="en-US" sz="1200" dirty="0">
                          <a:solidFill>
                            <a:schemeClr val="tx1"/>
                          </a:solidFill>
                        </a:rPr>
                        <a:t>Has limited access to connectivity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14415623"/>
                  </a:ext>
                </a:extLst>
              </a:tr>
            </a:tbl>
          </a:graphicData>
        </a:graphic>
      </p:graphicFrame>
      <p:pic>
        <p:nvPicPr>
          <p:cNvPr id="8" name="Graphic 7" descr="Head with protective gear">
            <a:extLst>
              <a:ext uri="{FF2B5EF4-FFF2-40B4-BE49-F238E27FC236}">
                <a16:creationId xmlns:a16="http://schemas.microsoft.com/office/drawing/2014/main" id="{2C95BF3F-7499-9960-53FB-1E806159931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12321" y="1926771"/>
            <a:ext cx="723900" cy="819150"/>
          </a:xfrm>
          <a:prstGeom prst="rect">
            <a:avLst/>
          </a:prstGeom>
        </p:spPr>
      </p:pic>
    </p:spTree>
    <p:extLst>
      <p:ext uri="{BB962C8B-B14F-4D97-AF65-F5344CB8AC3E}">
        <p14:creationId xmlns:p14="http://schemas.microsoft.com/office/powerpoint/2010/main" val="283355563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DCC6A-3166-A0E7-4618-F50724FD0713}"/>
              </a:ext>
            </a:extLst>
          </p:cNvPr>
          <p:cNvSpPr>
            <a:spLocks noGrp="1"/>
          </p:cNvSpPr>
          <p:nvPr>
            <p:ph type="title"/>
          </p:nvPr>
        </p:nvSpPr>
        <p:spPr/>
        <p:txBody>
          <a:bodyPr/>
          <a:lstStyle/>
          <a:p>
            <a:r>
              <a:rPr lang="en-US">
                <a:latin typeface="Arial"/>
                <a:cs typeface="Arial"/>
              </a:rPr>
              <a:t>  </a:t>
            </a:r>
            <a:endParaRPr lang="en-US"/>
          </a:p>
        </p:txBody>
      </p:sp>
      <p:sp>
        <p:nvSpPr>
          <p:cNvPr id="5" name="Title 1">
            <a:extLst>
              <a:ext uri="{FF2B5EF4-FFF2-40B4-BE49-F238E27FC236}">
                <a16:creationId xmlns:a16="http://schemas.microsoft.com/office/drawing/2014/main" id="{7CB90B4D-7539-F2C6-CEC7-B910084AEBEA}"/>
              </a:ext>
            </a:extLst>
          </p:cNvPr>
          <p:cNvSpPr txBox="1">
            <a:spLocks/>
          </p:cNvSpPr>
          <p:nvPr/>
        </p:nvSpPr>
        <p:spPr>
          <a:xfrm>
            <a:off x="833718" y="493691"/>
            <a:ext cx="10084496" cy="156164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r>
              <a:rPr lang="en-US">
                <a:latin typeface="Arial"/>
                <a:cs typeface="Arial"/>
              </a:rPr>
              <a:t>BA tools and techniques: Process diagrams</a:t>
            </a:r>
            <a:endParaRPr lang="en-US"/>
          </a:p>
        </p:txBody>
      </p:sp>
      <p:sp>
        <p:nvSpPr>
          <p:cNvPr id="3" name="TextBox 2">
            <a:extLst>
              <a:ext uri="{FF2B5EF4-FFF2-40B4-BE49-F238E27FC236}">
                <a16:creationId xmlns:a16="http://schemas.microsoft.com/office/drawing/2014/main" id="{2F5F6CFE-4AE3-2AF1-26C2-83F273F898CE}"/>
              </a:ext>
            </a:extLst>
          </p:cNvPr>
          <p:cNvSpPr txBox="1"/>
          <p:nvPr/>
        </p:nvSpPr>
        <p:spPr>
          <a:xfrm>
            <a:off x="952578" y="1950519"/>
            <a:ext cx="9797197" cy="40318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Arial"/>
                <a:cs typeface="Calibri"/>
              </a:rPr>
              <a:t>Business process diagram /swim lane diagram is: </a:t>
            </a:r>
            <a:endParaRPr lang="en-US" dirty="0">
              <a:latin typeface="Arial"/>
              <a:cs typeface="Arial"/>
            </a:endParaRPr>
          </a:p>
          <a:p>
            <a:endParaRPr lang="en-US" sz="2400" dirty="0">
              <a:latin typeface="Arial"/>
              <a:cs typeface="Calibri"/>
            </a:endParaRPr>
          </a:p>
          <a:p>
            <a:r>
              <a:rPr lang="en-US" sz="2400" dirty="0">
                <a:latin typeface="Arial"/>
                <a:cs typeface="Calibri"/>
              </a:rPr>
              <a:t>A visual representation of the steps, activities, and decisions involved in a specific process or workflow. Business process diagrams help stakeholders understand </a:t>
            </a:r>
            <a:r>
              <a:rPr lang="en-US" sz="2400" b="1" dirty="0">
                <a:latin typeface="Arial"/>
                <a:cs typeface="Calibri"/>
              </a:rPr>
              <a:t>how</a:t>
            </a:r>
            <a:r>
              <a:rPr lang="en-US" sz="2400" dirty="0">
                <a:latin typeface="Arial"/>
                <a:cs typeface="Calibri"/>
              </a:rPr>
              <a:t> a process works and at what points in the process data is collected, generated, or used. It can be used to identify areas for optimization.</a:t>
            </a:r>
            <a:r>
              <a:rPr lang="en-US" sz="2400" dirty="0">
                <a:cs typeface="Calibri"/>
              </a:rPr>
              <a:t>  </a:t>
            </a:r>
          </a:p>
          <a:p>
            <a:endParaRPr lang="en-US" sz="2400" dirty="0">
              <a:cs typeface="Calibri"/>
            </a:endParaRPr>
          </a:p>
          <a:p>
            <a:r>
              <a:rPr lang="en-US" sz="2400" dirty="0">
                <a:latin typeface="Arial" panose="020B0604020202020204" pitchFamily="34" charset="0"/>
                <a:cs typeface="Arial" panose="020B0604020202020204" pitchFamily="34" charset="0"/>
              </a:rPr>
              <a:t>See diagram on next slide.</a:t>
            </a:r>
            <a:endParaRPr lang="en-US" dirty="0">
              <a:latin typeface="Arial" panose="020B0604020202020204" pitchFamily="34" charset="0"/>
              <a:cs typeface="Arial" panose="020B0604020202020204" pitchFamily="34" charset="0"/>
            </a:endParaRPr>
          </a:p>
          <a:p>
            <a:endParaRPr lang="en-US" sz="2000" dirty="0">
              <a:cs typeface="Calibri"/>
            </a:endParaRPr>
          </a:p>
          <a:p>
            <a:endParaRPr lang="en-US" sz="2000" dirty="0">
              <a:cs typeface="Calibri"/>
            </a:endParaRPr>
          </a:p>
        </p:txBody>
      </p:sp>
    </p:spTree>
    <p:extLst>
      <p:ext uri="{BB962C8B-B14F-4D97-AF65-F5344CB8AC3E}">
        <p14:creationId xmlns:p14="http://schemas.microsoft.com/office/powerpoint/2010/main" val="383297669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A54FB-D375-CE00-DD40-BD3EB518E6AE}"/>
              </a:ext>
            </a:extLst>
          </p:cNvPr>
          <p:cNvSpPr>
            <a:spLocks noGrp="1"/>
          </p:cNvSpPr>
          <p:nvPr>
            <p:ph type="title"/>
          </p:nvPr>
        </p:nvSpPr>
        <p:spPr>
          <a:xfrm>
            <a:off x="1135911" y="599385"/>
            <a:ext cx="10515600" cy="1325563"/>
          </a:xfrm>
        </p:spPr>
        <p:txBody>
          <a:bodyPr/>
          <a:lstStyle/>
          <a:p>
            <a:r>
              <a:rPr lang="en-US" dirty="0"/>
              <a:t>BA tools and techniques process diagrams</a:t>
            </a:r>
          </a:p>
        </p:txBody>
      </p:sp>
      <p:sp>
        <p:nvSpPr>
          <p:cNvPr id="4" name="Rectangle 3">
            <a:extLst>
              <a:ext uri="{FF2B5EF4-FFF2-40B4-BE49-F238E27FC236}">
                <a16:creationId xmlns:a16="http://schemas.microsoft.com/office/drawing/2014/main" id="{F0EA8034-A58D-AB1D-225C-3725482B7183}"/>
              </a:ext>
            </a:extLst>
          </p:cNvPr>
          <p:cNvSpPr/>
          <p:nvPr/>
        </p:nvSpPr>
        <p:spPr>
          <a:xfrm>
            <a:off x="1403498" y="1714115"/>
            <a:ext cx="9314121" cy="4351338"/>
          </a:xfrm>
          <a:prstGeom prst="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5F563E-35E2-B436-CEFD-0AE2C88C5798}"/>
              </a:ext>
            </a:extLst>
          </p:cNvPr>
          <p:cNvSpPr/>
          <p:nvPr/>
        </p:nvSpPr>
        <p:spPr>
          <a:xfrm>
            <a:off x="1403498" y="1714114"/>
            <a:ext cx="595423" cy="4351337"/>
          </a:xfrm>
          <a:prstGeom prst="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24586B2-E050-D7D2-805D-EEBC47648109}"/>
              </a:ext>
            </a:extLst>
          </p:cNvPr>
          <p:cNvSpPr/>
          <p:nvPr/>
        </p:nvSpPr>
        <p:spPr>
          <a:xfrm>
            <a:off x="1998921" y="1714111"/>
            <a:ext cx="8718698" cy="1874509"/>
          </a:xfrm>
          <a:prstGeom prst="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A168E54-A1FF-B463-48D4-44872403BF87}"/>
              </a:ext>
            </a:extLst>
          </p:cNvPr>
          <p:cNvSpPr/>
          <p:nvPr/>
        </p:nvSpPr>
        <p:spPr>
          <a:xfrm>
            <a:off x="2456121" y="1972471"/>
            <a:ext cx="595423" cy="531628"/>
          </a:xfrm>
          <a:prstGeom prst="ellipse">
            <a:avLst/>
          </a:prstGeom>
          <a:solidFill>
            <a:schemeClr val="accent6">
              <a:lumMod val="20000"/>
              <a:lumOff val="80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424ECEBE-5DBD-EC28-D7B7-7B48738825FD}"/>
              </a:ext>
            </a:extLst>
          </p:cNvPr>
          <p:cNvSpPr/>
          <p:nvPr/>
        </p:nvSpPr>
        <p:spPr>
          <a:xfrm>
            <a:off x="3508745" y="2365875"/>
            <a:ext cx="1212112" cy="887819"/>
          </a:xfrm>
          <a:prstGeom prst="round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Rounded Corners 10">
            <a:extLst>
              <a:ext uri="{FF2B5EF4-FFF2-40B4-BE49-F238E27FC236}">
                <a16:creationId xmlns:a16="http://schemas.microsoft.com/office/drawing/2014/main" id="{ABBBD7B5-87B5-98F8-06F7-00A6EDE4FBEC}"/>
              </a:ext>
            </a:extLst>
          </p:cNvPr>
          <p:cNvSpPr/>
          <p:nvPr/>
        </p:nvSpPr>
        <p:spPr>
          <a:xfrm>
            <a:off x="3508744" y="3957545"/>
            <a:ext cx="1212113" cy="869490"/>
          </a:xfrm>
          <a:prstGeom prst="round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Decision 11">
            <a:extLst>
              <a:ext uri="{FF2B5EF4-FFF2-40B4-BE49-F238E27FC236}">
                <a16:creationId xmlns:a16="http://schemas.microsoft.com/office/drawing/2014/main" id="{49E6193C-3159-EE8E-96C4-FC0460F123CC}"/>
              </a:ext>
            </a:extLst>
          </p:cNvPr>
          <p:cNvSpPr/>
          <p:nvPr/>
        </p:nvSpPr>
        <p:spPr>
          <a:xfrm>
            <a:off x="5798288" y="4057364"/>
            <a:ext cx="595423" cy="669851"/>
          </a:xfrm>
          <a:prstGeom prst="flowChartDecision">
            <a:avLst/>
          </a:prstGeom>
          <a:solidFill>
            <a:schemeClr val="tx2">
              <a:lumMod val="25000"/>
              <a:lumOff val="75000"/>
            </a:schemeClr>
          </a:solid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2">
                    <a:lumMod val="50000"/>
                    <a:lumOff val="50000"/>
                  </a:schemeClr>
                </a:solidFill>
                <a:latin typeface="Arial" panose="020B0604020202020204" pitchFamily="34" charset="0"/>
                <a:cs typeface="Arial" panose="020B0604020202020204" pitchFamily="34" charset="0"/>
              </a:rPr>
              <a:t>X</a:t>
            </a:r>
          </a:p>
        </p:txBody>
      </p:sp>
      <p:sp>
        <p:nvSpPr>
          <p:cNvPr id="13" name="Rectangle: Rounded Corners 12">
            <a:extLst>
              <a:ext uri="{FF2B5EF4-FFF2-40B4-BE49-F238E27FC236}">
                <a16:creationId xmlns:a16="http://schemas.microsoft.com/office/drawing/2014/main" id="{D1485F84-0BCC-686C-A57D-BDA50E93E265}"/>
              </a:ext>
            </a:extLst>
          </p:cNvPr>
          <p:cNvSpPr/>
          <p:nvPr/>
        </p:nvSpPr>
        <p:spPr>
          <a:xfrm>
            <a:off x="7471142" y="5002334"/>
            <a:ext cx="1212112" cy="887819"/>
          </a:xfrm>
          <a:prstGeom prst="round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B81D7DBC-DA14-3150-5BAC-8A29F5134080}"/>
              </a:ext>
            </a:extLst>
          </p:cNvPr>
          <p:cNvSpPr/>
          <p:nvPr/>
        </p:nvSpPr>
        <p:spPr>
          <a:xfrm>
            <a:off x="7471142" y="3939216"/>
            <a:ext cx="1212112" cy="887819"/>
          </a:xfrm>
          <a:prstGeom prst="round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ircle: Hollow 14">
            <a:extLst>
              <a:ext uri="{FF2B5EF4-FFF2-40B4-BE49-F238E27FC236}">
                <a16:creationId xmlns:a16="http://schemas.microsoft.com/office/drawing/2014/main" id="{C3D1B016-8EE1-798E-FB22-F1FC859E1F55}"/>
              </a:ext>
            </a:extLst>
          </p:cNvPr>
          <p:cNvSpPr/>
          <p:nvPr/>
        </p:nvSpPr>
        <p:spPr>
          <a:xfrm>
            <a:off x="9537401" y="4179916"/>
            <a:ext cx="446567" cy="429430"/>
          </a:xfrm>
          <a:prstGeom prst="donut">
            <a:avLst>
              <a:gd name="adj" fmla="val 10465"/>
            </a:avLst>
          </a:prstGeom>
          <a:solidFill>
            <a:schemeClr val="accent6">
              <a:lumMod val="20000"/>
              <a:lumOff val="80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2" name="Straight Arrow Connector 21">
            <a:extLst>
              <a:ext uri="{FF2B5EF4-FFF2-40B4-BE49-F238E27FC236}">
                <a16:creationId xmlns:a16="http://schemas.microsoft.com/office/drawing/2014/main" id="{C0C59AD6-920D-8FBE-955D-BF42ADE98EFF}"/>
              </a:ext>
            </a:extLst>
          </p:cNvPr>
          <p:cNvCxnSpPr>
            <a:stCxn id="10" idx="2"/>
            <a:endCxn id="11" idx="0"/>
          </p:cNvCxnSpPr>
          <p:nvPr/>
        </p:nvCxnSpPr>
        <p:spPr>
          <a:xfrm>
            <a:off x="4114801" y="3253694"/>
            <a:ext cx="0" cy="703851"/>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B588039C-F63D-8C47-4ADD-6DB7650F8EB3}"/>
              </a:ext>
            </a:extLst>
          </p:cNvPr>
          <p:cNvCxnSpPr>
            <a:stCxn id="11" idx="3"/>
            <a:endCxn id="12" idx="1"/>
          </p:cNvCxnSpPr>
          <p:nvPr/>
        </p:nvCxnSpPr>
        <p:spPr>
          <a:xfrm>
            <a:off x="4720857" y="4392290"/>
            <a:ext cx="1077431" cy="0"/>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089DF189-05A1-F67E-3B07-730A07E1FBA2}"/>
              </a:ext>
            </a:extLst>
          </p:cNvPr>
          <p:cNvCxnSpPr>
            <a:stCxn id="12" idx="3"/>
            <a:endCxn id="14" idx="1"/>
          </p:cNvCxnSpPr>
          <p:nvPr/>
        </p:nvCxnSpPr>
        <p:spPr>
          <a:xfrm flipV="1">
            <a:off x="6393711" y="4383126"/>
            <a:ext cx="1077431" cy="9164"/>
          </a:xfrm>
          <a:prstGeom prst="straightConnector1">
            <a:avLst/>
          </a:prstGeom>
          <a:ln w="28575">
            <a:solidFill>
              <a:schemeClr val="tx2">
                <a:lumMod val="50000"/>
                <a:lumOff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8" name="Connector: Elbow 27">
            <a:extLst>
              <a:ext uri="{FF2B5EF4-FFF2-40B4-BE49-F238E27FC236}">
                <a16:creationId xmlns:a16="http://schemas.microsoft.com/office/drawing/2014/main" id="{D01BFE8E-7290-F2F8-38A7-52FD361D8CF5}"/>
              </a:ext>
            </a:extLst>
          </p:cNvPr>
          <p:cNvCxnSpPr>
            <a:cxnSpLocks/>
            <a:stCxn id="9" idx="4"/>
            <a:endCxn id="10" idx="1"/>
          </p:cNvCxnSpPr>
          <p:nvPr/>
        </p:nvCxnSpPr>
        <p:spPr>
          <a:xfrm rot="16200000" flipH="1">
            <a:off x="2978446" y="2279486"/>
            <a:ext cx="305686" cy="754912"/>
          </a:xfrm>
          <a:prstGeom prst="bentConnector2">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5" name="Connector: Elbow 34">
            <a:extLst>
              <a:ext uri="{FF2B5EF4-FFF2-40B4-BE49-F238E27FC236}">
                <a16:creationId xmlns:a16="http://schemas.microsoft.com/office/drawing/2014/main" id="{F09FCF53-BCAC-325A-D06E-A80325762892}"/>
              </a:ext>
            </a:extLst>
          </p:cNvPr>
          <p:cNvCxnSpPr>
            <a:stCxn id="13" idx="3"/>
            <a:endCxn id="15" idx="4"/>
          </p:cNvCxnSpPr>
          <p:nvPr/>
        </p:nvCxnSpPr>
        <p:spPr>
          <a:xfrm flipV="1">
            <a:off x="8683254" y="4609346"/>
            <a:ext cx="1077431" cy="836898"/>
          </a:xfrm>
          <a:prstGeom prst="bentConnector2">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7" name="Straight Arrow Connector 36">
            <a:extLst>
              <a:ext uri="{FF2B5EF4-FFF2-40B4-BE49-F238E27FC236}">
                <a16:creationId xmlns:a16="http://schemas.microsoft.com/office/drawing/2014/main" id="{FA2F50ED-C21D-78AE-9C0A-1BC248F793F2}"/>
              </a:ext>
            </a:extLst>
          </p:cNvPr>
          <p:cNvCxnSpPr>
            <a:stCxn id="14" idx="3"/>
            <a:endCxn id="15" idx="2"/>
          </p:cNvCxnSpPr>
          <p:nvPr/>
        </p:nvCxnSpPr>
        <p:spPr>
          <a:xfrm>
            <a:off x="8683254" y="4383126"/>
            <a:ext cx="854147" cy="11505"/>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9" name="Connector: Elbow 38">
            <a:extLst>
              <a:ext uri="{FF2B5EF4-FFF2-40B4-BE49-F238E27FC236}">
                <a16:creationId xmlns:a16="http://schemas.microsoft.com/office/drawing/2014/main" id="{07BCA54A-D545-6835-2913-F9C4683DE607}"/>
              </a:ext>
            </a:extLst>
          </p:cNvPr>
          <p:cNvCxnSpPr>
            <a:stCxn id="12" idx="2"/>
            <a:endCxn id="13" idx="1"/>
          </p:cNvCxnSpPr>
          <p:nvPr/>
        </p:nvCxnSpPr>
        <p:spPr>
          <a:xfrm rot="16200000" flipH="1">
            <a:off x="6424057" y="4399158"/>
            <a:ext cx="719029" cy="1375142"/>
          </a:xfrm>
          <a:prstGeom prst="bentConnector2">
            <a:avLst/>
          </a:prstGeom>
          <a:ln w="28575">
            <a:solidFill>
              <a:schemeClr val="tx2">
                <a:lumMod val="50000"/>
                <a:lumOff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40" name="TextBox 39">
            <a:extLst>
              <a:ext uri="{FF2B5EF4-FFF2-40B4-BE49-F238E27FC236}">
                <a16:creationId xmlns:a16="http://schemas.microsoft.com/office/drawing/2014/main" id="{2E8C7522-1056-B49D-5B72-966A68470D5D}"/>
              </a:ext>
            </a:extLst>
          </p:cNvPr>
          <p:cNvSpPr txBox="1"/>
          <p:nvPr/>
        </p:nvSpPr>
        <p:spPr>
          <a:xfrm rot="16200000">
            <a:off x="359630" y="3705116"/>
            <a:ext cx="2672526"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Create Newborn Record</a:t>
            </a:r>
          </a:p>
        </p:txBody>
      </p:sp>
      <p:sp>
        <p:nvSpPr>
          <p:cNvPr id="41" name="TextBox 40">
            <a:extLst>
              <a:ext uri="{FF2B5EF4-FFF2-40B4-BE49-F238E27FC236}">
                <a16:creationId xmlns:a16="http://schemas.microsoft.com/office/drawing/2014/main" id="{9C374276-10D7-4436-DD66-EFF5DEBFBAF9}"/>
              </a:ext>
            </a:extLst>
          </p:cNvPr>
          <p:cNvSpPr txBox="1"/>
          <p:nvPr/>
        </p:nvSpPr>
        <p:spPr>
          <a:xfrm rot="16200000">
            <a:off x="1764669" y="4667591"/>
            <a:ext cx="925703"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RS Staff</a:t>
            </a:r>
          </a:p>
        </p:txBody>
      </p:sp>
      <p:sp>
        <p:nvSpPr>
          <p:cNvPr id="42" name="TextBox 41">
            <a:extLst>
              <a:ext uri="{FF2B5EF4-FFF2-40B4-BE49-F238E27FC236}">
                <a16:creationId xmlns:a16="http://schemas.microsoft.com/office/drawing/2014/main" id="{807783E8-485E-5E93-72E8-1ADB65EA182E}"/>
              </a:ext>
            </a:extLst>
          </p:cNvPr>
          <p:cNvSpPr txBox="1"/>
          <p:nvPr/>
        </p:nvSpPr>
        <p:spPr>
          <a:xfrm rot="16200000">
            <a:off x="2000443" y="2615573"/>
            <a:ext cx="538481" cy="276999"/>
          </a:xfrm>
          <a:prstGeom prst="rect">
            <a:avLst/>
          </a:prstGeom>
          <a:noFill/>
        </p:spPr>
        <p:txBody>
          <a:bodyPr wrap="square" rtlCol="0">
            <a:spAutoFit/>
          </a:bodyPr>
          <a:lstStyle/>
          <a:p>
            <a:r>
              <a:rPr lang="en-US" sz="1200" dirty="0"/>
              <a:t>HCW</a:t>
            </a:r>
          </a:p>
        </p:txBody>
      </p:sp>
      <p:sp>
        <p:nvSpPr>
          <p:cNvPr id="43" name="TextBox 42">
            <a:extLst>
              <a:ext uri="{FF2B5EF4-FFF2-40B4-BE49-F238E27FC236}">
                <a16:creationId xmlns:a16="http://schemas.microsoft.com/office/drawing/2014/main" id="{D1954171-81DD-C12F-83E0-9325948FF048}"/>
              </a:ext>
            </a:extLst>
          </p:cNvPr>
          <p:cNvSpPr txBox="1"/>
          <p:nvPr/>
        </p:nvSpPr>
        <p:spPr>
          <a:xfrm>
            <a:off x="3466215" y="2682274"/>
            <a:ext cx="1339703"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1. Register Birth</a:t>
            </a:r>
          </a:p>
        </p:txBody>
      </p:sp>
      <p:sp>
        <p:nvSpPr>
          <p:cNvPr id="44" name="TextBox 43">
            <a:extLst>
              <a:ext uri="{FF2B5EF4-FFF2-40B4-BE49-F238E27FC236}">
                <a16:creationId xmlns:a16="http://schemas.microsoft.com/office/drawing/2014/main" id="{ED32B72D-63E5-6D46-6FB9-C16D7C6E1EDB}"/>
              </a:ext>
            </a:extLst>
          </p:cNvPr>
          <p:cNvSpPr txBox="1"/>
          <p:nvPr/>
        </p:nvSpPr>
        <p:spPr>
          <a:xfrm>
            <a:off x="3444948" y="4164595"/>
            <a:ext cx="1339703" cy="461665"/>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2. Receive Birth Dates</a:t>
            </a:r>
          </a:p>
        </p:txBody>
      </p:sp>
      <p:sp>
        <p:nvSpPr>
          <p:cNvPr id="45" name="TextBox 44">
            <a:extLst>
              <a:ext uri="{FF2B5EF4-FFF2-40B4-BE49-F238E27FC236}">
                <a16:creationId xmlns:a16="http://schemas.microsoft.com/office/drawing/2014/main" id="{6A46435A-2936-B93A-9E24-CAB7A3D0C306}"/>
              </a:ext>
            </a:extLst>
          </p:cNvPr>
          <p:cNvSpPr txBox="1"/>
          <p:nvPr/>
        </p:nvSpPr>
        <p:spPr>
          <a:xfrm>
            <a:off x="6166885" y="3920388"/>
            <a:ext cx="1339703" cy="461665"/>
          </a:xfrm>
          <a:prstGeom prst="rect">
            <a:avLst/>
          </a:prstGeom>
          <a:noFill/>
        </p:spPr>
        <p:txBody>
          <a:bodyPr wrap="square" rtlCol="0">
            <a:spAutoFit/>
          </a:bodyPr>
          <a:lstStyle/>
          <a:p>
            <a:pPr algn="ctr"/>
            <a:r>
              <a:rPr lang="en-US" sz="1200" b="1" dirty="0">
                <a:solidFill>
                  <a:schemeClr val="tx2">
                    <a:lumMod val="50000"/>
                    <a:lumOff val="50000"/>
                  </a:schemeClr>
                </a:solidFill>
                <a:latin typeface="Arial" panose="020B0604020202020204" pitchFamily="34" charset="0"/>
                <a:cs typeface="Arial" panose="020B0604020202020204" pitchFamily="34" charset="0"/>
              </a:rPr>
              <a:t>Record doesn’t exist</a:t>
            </a:r>
          </a:p>
        </p:txBody>
      </p:sp>
      <p:sp>
        <p:nvSpPr>
          <p:cNvPr id="46" name="TextBox 45">
            <a:extLst>
              <a:ext uri="{FF2B5EF4-FFF2-40B4-BE49-F238E27FC236}">
                <a16:creationId xmlns:a16="http://schemas.microsoft.com/office/drawing/2014/main" id="{79AA0F84-F79A-F9A7-1F98-BF4C154C0977}"/>
              </a:ext>
            </a:extLst>
          </p:cNvPr>
          <p:cNvSpPr txBox="1"/>
          <p:nvPr/>
        </p:nvSpPr>
        <p:spPr>
          <a:xfrm>
            <a:off x="6131438" y="5027795"/>
            <a:ext cx="1339703" cy="461665"/>
          </a:xfrm>
          <a:prstGeom prst="rect">
            <a:avLst/>
          </a:prstGeom>
          <a:noFill/>
        </p:spPr>
        <p:txBody>
          <a:bodyPr wrap="square" rtlCol="0">
            <a:spAutoFit/>
          </a:bodyPr>
          <a:lstStyle/>
          <a:p>
            <a:pPr algn="ctr"/>
            <a:r>
              <a:rPr lang="en-US" sz="1200" b="1" dirty="0">
                <a:solidFill>
                  <a:schemeClr val="tx2">
                    <a:lumMod val="50000"/>
                    <a:lumOff val="50000"/>
                  </a:schemeClr>
                </a:solidFill>
                <a:latin typeface="Arial" panose="020B0604020202020204" pitchFamily="34" charset="0"/>
                <a:cs typeface="Arial" panose="020B0604020202020204" pitchFamily="34" charset="0"/>
              </a:rPr>
              <a:t>Record already exists</a:t>
            </a:r>
          </a:p>
        </p:txBody>
      </p:sp>
      <p:sp>
        <p:nvSpPr>
          <p:cNvPr id="47" name="TextBox 46">
            <a:extLst>
              <a:ext uri="{FF2B5EF4-FFF2-40B4-BE49-F238E27FC236}">
                <a16:creationId xmlns:a16="http://schemas.microsoft.com/office/drawing/2014/main" id="{E6D7D124-D9BB-C95C-6B66-AC037BC0D546}"/>
              </a:ext>
            </a:extLst>
          </p:cNvPr>
          <p:cNvSpPr txBox="1"/>
          <p:nvPr/>
        </p:nvSpPr>
        <p:spPr>
          <a:xfrm>
            <a:off x="7407346" y="4179370"/>
            <a:ext cx="1339703" cy="461665"/>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3. Create New Record</a:t>
            </a:r>
          </a:p>
        </p:txBody>
      </p:sp>
      <p:sp>
        <p:nvSpPr>
          <p:cNvPr id="48" name="TextBox 47">
            <a:extLst>
              <a:ext uri="{FF2B5EF4-FFF2-40B4-BE49-F238E27FC236}">
                <a16:creationId xmlns:a16="http://schemas.microsoft.com/office/drawing/2014/main" id="{195E9239-995B-00B7-B246-F406952CE14F}"/>
              </a:ext>
            </a:extLst>
          </p:cNvPr>
          <p:cNvSpPr txBox="1"/>
          <p:nvPr/>
        </p:nvSpPr>
        <p:spPr>
          <a:xfrm>
            <a:off x="7410887" y="5237031"/>
            <a:ext cx="1339703" cy="461665"/>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4. Update Client Record</a:t>
            </a:r>
          </a:p>
        </p:txBody>
      </p:sp>
      <p:sp>
        <p:nvSpPr>
          <p:cNvPr id="49" name="TextBox 48">
            <a:extLst>
              <a:ext uri="{FF2B5EF4-FFF2-40B4-BE49-F238E27FC236}">
                <a16:creationId xmlns:a16="http://schemas.microsoft.com/office/drawing/2014/main" id="{816C00E2-EAE2-3E6A-74E6-3D1CB94851C1}"/>
              </a:ext>
            </a:extLst>
          </p:cNvPr>
          <p:cNvSpPr txBox="1"/>
          <p:nvPr/>
        </p:nvSpPr>
        <p:spPr>
          <a:xfrm>
            <a:off x="2504059" y="1700428"/>
            <a:ext cx="595423" cy="276999"/>
          </a:xfrm>
          <a:prstGeom prst="rect">
            <a:avLst/>
          </a:prstGeom>
          <a:noFill/>
        </p:spPr>
        <p:txBody>
          <a:bodyPr wrap="square" rtlCol="0">
            <a:spAutoFit/>
          </a:bodyPr>
          <a:lstStyle/>
          <a:p>
            <a:r>
              <a:rPr lang="en-US" sz="1200" b="1" dirty="0">
                <a:solidFill>
                  <a:schemeClr val="accent6"/>
                </a:solidFill>
                <a:latin typeface="Arial" panose="020B0604020202020204" pitchFamily="34" charset="0"/>
                <a:cs typeface="Arial" panose="020B0604020202020204" pitchFamily="34" charset="0"/>
              </a:rPr>
              <a:t>Start</a:t>
            </a:r>
          </a:p>
        </p:txBody>
      </p:sp>
      <p:sp>
        <p:nvSpPr>
          <p:cNvPr id="50" name="TextBox 49">
            <a:extLst>
              <a:ext uri="{FF2B5EF4-FFF2-40B4-BE49-F238E27FC236}">
                <a16:creationId xmlns:a16="http://schemas.microsoft.com/office/drawing/2014/main" id="{54DA7C59-91A7-E4C8-E4F6-5C2AF26A0D51}"/>
              </a:ext>
            </a:extLst>
          </p:cNvPr>
          <p:cNvSpPr txBox="1"/>
          <p:nvPr/>
        </p:nvSpPr>
        <p:spPr>
          <a:xfrm>
            <a:off x="9962687" y="4219657"/>
            <a:ext cx="595423" cy="276999"/>
          </a:xfrm>
          <a:prstGeom prst="rect">
            <a:avLst/>
          </a:prstGeom>
          <a:noFill/>
        </p:spPr>
        <p:txBody>
          <a:bodyPr wrap="square" rtlCol="0">
            <a:spAutoFit/>
          </a:bodyPr>
          <a:lstStyle/>
          <a:p>
            <a:r>
              <a:rPr lang="en-US" sz="1200" b="1" dirty="0">
                <a:solidFill>
                  <a:schemeClr val="accent6"/>
                </a:solidFill>
                <a:latin typeface="Arial" panose="020B0604020202020204" pitchFamily="34" charset="0"/>
                <a:cs typeface="Arial" panose="020B0604020202020204" pitchFamily="34" charset="0"/>
              </a:rPr>
              <a:t>Stop</a:t>
            </a:r>
          </a:p>
        </p:txBody>
      </p:sp>
    </p:spTree>
    <p:extLst>
      <p:ext uri="{BB962C8B-B14F-4D97-AF65-F5344CB8AC3E}">
        <p14:creationId xmlns:p14="http://schemas.microsoft.com/office/powerpoint/2010/main" val="317754465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DCC6A-3166-A0E7-4618-F50724FD0713}"/>
              </a:ext>
            </a:extLst>
          </p:cNvPr>
          <p:cNvSpPr>
            <a:spLocks noGrp="1"/>
          </p:cNvSpPr>
          <p:nvPr>
            <p:ph type="title"/>
          </p:nvPr>
        </p:nvSpPr>
        <p:spPr/>
        <p:txBody>
          <a:bodyPr/>
          <a:lstStyle/>
          <a:p>
            <a:r>
              <a:rPr lang="en-US">
                <a:latin typeface="Arial"/>
                <a:cs typeface="Arial"/>
              </a:rPr>
              <a:t>  </a:t>
            </a:r>
            <a:endParaRPr lang="en-US"/>
          </a:p>
        </p:txBody>
      </p:sp>
      <p:sp>
        <p:nvSpPr>
          <p:cNvPr id="5" name="Title 1">
            <a:extLst>
              <a:ext uri="{FF2B5EF4-FFF2-40B4-BE49-F238E27FC236}">
                <a16:creationId xmlns:a16="http://schemas.microsoft.com/office/drawing/2014/main" id="{7CB90B4D-7539-F2C6-CEC7-B910084AEBEA}"/>
              </a:ext>
            </a:extLst>
          </p:cNvPr>
          <p:cNvSpPr txBox="1">
            <a:spLocks/>
          </p:cNvSpPr>
          <p:nvPr/>
        </p:nvSpPr>
        <p:spPr>
          <a:xfrm>
            <a:off x="833718" y="493691"/>
            <a:ext cx="10084496" cy="156164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r>
              <a:rPr lang="en-US">
                <a:latin typeface="Arial"/>
                <a:cs typeface="Arial"/>
              </a:rPr>
              <a:t>BA tools and techniques: Process diagrams</a:t>
            </a:r>
            <a:endParaRPr lang="en-US"/>
          </a:p>
        </p:txBody>
      </p:sp>
      <p:sp>
        <p:nvSpPr>
          <p:cNvPr id="3" name="TextBox 2">
            <a:extLst>
              <a:ext uri="{FF2B5EF4-FFF2-40B4-BE49-F238E27FC236}">
                <a16:creationId xmlns:a16="http://schemas.microsoft.com/office/drawing/2014/main" id="{2F5F6CFE-4AE3-2AF1-26C2-83F273F898CE}"/>
              </a:ext>
            </a:extLst>
          </p:cNvPr>
          <p:cNvSpPr txBox="1"/>
          <p:nvPr/>
        </p:nvSpPr>
        <p:spPr>
          <a:xfrm>
            <a:off x="952579" y="1928107"/>
            <a:ext cx="5367708"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Arial"/>
                <a:cs typeface="Calibri"/>
              </a:rPr>
              <a:t>Example from the Design and Development plan template </a:t>
            </a:r>
            <a:endParaRPr lang="en-US">
              <a:latin typeface="Arial"/>
              <a:cs typeface="Calibri"/>
            </a:endParaRPr>
          </a:p>
          <a:p>
            <a:endParaRPr lang="en-US" sz="2000">
              <a:cs typeface="Calibri"/>
            </a:endParaRPr>
          </a:p>
          <a:p>
            <a:endParaRPr lang="en-US" sz="2000">
              <a:cs typeface="Calibri"/>
            </a:endParaRPr>
          </a:p>
        </p:txBody>
      </p:sp>
      <p:pic>
        <p:nvPicPr>
          <p:cNvPr id="8" name="Content Placeholder 7" descr="A screenshot of a computer screen&#10;&#10;Description automatically generated">
            <a:extLst>
              <a:ext uri="{FF2B5EF4-FFF2-40B4-BE49-F238E27FC236}">
                <a16:creationId xmlns:a16="http://schemas.microsoft.com/office/drawing/2014/main" id="{68F1977C-62A9-0892-E621-43EE6A403DE4}"/>
              </a:ext>
            </a:extLst>
          </p:cNvPr>
          <p:cNvPicPr>
            <a:picLocks noGrp="1" noChangeAspect="1"/>
          </p:cNvPicPr>
          <p:nvPr>
            <p:ph idx="1"/>
          </p:nvPr>
        </p:nvPicPr>
        <p:blipFill>
          <a:blip r:embed="rId3"/>
          <a:stretch>
            <a:fillRect/>
          </a:stretch>
        </p:blipFill>
        <p:spPr>
          <a:xfrm>
            <a:off x="6743305" y="1720088"/>
            <a:ext cx="3372962" cy="4622626"/>
          </a:xfrm>
        </p:spPr>
      </p:pic>
    </p:spTree>
    <p:extLst>
      <p:ext uri="{BB962C8B-B14F-4D97-AF65-F5344CB8AC3E}">
        <p14:creationId xmlns:p14="http://schemas.microsoft.com/office/powerpoint/2010/main" val="404344862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DCC6A-3166-A0E7-4618-F50724FD0713}"/>
              </a:ext>
            </a:extLst>
          </p:cNvPr>
          <p:cNvSpPr>
            <a:spLocks noGrp="1"/>
          </p:cNvSpPr>
          <p:nvPr>
            <p:ph type="title"/>
          </p:nvPr>
        </p:nvSpPr>
        <p:spPr/>
        <p:txBody>
          <a:bodyPr/>
          <a:lstStyle/>
          <a:p>
            <a:r>
              <a:rPr lang="en-US">
                <a:latin typeface="Arial"/>
                <a:cs typeface="Arial"/>
              </a:rPr>
              <a:t>  </a:t>
            </a:r>
            <a:endParaRPr lang="en-US"/>
          </a:p>
        </p:txBody>
      </p:sp>
      <p:sp>
        <p:nvSpPr>
          <p:cNvPr id="3" name="Content Placeholder 2">
            <a:extLst>
              <a:ext uri="{FF2B5EF4-FFF2-40B4-BE49-F238E27FC236}">
                <a16:creationId xmlns:a16="http://schemas.microsoft.com/office/drawing/2014/main" id="{48628235-0677-1C17-78D2-57012F652703}"/>
              </a:ext>
            </a:extLst>
          </p:cNvPr>
          <p:cNvSpPr>
            <a:spLocks noGrp="1"/>
          </p:cNvSpPr>
          <p:nvPr>
            <p:ph idx="1"/>
          </p:nvPr>
        </p:nvSpPr>
        <p:spPr>
          <a:xfrm>
            <a:off x="838200" y="1716886"/>
            <a:ext cx="9404138" cy="4282447"/>
          </a:xfrm>
        </p:spPr>
        <p:txBody>
          <a:bodyPr vert="horz" lIns="91440" tIns="45720" rIns="91440" bIns="45720" rtlCol="0" anchor="t">
            <a:noAutofit/>
          </a:bodyPr>
          <a:lstStyle/>
          <a:p>
            <a:pPr marL="0" indent="0">
              <a:buNone/>
            </a:pPr>
            <a:r>
              <a:rPr lang="en-US" sz="2200" dirty="0">
                <a:latin typeface="Arial"/>
                <a:cs typeface="Calibri"/>
              </a:rPr>
              <a:t>Comprehensive software system requirements are </a:t>
            </a:r>
            <a:r>
              <a:rPr lang="en-US" sz="2200" b="1" dirty="0">
                <a:latin typeface="Arial"/>
                <a:cs typeface="Calibri"/>
              </a:rPr>
              <a:t>critical</a:t>
            </a:r>
            <a:r>
              <a:rPr lang="en-US" sz="2200" dirty="0">
                <a:latin typeface="Arial"/>
                <a:cs typeface="Calibri"/>
              </a:rPr>
              <a:t> for the success of any software project. They serve as the foundation that guides the entire development process and ensures that the final product meets the intended needs and expectations.  Requirements:</a:t>
            </a:r>
            <a:endParaRPr lang="en-US" sz="2200">
              <a:latin typeface="Arial"/>
            </a:endParaRPr>
          </a:p>
          <a:p>
            <a:pPr marL="342900" indent="-342900"/>
            <a:r>
              <a:rPr lang="en-US" sz="2200" dirty="0">
                <a:latin typeface="Arial"/>
                <a:cs typeface="Arial"/>
              </a:rPr>
              <a:t>Provide a shared understanding of WHAT the system needs to do. </a:t>
            </a:r>
            <a:endParaRPr lang="en-US" sz="2200">
              <a:latin typeface="Arial"/>
            </a:endParaRPr>
          </a:p>
          <a:p>
            <a:pPr marL="342900" indent="-342900"/>
            <a:r>
              <a:rPr lang="en-US" sz="2200" dirty="0">
                <a:latin typeface="Arial"/>
                <a:cs typeface="Arial"/>
              </a:rPr>
              <a:t>Helps to avoid ambiguity and misinterpretation</a:t>
            </a:r>
            <a:endParaRPr lang="en-US" sz="2200">
              <a:latin typeface="Arial"/>
            </a:endParaRPr>
          </a:p>
          <a:p>
            <a:pPr marL="342900" indent="-342900"/>
            <a:r>
              <a:rPr lang="en-US" sz="2200" dirty="0">
                <a:latin typeface="Arial"/>
                <a:cs typeface="Arial"/>
              </a:rPr>
              <a:t>Define the scope of the technical development work for planning purposes</a:t>
            </a:r>
            <a:endParaRPr lang="en-US" sz="2200">
              <a:latin typeface="Arial"/>
            </a:endParaRPr>
          </a:p>
          <a:p>
            <a:pPr marL="342900" indent="-342900"/>
            <a:r>
              <a:rPr lang="en-US" sz="2200" dirty="0">
                <a:latin typeface="Arial"/>
                <a:cs typeface="Arial"/>
              </a:rPr>
              <a:t>Provide detailed specifications for developers</a:t>
            </a:r>
            <a:endParaRPr lang="en-US" sz="2200">
              <a:latin typeface="Arial"/>
            </a:endParaRPr>
          </a:p>
          <a:p>
            <a:pPr marL="342900" indent="-342900"/>
            <a:r>
              <a:rPr lang="en-US" sz="2200" dirty="0">
                <a:latin typeface="Arial"/>
                <a:cs typeface="Arial"/>
              </a:rPr>
              <a:t>Provide the base for testing criteria, verification, and validation </a:t>
            </a:r>
            <a:endParaRPr lang="en-US" sz="2200" dirty="0">
              <a:latin typeface="Arial"/>
            </a:endParaRPr>
          </a:p>
          <a:p>
            <a:pPr marL="0" indent="0">
              <a:buNone/>
            </a:pPr>
            <a:endParaRPr lang="en-US"/>
          </a:p>
          <a:p>
            <a:pPr marL="0" indent="0">
              <a:buNone/>
            </a:pPr>
            <a:endParaRPr lang="en-US"/>
          </a:p>
          <a:p>
            <a:pPr marL="0" indent="0">
              <a:buNone/>
            </a:pPr>
            <a:endParaRPr lang="en-US"/>
          </a:p>
        </p:txBody>
      </p:sp>
      <p:sp>
        <p:nvSpPr>
          <p:cNvPr id="5" name="Title 1">
            <a:extLst>
              <a:ext uri="{FF2B5EF4-FFF2-40B4-BE49-F238E27FC236}">
                <a16:creationId xmlns:a16="http://schemas.microsoft.com/office/drawing/2014/main" id="{7CB90B4D-7539-F2C6-CEC7-B910084AEBEA}"/>
              </a:ext>
            </a:extLst>
          </p:cNvPr>
          <p:cNvSpPr txBox="1">
            <a:spLocks/>
          </p:cNvSpPr>
          <p:nvPr/>
        </p:nvSpPr>
        <p:spPr>
          <a:xfrm>
            <a:off x="833718" y="360643"/>
            <a:ext cx="10084496" cy="156164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r>
              <a:rPr lang="en-US">
                <a:latin typeface="Arial"/>
                <a:cs typeface="Arial"/>
              </a:rPr>
              <a:t>The importance of good requirements</a:t>
            </a:r>
            <a:endParaRPr lang="en-US"/>
          </a:p>
        </p:txBody>
      </p:sp>
    </p:spTree>
    <p:extLst>
      <p:ext uri="{BB962C8B-B14F-4D97-AF65-F5344CB8AC3E}">
        <p14:creationId xmlns:p14="http://schemas.microsoft.com/office/powerpoint/2010/main" val="216690393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DCC6A-3166-A0E7-4618-F50724FD0713}"/>
              </a:ext>
            </a:extLst>
          </p:cNvPr>
          <p:cNvSpPr>
            <a:spLocks noGrp="1"/>
          </p:cNvSpPr>
          <p:nvPr>
            <p:ph type="title"/>
          </p:nvPr>
        </p:nvSpPr>
        <p:spPr/>
        <p:txBody>
          <a:bodyPr/>
          <a:lstStyle/>
          <a:p>
            <a:r>
              <a:rPr lang="en-US">
                <a:latin typeface="Arial"/>
                <a:cs typeface="Arial"/>
              </a:rPr>
              <a:t>  </a:t>
            </a:r>
            <a:endParaRPr lang="en-US"/>
          </a:p>
        </p:txBody>
      </p:sp>
      <p:sp>
        <p:nvSpPr>
          <p:cNvPr id="3" name="Content Placeholder 2">
            <a:extLst>
              <a:ext uri="{FF2B5EF4-FFF2-40B4-BE49-F238E27FC236}">
                <a16:creationId xmlns:a16="http://schemas.microsoft.com/office/drawing/2014/main" id="{48628235-0677-1C17-78D2-57012F652703}"/>
              </a:ext>
            </a:extLst>
          </p:cNvPr>
          <p:cNvSpPr>
            <a:spLocks noGrp="1"/>
          </p:cNvSpPr>
          <p:nvPr>
            <p:ph idx="1"/>
          </p:nvPr>
        </p:nvSpPr>
        <p:spPr>
          <a:xfrm>
            <a:off x="838201" y="2057065"/>
            <a:ext cx="6737138" cy="3670126"/>
          </a:xfrm>
        </p:spPr>
        <p:txBody>
          <a:bodyPr vert="horz" lIns="91440" tIns="45720" rIns="91440" bIns="45720" rtlCol="0" anchor="t">
            <a:normAutofit/>
          </a:bodyPr>
          <a:lstStyle/>
          <a:p>
            <a:pPr marL="0" indent="0">
              <a:buNone/>
            </a:pPr>
            <a:r>
              <a:rPr lang="en-US" sz="3600" dirty="0">
                <a:latin typeface="Arial"/>
                <a:cs typeface="Arial"/>
              </a:rPr>
              <a:t>Without clear and well-documented requirements, projects are at a higher risk of failure due to miscommunication, scope creep, and unmet user needs!</a:t>
            </a:r>
            <a:endParaRPr lang="en-US" sz="3600" dirty="0">
              <a:latin typeface="Arial"/>
            </a:endParaRP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5" name="Title 1">
            <a:extLst>
              <a:ext uri="{FF2B5EF4-FFF2-40B4-BE49-F238E27FC236}">
                <a16:creationId xmlns:a16="http://schemas.microsoft.com/office/drawing/2014/main" id="{7CB90B4D-7539-F2C6-CEC7-B910084AEBEA}"/>
              </a:ext>
            </a:extLst>
          </p:cNvPr>
          <p:cNvSpPr txBox="1">
            <a:spLocks/>
          </p:cNvSpPr>
          <p:nvPr/>
        </p:nvSpPr>
        <p:spPr>
          <a:xfrm>
            <a:off x="833718" y="360643"/>
            <a:ext cx="10084496" cy="156164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r>
              <a:rPr lang="en-US">
                <a:latin typeface="Arial"/>
                <a:cs typeface="Arial"/>
              </a:rPr>
              <a:t>The risk of bad requirements</a:t>
            </a:r>
            <a:endParaRPr lang="en-US"/>
          </a:p>
        </p:txBody>
      </p:sp>
      <p:sp>
        <p:nvSpPr>
          <p:cNvPr id="6" name="Isosceles Triangle 5">
            <a:extLst>
              <a:ext uri="{FF2B5EF4-FFF2-40B4-BE49-F238E27FC236}">
                <a16:creationId xmlns:a16="http://schemas.microsoft.com/office/drawing/2014/main" id="{124EA66C-E172-0B7C-841A-18FE81DF39CC}"/>
              </a:ext>
            </a:extLst>
          </p:cNvPr>
          <p:cNvSpPr/>
          <p:nvPr/>
        </p:nvSpPr>
        <p:spPr>
          <a:xfrm>
            <a:off x="8646059" y="2426980"/>
            <a:ext cx="2272394" cy="2258788"/>
          </a:xfrm>
          <a:prstGeom prst="triangl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13A7DBD-4B08-3D1D-D0BF-BD6C0F122E00}"/>
              </a:ext>
            </a:extLst>
          </p:cNvPr>
          <p:cNvSpPr txBox="1"/>
          <p:nvPr/>
        </p:nvSpPr>
        <p:spPr>
          <a:xfrm>
            <a:off x="9404734" y="3107697"/>
            <a:ext cx="784610"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9600" b="1">
                <a:cs typeface="Calibri"/>
              </a:rPr>
              <a:t>!</a:t>
            </a:r>
            <a:endParaRPr lang="en-US" sz="9600" b="1"/>
          </a:p>
        </p:txBody>
      </p:sp>
    </p:spTree>
    <p:extLst>
      <p:ext uri="{BB962C8B-B14F-4D97-AF65-F5344CB8AC3E}">
        <p14:creationId xmlns:p14="http://schemas.microsoft.com/office/powerpoint/2010/main" val="67714678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DCC6A-3166-A0E7-4618-F50724FD0713}"/>
              </a:ext>
            </a:extLst>
          </p:cNvPr>
          <p:cNvSpPr>
            <a:spLocks noGrp="1"/>
          </p:cNvSpPr>
          <p:nvPr>
            <p:ph type="title"/>
          </p:nvPr>
        </p:nvSpPr>
        <p:spPr/>
        <p:txBody>
          <a:bodyPr/>
          <a:lstStyle/>
          <a:p>
            <a:r>
              <a:rPr lang="en-US">
                <a:latin typeface="Arial"/>
                <a:cs typeface="Arial"/>
              </a:rPr>
              <a:t>  </a:t>
            </a:r>
            <a:endParaRPr lang="en-US"/>
          </a:p>
        </p:txBody>
      </p:sp>
      <p:sp>
        <p:nvSpPr>
          <p:cNvPr id="5" name="Title 1">
            <a:extLst>
              <a:ext uri="{FF2B5EF4-FFF2-40B4-BE49-F238E27FC236}">
                <a16:creationId xmlns:a16="http://schemas.microsoft.com/office/drawing/2014/main" id="{7CB90B4D-7539-F2C6-CEC7-B910084AEBEA}"/>
              </a:ext>
            </a:extLst>
          </p:cNvPr>
          <p:cNvSpPr txBox="1">
            <a:spLocks/>
          </p:cNvSpPr>
          <p:nvPr/>
        </p:nvSpPr>
        <p:spPr>
          <a:xfrm>
            <a:off x="833718" y="360643"/>
            <a:ext cx="10084496" cy="156164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r>
              <a:rPr lang="en-US">
                <a:latin typeface="Arial"/>
                <a:cs typeface="Arial"/>
              </a:rPr>
              <a:t>Requirements template</a:t>
            </a:r>
            <a:endParaRPr lang="en-US"/>
          </a:p>
        </p:txBody>
      </p:sp>
      <p:pic>
        <p:nvPicPr>
          <p:cNvPr id="7" name="Content Placeholder 6" descr="A screenshot of a spreadsheet&#10;&#10;Description automatically generated">
            <a:extLst>
              <a:ext uri="{FF2B5EF4-FFF2-40B4-BE49-F238E27FC236}">
                <a16:creationId xmlns:a16="http://schemas.microsoft.com/office/drawing/2014/main" id="{524BC088-0C3D-B232-1216-D20969FAA771}"/>
              </a:ext>
            </a:extLst>
          </p:cNvPr>
          <p:cNvPicPr>
            <a:picLocks noGrp="1" noChangeAspect="1"/>
          </p:cNvPicPr>
          <p:nvPr>
            <p:ph idx="1"/>
          </p:nvPr>
        </p:nvPicPr>
        <p:blipFill>
          <a:blip r:embed="rId3"/>
          <a:stretch>
            <a:fillRect/>
          </a:stretch>
        </p:blipFill>
        <p:spPr>
          <a:xfrm>
            <a:off x="839212" y="1720088"/>
            <a:ext cx="8099031" cy="4432125"/>
          </a:xfrm>
        </p:spPr>
      </p:pic>
      <p:sp>
        <p:nvSpPr>
          <p:cNvPr id="9" name="TextBox 8">
            <a:extLst>
              <a:ext uri="{FF2B5EF4-FFF2-40B4-BE49-F238E27FC236}">
                <a16:creationId xmlns:a16="http://schemas.microsoft.com/office/drawing/2014/main" id="{72768A84-3891-3C73-7C88-1484A82D33ED}"/>
              </a:ext>
            </a:extLst>
          </p:cNvPr>
          <p:cNvSpPr txBox="1"/>
          <p:nvPr/>
        </p:nvSpPr>
        <p:spPr>
          <a:xfrm>
            <a:off x="8941780" y="1716960"/>
            <a:ext cx="2789731" cy="29238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highlight>
                  <a:srgbClr val="FFFF00"/>
                </a:highlight>
                <a:latin typeface="Arial"/>
                <a:cs typeface="Arial"/>
                <a:hlinkClick r:id="rId4"/>
              </a:rPr>
              <a:t>Link to template</a:t>
            </a:r>
            <a:r>
              <a:rPr lang="en-US" sz="2000" dirty="0">
                <a:highlight>
                  <a:srgbClr val="FFFF00"/>
                </a:highlight>
                <a:latin typeface="Arial"/>
                <a:cs typeface="Arial"/>
              </a:rPr>
              <a:t> </a:t>
            </a:r>
          </a:p>
          <a:p>
            <a:r>
              <a:rPr lang="en-US" sz="2000" dirty="0">
                <a:highlight>
                  <a:srgbClr val="FFFF00"/>
                </a:highlight>
                <a:latin typeface="Arial" panose="020B0604020202020204" pitchFamily="34" charset="0"/>
                <a:cs typeface="Arial" panose="020B0604020202020204" pitchFamily="34" charset="0"/>
              </a:rPr>
              <a:t>HIS PM </a:t>
            </a:r>
            <a:r>
              <a:rPr lang="en-US" sz="2000" dirty="0" err="1">
                <a:highlight>
                  <a:srgbClr val="FFFF00"/>
                </a:highlight>
                <a:latin typeface="Arial" panose="020B0604020202020204" pitchFamily="34" charset="0"/>
                <a:cs typeface="Arial" panose="020B0604020202020204" pitchFamily="34" charset="0"/>
              </a:rPr>
              <a:t>Toolkit_Tool</a:t>
            </a:r>
            <a:r>
              <a:rPr lang="en-US" sz="2000" dirty="0">
                <a:highlight>
                  <a:srgbClr val="FFFF00"/>
                </a:highlight>
                <a:latin typeface="Arial" panose="020B0604020202020204" pitchFamily="34" charset="0"/>
                <a:cs typeface="Arial" panose="020B0604020202020204" pitchFamily="34" charset="0"/>
              </a:rPr>
              <a:t> Pack</a:t>
            </a:r>
          </a:p>
          <a:p>
            <a:endParaRPr lang="en-US" sz="2000" dirty="0">
              <a:highlight>
                <a:srgbClr val="FFFF00"/>
              </a:highlight>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This is a simple and useful way to document and keep track of  requirements.</a:t>
            </a:r>
          </a:p>
          <a:p>
            <a:endParaRPr lang="en-US" sz="2400" dirty="0">
              <a:highlight>
                <a:srgbClr val="FFFF00"/>
              </a:highlight>
              <a:cs typeface="Calibri"/>
            </a:endParaRPr>
          </a:p>
        </p:txBody>
      </p:sp>
    </p:spTree>
    <p:extLst>
      <p:ext uri="{BB962C8B-B14F-4D97-AF65-F5344CB8AC3E}">
        <p14:creationId xmlns:p14="http://schemas.microsoft.com/office/powerpoint/2010/main" val="192458337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DCC6A-3166-A0E7-4618-F50724FD0713}"/>
              </a:ext>
            </a:extLst>
          </p:cNvPr>
          <p:cNvSpPr>
            <a:spLocks noGrp="1"/>
          </p:cNvSpPr>
          <p:nvPr>
            <p:ph type="title"/>
          </p:nvPr>
        </p:nvSpPr>
        <p:spPr/>
        <p:txBody>
          <a:bodyPr/>
          <a:lstStyle/>
          <a:p>
            <a:r>
              <a:rPr lang="en-US">
                <a:latin typeface="Arial"/>
                <a:cs typeface="Arial"/>
              </a:rPr>
              <a:t>  </a:t>
            </a:r>
            <a:endParaRPr lang="en-US"/>
          </a:p>
        </p:txBody>
      </p:sp>
      <p:sp>
        <p:nvSpPr>
          <p:cNvPr id="3" name="Content Placeholder 2">
            <a:extLst>
              <a:ext uri="{FF2B5EF4-FFF2-40B4-BE49-F238E27FC236}">
                <a16:creationId xmlns:a16="http://schemas.microsoft.com/office/drawing/2014/main" id="{48628235-0677-1C17-78D2-57012F652703}"/>
              </a:ext>
            </a:extLst>
          </p:cNvPr>
          <p:cNvSpPr>
            <a:spLocks noGrp="1"/>
          </p:cNvSpPr>
          <p:nvPr>
            <p:ph idx="1"/>
          </p:nvPr>
        </p:nvSpPr>
        <p:spPr>
          <a:xfrm>
            <a:off x="838200" y="1934139"/>
            <a:ext cx="4789242" cy="3670126"/>
          </a:xfrm>
        </p:spPr>
        <p:txBody>
          <a:bodyPr vert="horz" lIns="91440" tIns="45720" rIns="91440" bIns="45720" rtlCol="0" anchor="t">
            <a:noAutofit/>
          </a:bodyPr>
          <a:lstStyle/>
          <a:p>
            <a:pPr marL="0" indent="0">
              <a:buNone/>
            </a:pPr>
            <a:r>
              <a:rPr lang="en-US" sz="2400" b="1">
                <a:latin typeface="Arial"/>
                <a:cs typeface="Arial"/>
              </a:rPr>
              <a:t>User requirements</a:t>
            </a:r>
            <a:r>
              <a:rPr lang="en-US" sz="2400">
                <a:latin typeface="Arial"/>
                <a:cs typeface="Arial"/>
              </a:rPr>
              <a:t> describe what the end users need and expect from the system. They focus on the goals, tasks, and interactions that users will have with the system.</a:t>
            </a:r>
          </a:p>
          <a:p>
            <a:pPr marL="0" indent="0">
              <a:buNone/>
            </a:pPr>
            <a:r>
              <a:rPr lang="en-US" sz="2400" b="1">
                <a:latin typeface="Arial"/>
                <a:cs typeface="Arial"/>
              </a:rPr>
              <a:t>Intended for</a:t>
            </a:r>
            <a:r>
              <a:rPr lang="en-US" sz="2400">
                <a:latin typeface="Arial"/>
                <a:cs typeface="Arial"/>
              </a:rPr>
              <a:t>: end users, stakeholders, and non-technical team members.</a:t>
            </a:r>
            <a:endParaRPr lang="en-US" sz="2400">
              <a:latin typeface="Arial"/>
            </a:endParaRPr>
          </a:p>
          <a:p>
            <a:pPr marL="0" indent="0">
              <a:buNone/>
            </a:pPr>
            <a:r>
              <a:rPr lang="en-US" sz="2400" b="1">
                <a:latin typeface="Arial"/>
                <a:cs typeface="Arial"/>
              </a:rPr>
              <a:t>Example:</a:t>
            </a:r>
            <a:r>
              <a:rPr lang="en-US" sz="2400">
                <a:latin typeface="Arial"/>
                <a:cs typeface="Arial"/>
              </a:rPr>
              <a:t> A user should be able to log in using their email and password.</a:t>
            </a:r>
          </a:p>
          <a:p>
            <a:pPr marL="0" indent="0">
              <a:buNone/>
            </a:pPr>
            <a:endParaRPr lang="en-US" sz="2600">
              <a:latin typeface="Calibri"/>
              <a:cs typeface="Calibri"/>
            </a:endParaRPr>
          </a:p>
          <a:p>
            <a:pPr marL="0" indent="0">
              <a:buNone/>
            </a:pPr>
            <a:endParaRPr lang="en-US" sz="2600">
              <a:latin typeface="Calibri"/>
              <a:cs typeface="Calibri"/>
            </a:endParaRPr>
          </a:p>
        </p:txBody>
      </p:sp>
      <p:sp>
        <p:nvSpPr>
          <p:cNvPr id="5" name="Title 1">
            <a:extLst>
              <a:ext uri="{FF2B5EF4-FFF2-40B4-BE49-F238E27FC236}">
                <a16:creationId xmlns:a16="http://schemas.microsoft.com/office/drawing/2014/main" id="{7CB90B4D-7539-F2C6-CEC7-B910084AEBEA}"/>
              </a:ext>
            </a:extLst>
          </p:cNvPr>
          <p:cNvSpPr txBox="1">
            <a:spLocks/>
          </p:cNvSpPr>
          <p:nvPr/>
        </p:nvSpPr>
        <p:spPr>
          <a:xfrm>
            <a:off x="833718" y="360643"/>
            <a:ext cx="10084496" cy="156164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r>
              <a:rPr lang="en-US">
                <a:latin typeface="Arial"/>
                <a:cs typeface="Arial"/>
              </a:rPr>
              <a:t>Software: User vs system requirements</a:t>
            </a:r>
            <a:endParaRPr lang="en-US"/>
          </a:p>
        </p:txBody>
      </p:sp>
      <p:sp>
        <p:nvSpPr>
          <p:cNvPr id="8" name="Content Placeholder 2">
            <a:extLst>
              <a:ext uri="{FF2B5EF4-FFF2-40B4-BE49-F238E27FC236}">
                <a16:creationId xmlns:a16="http://schemas.microsoft.com/office/drawing/2014/main" id="{9A6CDDFB-B4E8-0E2E-B163-F8884A4B8045}"/>
              </a:ext>
            </a:extLst>
          </p:cNvPr>
          <p:cNvSpPr txBox="1">
            <a:spLocks/>
          </p:cNvSpPr>
          <p:nvPr/>
        </p:nvSpPr>
        <p:spPr>
          <a:xfrm>
            <a:off x="6557074" y="1918641"/>
            <a:ext cx="4789242" cy="3915515"/>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b="1" dirty="0">
                <a:latin typeface="Arial"/>
                <a:cs typeface="Calibri"/>
              </a:rPr>
              <a:t>System</a:t>
            </a:r>
            <a:r>
              <a:rPr lang="en-US" sz="2600" b="1" dirty="0">
                <a:latin typeface="Arial"/>
                <a:cs typeface="Arial"/>
              </a:rPr>
              <a:t> requirements </a:t>
            </a:r>
            <a:r>
              <a:rPr lang="en-US" sz="2600" dirty="0">
                <a:latin typeface="Arial"/>
                <a:cs typeface="Arial"/>
              </a:rPr>
              <a:t>describe the functionality and constraints of the system from a technical perspective. They specify what the system must do to meet the user requirements. </a:t>
            </a:r>
            <a:endParaRPr lang="en-US" sz="2600" dirty="0">
              <a:latin typeface="Arial"/>
              <a:cs typeface="Calibri"/>
            </a:endParaRPr>
          </a:p>
          <a:p>
            <a:pPr marL="0" indent="0">
              <a:buNone/>
            </a:pPr>
            <a:r>
              <a:rPr lang="en-US" sz="2600" b="1" dirty="0">
                <a:latin typeface="Arial"/>
                <a:cs typeface="Arial"/>
              </a:rPr>
              <a:t>Intended for:</a:t>
            </a:r>
            <a:r>
              <a:rPr lang="en-US" sz="2600" dirty="0">
                <a:latin typeface="Arial"/>
                <a:cs typeface="Arial"/>
              </a:rPr>
              <a:t> developers, system architects, and technical team members.</a:t>
            </a:r>
          </a:p>
          <a:p>
            <a:pPr marL="0" indent="0">
              <a:buNone/>
            </a:pPr>
            <a:r>
              <a:rPr lang="en-US" sz="2600" b="1" dirty="0">
                <a:latin typeface="Arial"/>
                <a:cs typeface="Arial"/>
              </a:rPr>
              <a:t>Example:</a:t>
            </a:r>
            <a:r>
              <a:rPr lang="en-US" sz="2600" dirty="0">
                <a:latin typeface="Arial"/>
                <a:cs typeface="Arial"/>
              </a:rPr>
              <a:t> The system shall support authentication using OAuth 2.0.</a:t>
            </a:r>
          </a:p>
          <a:p>
            <a:pPr marL="0" indent="0">
              <a:buNone/>
            </a:pPr>
            <a:endParaRPr lang="en-US" sz="2600">
              <a:latin typeface="Calibri"/>
              <a:cs typeface="Calibri"/>
            </a:endParaRPr>
          </a:p>
          <a:p>
            <a:pPr marL="0" indent="0">
              <a:buNone/>
            </a:pPr>
            <a:endParaRPr lang="en-US" sz="2600">
              <a:latin typeface="Calibri"/>
              <a:cs typeface="Calibri"/>
            </a:endParaRPr>
          </a:p>
        </p:txBody>
      </p:sp>
    </p:spTree>
    <p:extLst>
      <p:ext uri="{BB962C8B-B14F-4D97-AF65-F5344CB8AC3E}">
        <p14:creationId xmlns:p14="http://schemas.microsoft.com/office/powerpoint/2010/main" val="341222111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DCC6A-3166-A0E7-4618-F50724FD0713}"/>
              </a:ext>
            </a:extLst>
          </p:cNvPr>
          <p:cNvSpPr>
            <a:spLocks noGrp="1"/>
          </p:cNvSpPr>
          <p:nvPr>
            <p:ph type="title"/>
          </p:nvPr>
        </p:nvSpPr>
        <p:spPr/>
        <p:txBody>
          <a:bodyPr/>
          <a:lstStyle/>
          <a:p>
            <a:r>
              <a:rPr lang="en-US">
                <a:latin typeface="Arial"/>
                <a:cs typeface="Arial"/>
              </a:rPr>
              <a:t>  </a:t>
            </a:r>
            <a:endParaRPr lang="en-US"/>
          </a:p>
        </p:txBody>
      </p:sp>
      <p:sp>
        <p:nvSpPr>
          <p:cNvPr id="3" name="Content Placeholder 2">
            <a:extLst>
              <a:ext uri="{FF2B5EF4-FFF2-40B4-BE49-F238E27FC236}">
                <a16:creationId xmlns:a16="http://schemas.microsoft.com/office/drawing/2014/main" id="{48628235-0677-1C17-78D2-57012F652703}"/>
              </a:ext>
            </a:extLst>
          </p:cNvPr>
          <p:cNvSpPr>
            <a:spLocks noGrp="1"/>
          </p:cNvSpPr>
          <p:nvPr>
            <p:ph idx="1"/>
          </p:nvPr>
        </p:nvSpPr>
        <p:spPr>
          <a:xfrm>
            <a:off x="1057759" y="1934139"/>
            <a:ext cx="4789242" cy="3670126"/>
          </a:xfrm>
        </p:spPr>
        <p:txBody>
          <a:bodyPr vert="horz" lIns="91440" tIns="45720" rIns="91440" bIns="45720" rtlCol="0" anchor="t">
            <a:normAutofit/>
          </a:bodyPr>
          <a:lstStyle/>
          <a:p>
            <a:pPr marL="0" indent="0">
              <a:buNone/>
            </a:pPr>
            <a:r>
              <a:rPr lang="en-US" sz="2200" b="1" dirty="0">
                <a:latin typeface="Arial"/>
                <a:cs typeface="Calibri"/>
              </a:rPr>
              <a:t>Functional</a:t>
            </a:r>
            <a:r>
              <a:rPr lang="en-US" sz="2200" dirty="0">
                <a:latin typeface="Arial"/>
                <a:cs typeface="Calibri"/>
              </a:rPr>
              <a:t> </a:t>
            </a:r>
            <a:r>
              <a:rPr lang="en-US" sz="2200" b="1" dirty="0">
                <a:latin typeface="Arial"/>
                <a:cs typeface="Calibri"/>
              </a:rPr>
              <a:t>requirements</a:t>
            </a:r>
            <a:r>
              <a:rPr lang="en-US" sz="2200" dirty="0">
                <a:latin typeface="Arial"/>
                <a:cs typeface="Calibri"/>
              </a:rPr>
              <a:t> describe the specific functions of the system: what it must do and how it should react to inputs.</a:t>
            </a:r>
            <a:endParaRPr lang="en-US" sz="2200" dirty="0">
              <a:latin typeface="Arial"/>
              <a:cs typeface="Arial"/>
            </a:endParaRPr>
          </a:p>
          <a:p>
            <a:pPr marL="0" indent="0">
              <a:buNone/>
            </a:pPr>
            <a:r>
              <a:rPr lang="en-US" sz="2200" dirty="0">
                <a:latin typeface="Arial"/>
                <a:cs typeface="Calibri"/>
              </a:rPr>
              <a:t>Often expressed as: "The system must/shall </a:t>
            </a:r>
            <a:r>
              <a:rPr lang="en-US" sz="2200" i="1" dirty="0">
                <a:latin typeface="Arial"/>
                <a:cs typeface="Calibri"/>
              </a:rPr>
              <a:t>do something</a:t>
            </a:r>
            <a:r>
              <a:rPr lang="en-US" sz="2200" dirty="0">
                <a:latin typeface="Arial"/>
                <a:cs typeface="Calibri"/>
              </a:rPr>
              <a:t>"</a:t>
            </a:r>
            <a:endParaRPr lang="en-US" sz="2200">
              <a:latin typeface="Arial"/>
              <a:cs typeface="Arial"/>
            </a:endParaRPr>
          </a:p>
          <a:p>
            <a:pPr marL="0" indent="0">
              <a:buNone/>
            </a:pPr>
            <a:r>
              <a:rPr lang="en-US" sz="2200" dirty="0">
                <a:latin typeface="Arial"/>
                <a:cs typeface="Calibri"/>
              </a:rPr>
              <a:t>Example: The system must generate a monthly report of children under 5 due for vaccination.</a:t>
            </a:r>
          </a:p>
          <a:p>
            <a:pPr marL="0" indent="0">
              <a:buNone/>
            </a:pPr>
            <a:endParaRPr lang="en-US" sz="2200">
              <a:latin typeface="Calibri"/>
              <a:cs typeface="Calibri"/>
            </a:endParaRPr>
          </a:p>
          <a:p>
            <a:pPr marL="0" indent="0">
              <a:buNone/>
            </a:pPr>
            <a:endParaRPr lang="en-US" sz="2200">
              <a:latin typeface="Calibri"/>
              <a:cs typeface="Calibri"/>
            </a:endParaRPr>
          </a:p>
          <a:p>
            <a:pPr marL="0" indent="0">
              <a:buNone/>
            </a:pPr>
            <a:endParaRPr lang="en-US" sz="2200" i="1">
              <a:latin typeface="Calibri"/>
              <a:cs typeface="Calibri"/>
            </a:endParaRPr>
          </a:p>
          <a:p>
            <a:pPr marL="0" indent="0">
              <a:buNone/>
            </a:pPr>
            <a:endParaRPr lang="en-US" sz="2600">
              <a:latin typeface="Calibri"/>
              <a:cs typeface="Calibri"/>
            </a:endParaRPr>
          </a:p>
          <a:p>
            <a:pPr marL="0" indent="0">
              <a:buNone/>
            </a:pPr>
            <a:endParaRPr lang="en-US" sz="2600">
              <a:latin typeface="Calibri"/>
              <a:cs typeface="Calibri"/>
            </a:endParaRPr>
          </a:p>
        </p:txBody>
      </p:sp>
      <p:sp>
        <p:nvSpPr>
          <p:cNvPr id="5" name="Title 1">
            <a:extLst>
              <a:ext uri="{FF2B5EF4-FFF2-40B4-BE49-F238E27FC236}">
                <a16:creationId xmlns:a16="http://schemas.microsoft.com/office/drawing/2014/main" id="{7CB90B4D-7539-F2C6-CEC7-B910084AEBEA}"/>
              </a:ext>
            </a:extLst>
          </p:cNvPr>
          <p:cNvSpPr txBox="1">
            <a:spLocks/>
          </p:cNvSpPr>
          <p:nvPr/>
        </p:nvSpPr>
        <p:spPr>
          <a:xfrm>
            <a:off x="833718" y="360643"/>
            <a:ext cx="10084496" cy="156164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r>
              <a:rPr lang="en-US">
                <a:latin typeface="Arial"/>
                <a:cs typeface="Arial"/>
              </a:rPr>
              <a:t>Software requirements </a:t>
            </a:r>
            <a:endParaRPr lang="en-US"/>
          </a:p>
        </p:txBody>
      </p:sp>
      <p:sp>
        <p:nvSpPr>
          <p:cNvPr id="4" name="TextBox 3">
            <a:extLst>
              <a:ext uri="{FF2B5EF4-FFF2-40B4-BE49-F238E27FC236}">
                <a16:creationId xmlns:a16="http://schemas.microsoft.com/office/drawing/2014/main" id="{F979EA0F-E4BA-3F3B-6BF4-A433CB2FFCCF}"/>
              </a:ext>
            </a:extLst>
          </p:cNvPr>
          <p:cNvSpPr txBox="1"/>
          <p:nvPr/>
        </p:nvSpPr>
        <p:spPr>
          <a:xfrm>
            <a:off x="6096816" y="1925456"/>
            <a:ext cx="5372153" cy="46166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b="1" dirty="0">
                <a:latin typeface="Arial"/>
                <a:cs typeface="Calibri"/>
              </a:rPr>
              <a:t>Non-functional requirements </a:t>
            </a:r>
            <a:r>
              <a:rPr lang="en-US" sz="2200" dirty="0">
                <a:latin typeface="Arial"/>
                <a:cs typeface="Calibri"/>
              </a:rPr>
              <a:t>describe the qualities and constraints of the system. They detail how the system performs its functions. Focus on performance, usability, reliability, security, and other quality attributes.</a:t>
            </a:r>
            <a:endParaRPr lang="en-US" sz="2200" dirty="0">
              <a:solidFill>
                <a:srgbClr val="444444"/>
              </a:solidFill>
              <a:latin typeface="Arial"/>
              <a:cs typeface="Calibri"/>
            </a:endParaRPr>
          </a:p>
          <a:p>
            <a:endParaRPr lang="en-US" sz="2200">
              <a:latin typeface="Arial"/>
              <a:cs typeface="Calibri"/>
            </a:endParaRPr>
          </a:p>
          <a:p>
            <a:r>
              <a:rPr lang="en-US" sz="2200" dirty="0">
                <a:latin typeface="Arial"/>
                <a:cs typeface="Calibri"/>
              </a:rPr>
              <a:t>Often expressed in measurable terms to ensure they can be tested and validated.</a:t>
            </a:r>
            <a:endParaRPr lang="en-US" sz="2200" dirty="0">
              <a:solidFill>
                <a:srgbClr val="444444"/>
              </a:solidFill>
              <a:latin typeface="Arial"/>
              <a:cs typeface="Calibri"/>
            </a:endParaRPr>
          </a:p>
          <a:p>
            <a:endParaRPr lang="en-US" sz="2200">
              <a:latin typeface="Arial"/>
              <a:cs typeface="Calibri"/>
            </a:endParaRPr>
          </a:p>
          <a:p>
            <a:r>
              <a:rPr lang="en-US" sz="2200" b="1" dirty="0">
                <a:latin typeface="Arial"/>
                <a:cs typeface="Calibri"/>
              </a:rPr>
              <a:t>Example</a:t>
            </a:r>
            <a:r>
              <a:rPr lang="en-US" sz="2200" dirty="0">
                <a:latin typeface="Arial"/>
                <a:cs typeface="Calibri"/>
              </a:rPr>
              <a:t>: The system shall encrypt all user data in transit and at rest.</a:t>
            </a:r>
            <a:endParaRPr lang="en-US" dirty="0">
              <a:latin typeface="Arial"/>
            </a:endParaRPr>
          </a:p>
          <a:p>
            <a:endParaRPr lang="en-US" sz="1200">
              <a:cs typeface="Calibri"/>
            </a:endParaRPr>
          </a:p>
          <a:p>
            <a:pPr algn="l"/>
            <a:endParaRPr lang="en-US">
              <a:cs typeface="Calibri"/>
            </a:endParaRPr>
          </a:p>
        </p:txBody>
      </p:sp>
    </p:spTree>
    <p:extLst>
      <p:ext uri="{BB962C8B-B14F-4D97-AF65-F5344CB8AC3E}">
        <p14:creationId xmlns:p14="http://schemas.microsoft.com/office/powerpoint/2010/main" val="102433884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DCC6A-3166-A0E7-4618-F50724FD0713}"/>
              </a:ext>
            </a:extLst>
          </p:cNvPr>
          <p:cNvSpPr>
            <a:spLocks noGrp="1"/>
          </p:cNvSpPr>
          <p:nvPr>
            <p:ph type="title"/>
          </p:nvPr>
        </p:nvSpPr>
        <p:spPr>
          <a:xfrm>
            <a:off x="838200" y="617883"/>
            <a:ext cx="10084496" cy="1561646"/>
          </a:xfrm>
        </p:spPr>
        <p:txBody>
          <a:bodyPr/>
          <a:lstStyle/>
          <a:p>
            <a:r>
              <a:rPr lang="en-US" dirty="0">
                <a:latin typeface="Arial"/>
                <a:cs typeface="Arial"/>
              </a:rPr>
              <a:t>Activity: </a:t>
            </a:r>
            <a:br>
              <a:rPr lang="en-US" dirty="0">
                <a:latin typeface="Arial"/>
                <a:cs typeface="Arial"/>
              </a:rPr>
            </a:br>
            <a:r>
              <a:rPr lang="en-US" dirty="0">
                <a:latin typeface="Arial"/>
                <a:cs typeface="Arial"/>
              </a:rPr>
              <a:t>Software requirements   (15 mins + 10mins)</a:t>
            </a:r>
          </a:p>
          <a:p>
            <a:endParaRPr lang="en-US" dirty="0"/>
          </a:p>
        </p:txBody>
      </p:sp>
      <p:sp>
        <p:nvSpPr>
          <p:cNvPr id="3" name="Content Placeholder 2">
            <a:extLst>
              <a:ext uri="{FF2B5EF4-FFF2-40B4-BE49-F238E27FC236}">
                <a16:creationId xmlns:a16="http://schemas.microsoft.com/office/drawing/2014/main" id="{48628235-0677-1C17-78D2-57012F652703}"/>
              </a:ext>
            </a:extLst>
          </p:cNvPr>
          <p:cNvSpPr>
            <a:spLocks noGrp="1"/>
          </p:cNvSpPr>
          <p:nvPr>
            <p:ph idx="1"/>
          </p:nvPr>
        </p:nvSpPr>
        <p:spPr/>
        <p:txBody>
          <a:bodyPr vert="horz" lIns="91440" tIns="45720" rIns="91440" bIns="45720" rtlCol="0" anchor="t">
            <a:normAutofit/>
          </a:bodyPr>
          <a:lstStyle/>
          <a:p>
            <a:endParaRPr lang="en-US" sz="1000">
              <a:solidFill>
                <a:srgbClr val="0000FF"/>
              </a:solidFill>
            </a:endParaRPr>
          </a:p>
          <a:p>
            <a:pPr marL="0" indent="0">
              <a:buNone/>
            </a:pPr>
            <a:r>
              <a:rPr lang="en-US" sz="2200" dirty="0">
                <a:latin typeface="Arial"/>
                <a:cs typeface="Arial"/>
              </a:rPr>
              <a:t>Group Exercise: break into groups of 4 </a:t>
            </a:r>
          </a:p>
          <a:p>
            <a:r>
              <a:rPr lang="en-US" sz="2400" dirty="0">
                <a:solidFill>
                  <a:srgbClr val="000000"/>
                </a:solidFill>
                <a:latin typeface="Arial"/>
                <a:cs typeface="Calibri"/>
              </a:rPr>
              <a:t>Using the case study, review the list of software requirements from the list provided and identify which requirements are well-defined and which are not. </a:t>
            </a:r>
          </a:p>
          <a:p>
            <a:r>
              <a:rPr lang="en-US" sz="2400" dirty="0">
                <a:solidFill>
                  <a:srgbClr val="000000"/>
                </a:solidFill>
                <a:latin typeface="Arial"/>
                <a:cs typeface="Calibri"/>
              </a:rPr>
              <a:t>For the requirements that are not well-defined,  re-write them in a way that is more effective</a:t>
            </a:r>
          </a:p>
          <a:p>
            <a:r>
              <a:rPr lang="en-US" sz="2400" dirty="0">
                <a:solidFill>
                  <a:srgbClr val="000000"/>
                </a:solidFill>
                <a:latin typeface="Arial"/>
                <a:cs typeface="Calibri"/>
              </a:rPr>
              <a:t>Feedback to the group</a:t>
            </a:r>
          </a:p>
          <a:p>
            <a:endParaRPr lang="en-US" sz="1000">
              <a:solidFill>
                <a:srgbClr val="0000FF"/>
              </a:solidFill>
            </a:endParaRPr>
          </a:p>
          <a:p>
            <a:endParaRPr lang="en-US"/>
          </a:p>
        </p:txBody>
      </p:sp>
    </p:spTree>
    <p:extLst>
      <p:ext uri="{BB962C8B-B14F-4D97-AF65-F5344CB8AC3E}">
        <p14:creationId xmlns:p14="http://schemas.microsoft.com/office/powerpoint/2010/main" val="4182170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DCC6A-3166-A0E7-4618-F50724FD0713}"/>
              </a:ext>
            </a:extLst>
          </p:cNvPr>
          <p:cNvSpPr>
            <a:spLocks noGrp="1"/>
          </p:cNvSpPr>
          <p:nvPr>
            <p:ph type="title"/>
          </p:nvPr>
        </p:nvSpPr>
        <p:spPr/>
        <p:txBody>
          <a:bodyPr/>
          <a:lstStyle/>
          <a:p>
            <a:r>
              <a:rPr lang="en-US">
                <a:latin typeface="Arial"/>
                <a:cs typeface="Arial"/>
              </a:rPr>
              <a:t>The Iron Triangle </a:t>
            </a:r>
            <a:endParaRPr lang="en-US"/>
          </a:p>
        </p:txBody>
      </p:sp>
      <p:pic>
        <p:nvPicPr>
          <p:cNvPr id="4" name="Content Placeholder 3" descr="A diagram of quality and scope&#10;&#10;Description automatically generated">
            <a:extLst>
              <a:ext uri="{FF2B5EF4-FFF2-40B4-BE49-F238E27FC236}">
                <a16:creationId xmlns:a16="http://schemas.microsoft.com/office/drawing/2014/main" id="{9CDDE247-4FEB-B7A5-79A5-68F9CDFCABA1}"/>
              </a:ext>
            </a:extLst>
          </p:cNvPr>
          <p:cNvPicPr>
            <a:picLocks noGrp="1" noChangeAspect="1"/>
          </p:cNvPicPr>
          <p:nvPr>
            <p:ph idx="1"/>
          </p:nvPr>
        </p:nvPicPr>
        <p:blipFill rotWithShape="1">
          <a:blip r:embed="rId3"/>
          <a:srcRect l="5466" t="3663" r="3215" b="5494"/>
          <a:stretch/>
        </p:blipFill>
        <p:spPr>
          <a:xfrm>
            <a:off x="3051028" y="1405575"/>
            <a:ext cx="5800872" cy="4838476"/>
          </a:xfrm>
        </p:spPr>
      </p:pic>
    </p:spTree>
    <p:extLst>
      <p:ext uri="{BB962C8B-B14F-4D97-AF65-F5344CB8AC3E}">
        <p14:creationId xmlns:p14="http://schemas.microsoft.com/office/powerpoint/2010/main" val="54817310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DCC6A-3166-A0E7-4618-F50724FD0713}"/>
              </a:ext>
            </a:extLst>
          </p:cNvPr>
          <p:cNvSpPr>
            <a:spLocks noGrp="1"/>
          </p:cNvSpPr>
          <p:nvPr>
            <p:ph type="title"/>
          </p:nvPr>
        </p:nvSpPr>
        <p:spPr/>
        <p:txBody>
          <a:bodyPr/>
          <a:lstStyle/>
          <a:p>
            <a:r>
              <a:rPr lang="en-US">
                <a:latin typeface="Arial"/>
                <a:cs typeface="Arial"/>
              </a:rPr>
              <a:t>  </a:t>
            </a:r>
            <a:endParaRPr lang="en-US"/>
          </a:p>
        </p:txBody>
      </p:sp>
      <p:sp>
        <p:nvSpPr>
          <p:cNvPr id="3" name="Content Placeholder 2">
            <a:extLst>
              <a:ext uri="{FF2B5EF4-FFF2-40B4-BE49-F238E27FC236}">
                <a16:creationId xmlns:a16="http://schemas.microsoft.com/office/drawing/2014/main" id="{48628235-0677-1C17-78D2-57012F652703}"/>
              </a:ext>
            </a:extLst>
          </p:cNvPr>
          <p:cNvSpPr>
            <a:spLocks noGrp="1"/>
          </p:cNvSpPr>
          <p:nvPr>
            <p:ph idx="1"/>
          </p:nvPr>
        </p:nvSpPr>
        <p:spPr>
          <a:xfrm>
            <a:off x="1057759" y="1934139"/>
            <a:ext cx="4789242" cy="3670126"/>
          </a:xfrm>
        </p:spPr>
        <p:txBody>
          <a:bodyPr vert="horz" lIns="91440" tIns="45720" rIns="91440" bIns="45720" rtlCol="0" anchor="t">
            <a:normAutofit/>
          </a:bodyPr>
          <a:lstStyle/>
          <a:p>
            <a:pPr marL="0" indent="0">
              <a:buNone/>
            </a:pPr>
            <a:endParaRPr lang="en-US" sz="2600">
              <a:latin typeface="Calibri"/>
              <a:cs typeface="Calibri"/>
            </a:endParaRPr>
          </a:p>
          <a:p>
            <a:pPr marL="0" indent="0">
              <a:buNone/>
            </a:pPr>
            <a:endParaRPr lang="en-US" sz="2600">
              <a:latin typeface="Calibri"/>
              <a:cs typeface="Calibri"/>
            </a:endParaRPr>
          </a:p>
        </p:txBody>
      </p:sp>
      <p:sp>
        <p:nvSpPr>
          <p:cNvPr id="5" name="Title 1">
            <a:extLst>
              <a:ext uri="{FF2B5EF4-FFF2-40B4-BE49-F238E27FC236}">
                <a16:creationId xmlns:a16="http://schemas.microsoft.com/office/drawing/2014/main" id="{7CB90B4D-7539-F2C6-CEC7-B910084AEBEA}"/>
              </a:ext>
            </a:extLst>
          </p:cNvPr>
          <p:cNvSpPr txBox="1">
            <a:spLocks/>
          </p:cNvSpPr>
          <p:nvPr/>
        </p:nvSpPr>
        <p:spPr>
          <a:xfrm>
            <a:off x="833718" y="360643"/>
            <a:ext cx="10084496" cy="156164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r>
              <a:rPr lang="en-US">
                <a:latin typeface="Arial"/>
                <a:cs typeface="Arial"/>
              </a:rPr>
              <a:t>Hardware &amp; infrastructure requirements</a:t>
            </a:r>
            <a:endParaRPr lang="en-US"/>
          </a:p>
        </p:txBody>
      </p:sp>
      <p:sp>
        <p:nvSpPr>
          <p:cNvPr id="8" name="TextBox 7">
            <a:extLst>
              <a:ext uri="{FF2B5EF4-FFF2-40B4-BE49-F238E27FC236}">
                <a16:creationId xmlns:a16="http://schemas.microsoft.com/office/drawing/2014/main" id="{DEE1EE4B-00BA-FD26-806C-491A1CB6A7C7}"/>
              </a:ext>
            </a:extLst>
          </p:cNvPr>
          <p:cNvSpPr txBox="1"/>
          <p:nvPr/>
        </p:nvSpPr>
        <p:spPr>
          <a:xfrm>
            <a:off x="846129" y="1720524"/>
            <a:ext cx="4398786"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b="1" dirty="0">
                <a:latin typeface="Arial"/>
                <a:cs typeface="Calibri"/>
              </a:rPr>
              <a:t>Hardware</a:t>
            </a:r>
          </a:p>
          <a:p>
            <a:endParaRPr lang="en-US" sz="2400">
              <a:latin typeface="Arial"/>
              <a:cs typeface="Calibri"/>
            </a:endParaRPr>
          </a:p>
          <a:p>
            <a:pPr marL="342900" indent="-342900">
              <a:buFont typeface="Arial"/>
              <a:buChar char="•"/>
            </a:pPr>
            <a:r>
              <a:rPr lang="en-US" sz="2400" dirty="0">
                <a:latin typeface="Arial"/>
                <a:cs typeface="Calibri"/>
              </a:rPr>
              <a:t>Servers</a:t>
            </a:r>
          </a:p>
          <a:p>
            <a:pPr marL="342900" indent="-342900">
              <a:buFont typeface="Arial"/>
              <a:buChar char="•"/>
            </a:pPr>
            <a:r>
              <a:rPr lang="en-US" sz="2400" dirty="0">
                <a:latin typeface="Arial"/>
                <a:cs typeface="Calibri"/>
              </a:rPr>
              <a:t>Workstations</a:t>
            </a:r>
          </a:p>
          <a:p>
            <a:pPr marL="342900" indent="-342900">
              <a:buFont typeface="Arial"/>
              <a:buChar char="•"/>
            </a:pPr>
            <a:r>
              <a:rPr lang="en-US" sz="2400" dirty="0">
                <a:latin typeface="Arial"/>
                <a:cs typeface="Calibri"/>
              </a:rPr>
              <a:t>Tablets</a:t>
            </a:r>
          </a:p>
          <a:p>
            <a:pPr marL="342900" indent="-342900">
              <a:buFont typeface="Arial"/>
              <a:buChar char="•"/>
            </a:pPr>
            <a:r>
              <a:rPr lang="en-US" sz="2400" dirty="0">
                <a:latin typeface="Arial"/>
                <a:cs typeface="Calibri"/>
              </a:rPr>
              <a:t>Mobile phones</a:t>
            </a:r>
          </a:p>
          <a:p>
            <a:pPr marL="342900" indent="-342900">
              <a:buFont typeface="Arial"/>
              <a:buChar char="•"/>
            </a:pPr>
            <a:r>
              <a:rPr lang="en-US" sz="2400" dirty="0">
                <a:latin typeface="Arial"/>
                <a:cs typeface="Calibri"/>
              </a:rPr>
              <a:t>Scanners </a:t>
            </a:r>
          </a:p>
          <a:p>
            <a:pPr marL="342900" indent="-342900">
              <a:buFont typeface="Arial"/>
              <a:buChar char="•"/>
            </a:pPr>
            <a:r>
              <a:rPr lang="en-US" sz="2400" dirty="0">
                <a:latin typeface="Arial"/>
                <a:cs typeface="Calibri"/>
              </a:rPr>
              <a:t>Medical devices to integrate with the system, e.g., laboratory analyzers</a:t>
            </a:r>
          </a:p>
        </p:txBody>
      </p:sp>
      <p:sp>
        <p:nvSpPr>
          <p:cNvPr id="9" name="TextBox 8">
            <a:extLst>
              <a:ext uri="{FF2B5EF4-FFF2-40B4-BE49-F238E27FC236}">
                <a16:creationId xmlns:a16="http://schemas.microsoft.com/office/drawing/2014/main" id="{92159F63-5424-867E-1DDD-DD05DEBE2E19}"/>
              </a:ext>
            </a:extLst>
          </p:cNvPr>
          <p:cNvSpPr txBox="1"/>
          <p:nvPr/>
        </p:nvSpPr>
        <p:spPr>
          <a:xfrm>
            <a:off x="6246973" y="1711368"/>
            <a:ext cx="4415639" cy="29546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b="1">
                <a:latin typeface="Arial"/>
                <a:cs typeface="Calibri"/>
              </a:rPr>
              <a:t>Infrastructure</a:t>
            </a:r>
          </a:p>
          <a:p>
            <a:endParaRPr lang="en-US" sz="2400">
              <a:latin typeface="Arial"/>
              <a:cs typeface="Calibri"/>
            </a:endParaRPr>
          </a:p>
          <a:p>
            <a:pPr marL="342900" indent="-342900">
              <a:buFont typeface="Arial"/>
              <a:buChar char="•"/>
            </a:pPr>
            <a:r>
              <a:rPr lang="en-US" sz="2400">
                <a:latin typeface="Arial"/>
                <a:cs typeface="Calibri"/>
              </a:rPr>
              <a:t>Power </a:t>
            </a:r>
          </a:p>
          <a:p>
            <a:pPr marL="342900" indent="-342900">
              <a:buFont typeface="Arial"/>
              <a:buChar char="•"/>
            </a:pPr>
            <a:r>
              <a:rPr lang="en-US" sz="2400">
                <a:latin typeface="Arial"/>
                <a:cs typeface="Calibri"/>
              </a:rPr>
              <a:t>Network</a:t>
            </a:r>
          </a:p>
          <a:p>
            <a:pPr marL="342900" indent="-342900">
              <a:buFont typeface="Arial"/>
              <a:buChar char="•"/>
            </a:pPr>
            <a:r>
              <a:rPr lang="en-US" sz="2400">
                <a:latin typeface="Arial"/>
                <a:cs typeface="Calibri"/>
              </a:rPr>
              <a:t>Internet connectivity </a:t>
            </a:r>
          </a:p>
          <a:p>
            <a:pPr marL="342900" indent="-342900">
              <a:buFont typeface="Arial"/>
              <a:buChar char="•"/>
            </a:pPr>
            <a:r>
              <a:rPr lang="en-US" sz="2400">
                <a:latin typeface="Arial"/>
                <a:cs typeface="Calibri"/>
              </a:rPr>
              <a:t>Physical security</a:t>
            </a:r>
          </a:p>
          <a:p>
            <a:pPr marL="342900" indent="-342900">
              <a:buFont typeface="Arial"/>
              <a:buChar char="•"/>
            </a:pPr>
            <a:r>
              <a:rPr lang="en-US" sz="2400">
                <a:latin typeface="Arial"/>
                <a:cs typeface="Calibri"/>
              </a:rPr>
              <a:t>Cloud computing services </a:t>
            </a:r>
          </a:p>
          <a:p>
            <a:endParaRPr lang="en-US">
              <a:cs typeface="Calibri"/>
            </a:endParaRPr>
          </a:p>
        </p:txBody>
      </p:sp>
    </p:spTree>
    <p:extLst>
      <p:ext uri="{BB962C8B-B14F-4D97-AF65-F5344CB8AC3E}">
        <p14:creationId xmlns:p14="http://schemas.microsoft.com/office/powerpoint/2010/main" val="404004153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DCC6A-3166-A0E7-4618-F50724FD0713}"/>
              </a:ext>
            </a:extLst>
          </p:cNvPr>
          <p:cNvSpPr>
            <a:spLocks noGrp="1"/>
          </p:cNvSpPr>
          <p:nvPr>
            <p:ph type="title"/>
          </p:nvPr>
        </p:nvSpPr>
        <p:spPr>
          <a:xfrm>
            <a:off x="260985" y="4366"/>
            <a:ext cx="10084496" cy="1561646"/>
          </a:xfrm>
        </p:spPr>
        <p:txBody>
          <a:bodyPr/>
          <a:lstStyle/>
          <a:p>
            <a:r>
              <a:rPr lang="en-US">
                <a:latin typeface="Arial"/>
                <a:cs typeface="Arial"/>
              </a:rPr>
              <a:t>Hardware and infrastructure requirements</a:t>
            </a:r>
            <a:endParaRPr lang="en-US"/>
          </a:p>
        </p:txBody>
      </p:sp>
      <p:sp>
        <p:nvSpPr>
          <p:cNvPr id="3" name="Content Placeholder 2">
            <a:extLst>
              <a:ext uri="{FF2B5EF4-FFF2-40B4-BE49-F238E27FC236}">
                <a16:creationId xmlns:a16="http://schemas.microsoft.com/office/drawing/2014/main" id="{48628235-0677-1C17-78D2-57012F652703}"/>
              </a:ext>
            </a:extLst>
          </p:cNvPr>
          <p:cNvSpPr>
            <a:spLocks noGrp="1"/>
          </p:cNvSpPr>
          <p:nvPr>
            <p:ph idx="1"/>
          </p:nvPr>
        </p:nvSpPr>
        <p:spPr>
          <a:xfrm>
            <a:off x="916641" y="1720088"/>
            <a:ext cx="4268644" cy="3670126"/>
          </a:xfrm>
        </p:spPr>
        <p:txBody>
          <a:bodyPr vert="horz" lIns="91440" tIns="45720" rIns="91440" bIns="45720" rtlCol="0" anchor="t">
            <a:normAutofit/>
          </a:bodyPr>
          <a:lstStyle/>
          <a:p>
            <a:pPr marL="0" indent="0">
              <a:buNone/>
            </a:pPr>
            <a:r>
              <a:rPr lang="en-US" sz="2400">
                <a:latin typeface="Arial"/>
                <a:cs typeface="Arial"/>
              </a:rPr>
              <a:t>Section 5 in the Design and development plan template</a:t>
            </a:r>
          </a:p>
        </p:txBody>
      </p:sp>
      <p:sp>
        <p:nvSpPr>
          <p:cNvPr id="5" name="TextBox 4">
            <a:extLst>
              <a:ext uri="{FF2B5EF4-FFF2-40B4-BE49-F238E27FC236}">
                <a16:creationId xmlns:a16="http://schemas.microsoft.com/office/drawing/2014/main" id="{9510299A-A239-437C-91B3-490634D09780}"/>
              </a:ext>
            </a:extLst>
          </p:cNvPr>
          <p:cNvSpPr txBox="1"/>
          <p:nvPr/>
        </p:nvSpPr>
        <p:spPr>
          <a:xfrm>
            <a:off x="5185292" y="1170931"/>
            <a:ext cx="6607694" cy="5139869"/>
          </a:xfrm>
          <a:prstGeom prst="rect">
            <a:avLst/>
          </a:prstGeom>
          <a:noFill/>
          <a:ln w="12700">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latin typeface="Arial"/>
                <a:ea typeface="+mn-lt"/>
                <a:cs typeface="+mn-lt"/>
              </a:rPr>
              <a:t>5. HARDWARE REQUIREMENTS</a:t>
            </a:r>
            <a:endParaRPr lang="en-US" sz="1600" dirty="0">
              <a:latin typeface="Arial"/>
              <a:ea typeface="Calibri"/>
              <a:cs typeface="Calibri"/>
            </a:endParaRPr>
          </a:p>
          <a:p>
            <a:r>
              <a:rPr lang="en-US" sz="1200" dirty="0">
                <a:solidFill>
                  <a:srgbClr val="9B00CF"/>
                </a:solidFill>
                <a:latin typeface="Arial"/>
                <a:ea typeface="+mn-lt"/>
                <a:cs typeface="+mn-lt"/>
              </a:rPr>
              <a:t>[Describe hardware requirements and any related processes. Include a detailed description of specific hardware requirements and associate them to specific project functionality/deliverables. Include information such as type of hardware, brand name, specifications, size, security, etc. Account for any back-up devices that may be needed if one breaks down etc. Here are some example requirements:]</a:t>
            </a:r>
            <a:endParaRPr lang="en-US" sz="1200" dirty="0">
              <a:solidFill>
                <a:srgbClr val="9B00CF"/>
              </a:solidFill>
              <a:latin typeface="Arial"/>
              <a:ea typeface="Calibri"/>
              <a:cs typeface="Calibri"/>
            </a:endParaRPr>
          </a:p>
          <a:p>
            <a:pPr marL="285750" indent="-285750">
              <a:buFont typeface="Arial"/>
              <a:buChar char="•"/>
            </a:pPr>
            <a:r>
              <a:rPr lang="en-US" sz="1200" dirty="0">
                <a:solidFill>
                  <a:srgbClr val="9B00CF"/>
                </a:solidFill>
                <a:latin typeface="Arial"/>
                <a:ea typeface="+mn-lt"/>
                <a:cs typeface="+mn-lt"/>
              </a:rPr>
              <a:t>The system must run on active (powered) equipment operating on specified voltage. All active equipment must include power plugs standard for the country/area.</a:t>
            </a:r>
            <a:endParaRPr lang="en-US" sz="1200" dirty="0">
              <a:solidFill>
                <a:srgbClr val="9B00CF"/>
              </a:solidFill>
              <a:latin typeface="Arial"/>
              <a:ea typeface="Calibri"/>
              <a:cs typeface="Calibri"/>
            </a:endParaRPr>
          </a:p>
          <a:p>
            <a:pPr marL="285750" indent="-285750">
              <a:buFont typeface="Arial"/>
              <a:buChar char="•"/>
            </a:pPr>
            <a:r>
              <a:rPr lang="en-US" sz="1200" dirty="0">
                <a:solidFill>
                  <a:srgbClr val="9B00CF"/>
                </a:solidFill>
                <a:latin typeface="Arial"/>
                <a:ea typeface="+mn-lt"/>
                <a:cs typeface="+mn-lt"/>
              </a:rPr>
              <a:t>The system hardware components must have UPS that will enable equipment to be able to be powered down over a 15 minute time frame after loss of power.</a:t>
            </a:r>
            <a:endParaRPr lang="en-US" sz="1200" dirty="0">
              <a:solidFill>
                <a:srgbClr val="9B00CF"/>
              </a:solidFill>
              <a:latin typeface="Arial"/>
              <a:ea typeface="Calibri"/>
              <a:cs typeface="Calibri"/>
            </a:endParaRPr>
          </a:p>
          <a:p>
            <a:pPr marL="285750" indent="-285750">
              <a:buFont typeface="Arial"/>
              <a:buChar char="•"/>
            </a:pPr>
            <a:r>
              <a:rPr lang="en-US" sz="1200" dirty="0">
                <a:solidFill>
                  <a:srgbClr val="9B00CF"/>
                </a:solidFill>
                <a:latin typeface="Arial"/>
                <a:ea typeface="+mn-lt"/>
                <a:cs typeface="+mn-lt"/>
              </a:rPr>
              <a:t>Unless otherwise specified, all equipment must operate in environments of 10-30 degrees centigrade, 20-80 percent relative humidity.</a:t>
            </a:r>
            <a:endParaRPr lang="en-US" sz="1200" dirty="0">
              <a:solidFill>
                <a:srgbClr val="9B00CF"/>
              </a:solidFill>
              <a:latin typeface="Arial"/>
              <a:ea typeface="Calibri"/>
              <a:cs typeface="Calibri"/>
            </a:endParaRPr>
          </a:p>
          <a:p>
            <a:endParaRPr lang="en-US" sz="1200" dirty="0">
              <a:latin typeface="Arial"/>
              <a:ea typeface="+mn-lt"/>
              <a:cs typeface="+mn-lt"/>
            </a:endParaRPr>
          </a:p>
          <a:p>
            <a:r>
              <a:rPr lang="en-US" sz="1600" b="1" dirty="0">
                <a:latin typeface="Arial"/>
                <a:ea typeface="+mn-lt"/>
                <a:cs typeface="+mn-lt"/>
              </a:rPr>
              <a:t>5.1. HARDWARE DEPLOYMENT AND MAINTENANCE PLAN</a:t>
            </a:r>
            <a:endParaRPr lang="en-US" sz="1600" dirty="0">
              <a:latin typeface="Arial"/>
              <a:ea typeface="Calibri"/>
              <a:cs typeface="Calibri"/>
            </a:endParaRPr>
          </a:p>
          <a:p>
            <a:r>
              <a:rPr lang="en-US" sz="1200" dirty="0">
                <a:solidFill>
                  <a:srgbClr val="9B00CF"/>
                </a:solidFill>
                <a:latin typeface="Arial"/>
                <a:ea typeface="+mn-lt"/>
                <a:cs typeface="+mn-lt"/>
              </a:rPr>
              <a:t>[Describe plan to deploy hardware and any associated costs. Will there need to be any training? Will hardware deployment need to hire technical experts? What kind of supportability and maintainability is required?]</a:t>
            </a:r>
            <a:endParaRPr lang="en-US" sz="1200" dirty="0">
              <a:solidFill>
                <a:srgbClr val="9B00CF"/>
              </a:solidFill>
              <a:latin typeface="Arial"/>
              <a:ea typeface="Calibri"/>
              <a:cs typeface="Calibri"/>
            </a:endParaRPr>
          </a:p>
          <a:p>
            <a:endParaRPr lang="en-US" sz="1600" dirty="0">
              <a:latin typeface="Arial"/>
              <a:ea typeface="+mn-lt"/>
              <a:cs typeface="+mn-lt"/>
            </a:endParaRPr>
          </a:p>
          <a:p>
            <a:r>
              <a:rPr lang="en-US" sz="1600" b="1" dirty="0">
                <a:latin typeface="Arial"/>
                <a:ea typeface="+mn-lt"/>
                <a:cs typeface="+mn-lt"/>
              </a:rPr>
              <a:t>5.2. AVAILABILITY REQUIREMENTS</a:t>
            </a:r>
            <a:endParaRPr lang="en-US" sz="1600" dirty="0">
              <a:latin typeface="Arial"/>
              <a:ea typeface="Calibri"/>
              <a:cs typeface="Calibri"/>
            </a:endParaRPr>
          </a:p>
          <a:p>
            <a:r>
              <a:rPr lang="en-US" sz="1200" dirty="0">
                <a:solidFill>
                  <a:srgbClr val="9B00CF"/>
                </a:solidFill>
                <a:latin typeface="Arial"/>
                <a:ea typeface="+mn-lt"/>
                <a:cs typeface="+mn-lt"/>
              </a:rPr>
              <a:t>[Describe all of the technical requirements that affect availability such as hours of operation, level of availability required, down-time impact, support availability, etc. If there are performance requirements for the product under various circumstances, state them here and explain their rationale, to help the developers understand the intent and make suitable design choices. Specify the timing relationships for real time systems. Make such requirements as specific as possible. You may need to state performance requirements for individual functional requirements or features. Assign a unique ID number to each requirement.]</a:t>
            </a:r>
            <a:endParaRPr lang="en-US" sz="1200" dirty="0">
              <a:solidFill>
                <a:srgbClr val="9B00CF"/>
              </a:solidFill>
              <a:latin typeface="Arial"/>
            </a:endParaRPr>
          </a:p>
        </p:txBody>
      </p:sp>
    </p:spTree>
    <p:extLst>
      <p:ext uri="{BB962C8B-B14F-4D97-AF65-F5344CB8AC3E}">
        <p14:creationId xmlns:p14="http://schemas.microsoft.com/office/powerpoint/2010/main" val="423868999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DCC6A-3166-A0E7-4618-F50724FD0713}"/>
              </a:ext>
            </a:extLst>
          </p:cNvPr>
          <p:cNvSpPr>
            <a:spLocks noGrp="1"/>
          </p:cNvSpPr>
          <p:nvPr>
            <p:ph type="title"/>
          </p:nvPr>
        </p:nvSpPr>
        <p:spPr>
          <a:xfrm>
            <a:off x="319876" y="2183"/>
            <a:ext cx="10084496" cy="1037771"/>
          </a:xfrm>
        </p:spPr>
        <p:txBody>
          <a:bodyPr/>
          <a:lstStyle/>
          <a:p>
            <a:r>
              <a:rPr lang="en-US">
                <a:latin typeface="Arial"/>
                <a:cs typeface="Arial"/>
              </a:rPr>
              <a:t>HIS PM Toolkit template</a:t>
            </a:r>
            <a:endParaRPr lang="en-US"/>
          </a:p>
        </p:txBody>
      </p:sp>
      <p:graphicFrame>
        <p:nvGraphicFramePr>
          <p:cNvPr id="8" name="Table 7">
            <a:extLst>
              <a:ext uri="{FF2B5EF4-FFF2-40B4-BE49-F238E27FC236}">
                <a16:creationId xmlns:a16="http://schemas.microsoft.com/office/drawing/2014/main" id="{B867359F-44F1-3B85-AAA6-8F98EA2F82A0}"/>
              </a:ext>
            </a:extLst>
          </p:cNvPr>
          <p:cNvGraphicFramePr>
            <a:graphicFrameLocks noGrp="1"/>
          </p:cNvGraphicFramePr>
          <p:nvPr>
            <p:extLst>
              <p:ext uri="{D42A27DB-BD31-4B8C-83A1-F6EECF244321}">
                <p14:modId xmlns:p14="http://schemas.microsoft.com/office/powerpoint/2010/main" val="1464867677"/>
              </p:ext>
            </p:extLst>
          </p:nvPr>
        </p:nvGraphicFramePr>
        <p:xfrm>
          <a:off x="124420" y="1795701"/>
          <a:ext cx="11846677" cy="3972389"/>
        </p:xfrm>
        <a:graphic>
          <a:graphicData uri="http://schemas.openxmlformats.org/drawingml/2006/table">
            <a:tbl>
              <a:tblPr firstRow="1" firstCol="1" bandRow="1">
                <a:tableStyleId>{5C22544A-7EE6-4342-B048-85BDC9FD1C3A}</a:tableStyleId>
              </a:tblPr>
              <a:tblGrid>
                <a:gridCol w="1854864">
                  <a:extLst>
                    <a:ext uri="{9D8B030D-6E8A-4147-A177-3AD203B41FA5}">
                      <a16:colId xmlns:a16="http://schemas.microsoft.com/office/drawing/2014/main" val="529609258"/>
                    </a:ext>
                  </a:extLst>
                </a:gridCol>
                <a:gridCol w="794416">
                  <a:extLst>
                    <a:ext uri="{9D8B030D-6E8A-4147-A177-3AD203B41FA5}">
                      <a16:colId xmlns:a16="http://schemas.microsoft.com/office/drawing/2014/main" val="3580052692"/>
                    </a:ext>
                  </a:extLst>
                </a:gridCol>
                <a:gridCol w="831365">
                  <a:extLst>
                    <a:ext uri="{9D8B030D-6E8A-4147-A177-3AD203B41FA5}">
                      <a16:colId xmlns:a16="http://schemas.microsoft.com/office/drawing/2014/main" val="201491145"/>
                    </a:ext>
                  </a:extLst>
                </a:gridCol>
                <a:gridCol w="1404083">
                  <a:extLst>
                    <a:ext uri="{9D8B030D-6E8A-4147-A177-3AD203B41FA5}">
                      <a16:colId xmlns:a16="http://schemas.microsoft.com/office/drawing/2014/main" val="3236022637"/>
                    </a:ext>
                  </a:extLst>
                </a:gridCol>
                <a:gridCol w="1459505">
                  <a:extLst>
                    <a:ext uri="{9D8B030D-6E8A-4147-A177-3AD203B41FA5}">
                      <a16:colId xmlns:a16="http://schemas.microsoft.com/office/drawing/2014/main" val="3276062610"/>
                    </a:ext>
                  </a:extLst>
                </a:gridCol>
                <a:gridCol w="1200859">
                  <a:extLst>
                    <a:ext uri="{9D8B030D-6E8A-4147-A177-3AD203B41FA5}">
                      <a16:colId xmlns:a16="http://schemas.microsoft.com/office/drawing/2014/main" val="3042041606"/>
                    </a:ext>
                  </a:extLst>
                </a:gridCol>
                <a:gridCol w="1145436">
                  <a:extLst>
                    <a:ext uri="{9D8B030D-6E8A-4147-A177-3AD203B41FA5}">
                      <a16:colId xmlns:a16="http://schemas.microsoft.com/office/drawing/2014/main" val="1905659476"/>
                    </a:ext>
                  </a:extLst>
                </a:gridCol>
                <a:gridCol w="1163912">
                  <a:extLst>
                    <a:ext uri="{9D8B030D-6E8A-4147-A177-3AD203B41FA5}">
                      <a16:colId xmlns:a16="http://schemas.microsoft.com/office/drawing/2014/main" val="4095761149"/>
                    </a:ext>
                  </a:extLst>
                </a:gridCol>
                <a:gridCol w="1099045">
                  <a:extLst>
                    <a:ext uri="{9D8B030D-6E8A-4147-A177-3AD203B41FA5}">
                      <a16:colId xmlns:a16="http://schemas.microsoft.com/office/drawing/2014/main" val="65142179"/>
                    </a:ext>
                  </a:extLst>
                </a:gridCol>
                <a:gridCol w="893192">
                  <a:extLst>
                    <a:ext uri="{9D8B030D-6E8A-4147-A177-3AD203B41FA5}">
                      <a16:colId xmlns:a16="http://schemas.microsoft.com/office/drawing/2014/main" val="834849267"/>
                    </a:ext>
                  </a:extLst>
                </a:gridCol>
              </a:tblGrid>
              <a:tr h="316210">
                <a:tc gridSpan="10">
                  <a:txBody>
                    <a:bodyPr/>
                    <a:lstStyle/>
                    <a:p>
                      <a:pPr>
                        <a:spcAft>
                          <a:spcPts val="0"/>
                        </a:spcAft>
                      </a:pPr>
                      <a:r>
                        <a:rPr lang="en-US" sz="1800" b="1" kern="0">
                          <a:solidFill>
                            <a:srgbClr val="FFFFFF"/>
                          </a:solidFill>
                          <a:effectLst/>
                          <a:latin typeface="Roboto"/>
                          <a:ea typeface="Times New Roman" panose="02020603050405020304" pitchFamily="18" charset="0"/>
                          <a:cs typeface="Arial"/>
                        </a:rPr>
                        <a:t>HARDWARE INVENTORY TEMPLATE</a:t>
                      </a:r>
                      <a:endParaRPr lang="en-US">
                        <a:effectLst/>
                        <a:latin typeface="Roboto"/>
                        <a:cs typeface="Arial"/>
                      </a:endParaRPr>
                    </a:p>
                  </a:txBody>
                  <a:tcPr marL="68580" marR="68580" marT="9525" marB="9525">
                    <a:lnL>
                      <a:noFill/>
                    </a:lnL>
                    <a:lnR>
                      <a:noFill/>
                    </a:lnR>
                    <a:lnT>
                      <a:noFill/>
                    </a:lnT>
                    <a:lnB>
                      <a:noFill/>
                    </a:lnB>
                    <a:solidFill>
                      <a:srgbClr val="116A0D"/>
                    </a:solidFill>
                  </a:tcPr>
                </a:tc>
                <a:tc hMerge="1">
                  <a:txBody>
                    <a:bodyPr/>
                    <a:lstStyle/>
                    <a:p>
                      <a:endParaRPr lang="en-US"/>
                    </a:p>
                  </a:txBody>
                  <a:tcPr marL="68580" marR="68580" marT="9525" marB="9525">
                    <a:lnL>
                      <a:noFill/>
                    </a:lnL>
                    <a:lnR>
                      <a:noFill/>
                    </a:lnR>
                    <a:lnT>
                      <a:noFill/>
                    </a:lnT>
                    <a:lnB>
                      <a:noFill/>
                    </a:lnB>
                    <a:solidFill>
                      <a:srgbClr val="116A0D"/>
                    </a:solidFill>
                  </a:tcPr>
                </a:tc>
                <a:tc hMerge="1">
                  <a:txBody>
                    <a:bodyPr/>
                    <a:lstStyle/>
                    <a:p>
                      <a:endParaRPr lang="en-US"/>
                    </a:p>
                  </a:txBody>
                  <a:tcPr marL="68580" marR="68580" marT="9525" marB="9525">
                    <a:lnL>
                      <a:noFill/>
                    </a:lnL>
                    <a:lnR>
                      <a:noFill/>
                    </a:lnR>
                    <a:lnT>
                      <a:noFill/>
                    </a:lnT>
                    <a:lnB>
                      <a:noFill/>
                    </a:lnB>
                    <a:solidFill>
                      <a:srgbClr val="116A0D"/>
                    </a:solidFill>
                  </a:tcPr>
                </a:tc>
                <a:tc hMerge="1">
                  <a:txBody>
                    <a:bodyPr/>
                    <a:lstStyle/>
                    <a:p>
                      <a:endParaRPr lang="en-US"/>
                    </a:p>
                  </a:txBody>
                  <a:tcPr marL="68580" marR="68580" marT="9525" marB="9525">
                    <a:lnL>
                      <a:noFill/>
                    </a:lnL>
                    <a:lnR>
                      <a:noFill/>
                    </a:lnR>
                    <a:lnT>
                      <a:noFill/>
                    </a:lnT>
                    <a:lnB>
                      <a:noFill/>
                    </a:lnB>
                    <a:solidFill>
                      <a:srgbClr val="116A0D"/>
                    </a:solidFill>
                  </a:tcPr>
                </a:tc>
                <a:tc hMerge="1">
                  <a:txBody>
                    <a:bodyPr/>
                    <a:lstStyle/>
                    <a:p>
                      <a:endParaRPr lang="en-US"/>
                    </a:p>
                  </a:txBody>
                  <a:tcPr marL="68580" marR="68580" marT="9525" marB="9525">
                    <a:lnL>
                      <a:noFill/>
                    </a:lnL>
                    <a:lnR>
                      <a:noFill/>
                    </a:lnR>
                    <a:lnT>
                      <a:noFill/>
                    </a:lnT>
                    <a:lnB>
                      <a:noFill/>
                    </a:lnB>
                    <a:solidFill>
                      <a:srgbClr val="116A0D"/>
                    </a:solidFill>
                  </a:tcPr>
                </a:tc>
                <a:tc hMerge="1">
                  <a:txBody>
                    <a:bodyPr/>
                    <a:lstStyle/>
                    <a:p>
                      <a:endParaRPr lang="en-US"/>
                    </a:p>
                  </a:txBody>
                  <a:tcPr marL="68580" marR="68580" marT="9525" marB="9525">
                    <a:lnL>
                      <a:noFill/>
                    </a:lnL>
                    <a:lnR>
                      <a:noFill/>
                    </a:lnR>
                    <a:lnT>
                      <a:noFill/>
                    </a:lnT>
                    <a:lnB>
                      <a:noFill/>
                    </a:lnB>
                    <a:solidFill>
                      <a:srgbClr val="116A0D"/>
                    </a:solidFill>
                  </a:tcPr>
                </a:tc>
                <a:tc hMerge="1">
                  <a:txBody>
                    <a:bodyPr/>
                    <a:lstStyle/>
                    <a:p>
                      <a:endParaRPr lang="en-US"/>
                    </a:p>
                  </a:txBody>
                  <a:tcPr marL="68580" marR="68580" marT="9525" marB="9525">
                    <a:lnL>
                      <a:noFill/>
                    </a:lnL>
                    <a:lnR>
                      <a:noFill/>
                    </a:lnR>
                    <a:lnT>
                      <a:noFill/>
                    </a:lnT>
                    <a:lnB>
                      <a:noFill/>
                    </a:lnB>
                    <a:solidFill>
                      <a:srgbClr val="116A0D"/>
                    </a:solidFill>
                  </a:tcPr>
                </a:tc>
                <a:tc hMerge="1">
                  <a:txBody>
                    <a:bodyPr/>
                    <a:lstStyle/>
                    <a:p>
                      <a:endParaRPr lang="en-US"/>
                    </a:p>
                  </a:txBody>
                  <a:tcPr marL="68580" marR="68580" marT="9525" marB="9525">
                    <a:lnL>
                      <a:noFill/>
                    </a:lnL>
                    <a:lnR>
                      <a:noFill/>
                    </a:lnR>
                    <a:lnT>
                      <a:noFill/>
                    </a:lnT>
                    <a:lnB>
                      <a:noFill/>
                    </a:lnB>
                    <a:solidFill>
                      <a:srgbClr val="116A0D"/>
                    </a:solidFill>
                  </a:tcPr>
                </a:tc>
                <a:tc hMerge="1">
                  <a:txBody>
                    <a:bodyPr/>
                    <a:lstStyle/>
                    <a:p>
                      <a:endParaRPr lang="en-US"/>
                    </a:p>
                  </a:txBody>
                  <a:tcPr marL="68580" marR="68580" marT="9525" marB="9525">
                    <a:lnL>
                      <a:noFill/>
                    </a:lnL>
                    <a:lnR>
                      <a:noFill/>
                    </a:lnR>
                    <a:lnT>
                      <a:noFill/>
                    </a:lnT>
                    <a:lnB>
                      <a:noFill/>
                    </a:lnB>
                    <a:solidFill>
                      <a:srgbClr val="116A0D"/>
                    </a:solidFill>
                  </a:tcPr>
                </a:tc>
                <a:tc hMerge="1">
                  <a:txBody>
                    <a:bodyPr/>
                    <a:lstStyle/>
                    <a:p>
                      <a:endParaRPr lang="en-US"/>
                    </a:p>
                  </a:txBody>
                  <a:tcPr marL="68580" marR="68580" marT="9525" marB="9525">
                    <a:lnL>
                      <a:noFill/>
                    </a:lnL>
                    <a:lnR>
                      <a:noFill/>
                    </a:lnR>
                    <a:lnT>
                      <a:noFill/>
                    </a:lnT>
                    <a:lnB>
                      <a:noFill/>
                    </a:lnB>
                    <a:solidFill>
                      <a:srgbClr val="116A0D"/>
                    </a:solidFill>
                  </a:tcPr>
                </a:tc>
                <a:extLst>
                  <a:ext uri="{0D108BD9-81ED-4DB2-BD59-A6C34878D82A}">
                    <a16:rowId xmlns:a16="http://schemas.microsoft.com/office/drawing/2014/main" val="3574866698"/>
                  </a:ext>
                </a:extLst>
              </a:tr>
              <a:tr h="316210">
                <a:tc>
                  <a:txBody>
                    <a:bodyPr/>
                    <a:lstStyle/>
                    <a:p>
                      <a:endParaRPr lang="en-US">
                        <a:effectLst/>
                      </a:endParaRPr>
                    </a:p>
                  </a:txBody>
                  <a:tcPr marL="68580" marR="68580" marT="9525" marB="9525">
                    <a:lnL>
                      <a:noFill/>
                    </a:lnL>
                    <a:lnR>
                      <a:noFill/>
                    </a:lnR>
                    <a:lnT>
                      <a:noFill/>
                    </a:lnT>
                    <a:lnB>
                      <a:noFill/>
                    </a:lnB>
                    <a:solidFill>
                      <a:srgbClr val="FFFFFF"/>
                    </a:solidFill>
                  </a:tcPr>
                </a:tc>
                <a:tc>
                  <a:txBody>
                    <a:bodyPr/>
                    <a:lstStyle/>
                    <a:p>
                      <a:endParaRPr lang="en-US">
                        <a:effectLst/>
                      </a:endParaRPr>
                    </a:p>
                  </a:txBody>
                  <a:tcPr marL="68580" marR="68580" marT="9525" marB="9525" anchor="b">
                    <a:lnL>
                      <a:noFill/>
                    </a:lnL>
                    <a:lnR>
                      <a:noFill/>
                    </a:lnR>
                    <a:lnT>
                      <a:noFill/>
                    </a:lnT>
                    <a:lnB>
                      <a:noFill/>
                    </a:lnB>
                    <a:solidFill>
                      <a:srgbClr val="FFFFFF"/>
                    </a:solidFill>
                  </a:tcPr>
                </a:tc>
                <a:tc>
                  <a:txBody>
                    <a:bodyPr/>
                    <a:lstStyle/>
                    <a:p>
                      <a:endParaRPr lang="en-US">
                        <a:effectLst/>
                      </a:endParaRPr>
                    </a:p>
                  </a:txBody>
                  <a:tcPr marL="68580" marR="68580" marT="9525" marB="9525" anchor="b">
                    <a:lnL>
                      <a:noFill/>
                    </a:lnL>
                    <a:lnR>
                      <a:noFill/>
                    </a:lnR>
                    <a:lnT>
                      <a:noFill/>
                    </a:lnT>
                    <a:lnB>
                      <a:noFill/>
                    </a:lnB>
                    <a:solidFill>
                      <a:srgbClr val="FFFFFF"/>
                    </a:solidFill>
                  </a:tcPr>
                </a:tc>
                <a:tc>
                  <a:txBody>
                    <a:bodyPr/>
                    <a:lstStyle/>
                    <a:p>
                      <a:endParaRPr lang="en-US">
                        <a:effectLst/>
                      </a:endParaRPr>
                    </a:p>
                  </a:txBody>
                  <a:tcPr marL="68580" marR="68580" marT="9525" marB="9525">
                    <a:lnL>
                      <a:noFill/>
                    </a:lnL>
                    <a:lnR>
                      <a:noFill/>
                    </a:lnR>
                    <a:lnT>
                      <a:noFill/>
                    </a:lnT>
                    <a:lnB>
                      <a:noFill/>
                    </a:lnB>
                    <a:solidFill>
                      <a:srgbClr val="FFFFFF"/>
                    </a:solidFill>
                  </a:tcPr>
                </a:tc>
                <a:tc>
                  <a:txBody>
                    <a:bodyPr/>
                    <a:lstStyle/>
                    <a:p>
                      <a:endParaRPr lang="en-US">
                        <a:effectLst/>
                      </a:endParaRPr>
                    </a:p>
                  </a:txBody>
                  <a:tcPr marL="68580" marR="68580" marT="9525" marB="9525">
                    <a:lnL>
                      <a:noFill/>
                    </a:lnL>
                    <a:lnR>
                      <a:noFill/>
                    </a:lnR>
                    <a:lnT>
                      <a:noFill/>
                    </a:lnT>
                    <a:lnB>
                      <a:noFill/>
                    </a:lnB>
                    <a:solidFill>
                      <a:srgbClr val="FFFFFF"/>
                    </a:solidFill>
                  </a:tcPr>
                </a:tc>
                <a:tc>
                  <a:txBody>
                    <a:bodyPr/>
                    <a:lstStyle/>
                    <a:p>
                      <a:endParaRPr lang="en-US">
                        <a:effectLst/>
                      </a:endParaRPr>
                    </a:p>
                  </a:txBody>
                  <a:tcPr marL="68580" marR="68580" marT="9525" marB="9525">
                    <a:lnL>
                      <a:noFill/>
                    </a:lnL>
                    <a:lnR>
                      <a:noFill/>
                    </a:lnR>
                    <a:lnT>
                      <a:noFill/>
                    </a:lnT>
                    <a:lnB>
                      <a:noFill/>
                    </a:lnB>
                    <a:solidFill>
                      <a:srgbClr val="FFFFFF"/>
                    </a:solidFill>
                  </a:tcPr>
                </a:tc>
                <a:tc>
                  <a:txBody>
                    <a:bodyPr/>
                    <a:lstStyle/>
                    <a:p>
                      <a:endParaRPr lang="en-US">
                        <a:effectLst/>
                      </a:endParaRPr>
                    </a:p>
                  </a:txBody>
                  <a:tcPr marL="68580" marR="68580" marT="9525" marB="9525">
                    <a:lnL>
                      <a:noFill/>
                    </a:lnL>
                    <a:lnR>
                      <a:noFill/>
                    </a:lnR>
                    <a:lnT>
                      <a:noFill/>
                    </a:lnT>
                    <a:lnB>
                      <a:noFill/>
                    </a:lnB>
                    <a:solidFill>
                      <a:srgbClr val="FFFFFF"/>
                    </a:solidFill>
                  </a:tcPr>
                </a:tc>
                <a:tc>
                  <a:txBody>
                    <a:bodyPr/>
                    <a:lstStyle/>
                    <a:p>
                      <a:endParaRPr lang="en-US">
                        <a:effectLst/>
                      </a:endParaRPr>
                    </a:p>
                  </a:txBody>
                  <a:tcPr marL="68580" marR="68580" marT="9525" marB="9525" anchor="b">
                    <a:lnL>
                      <a:noFill/>
                    </a:lnL>
                    <a:lnR>
                      <a:noFill/>
                    </a:lnR>
                    <a:lnT>
                      <a:noFill/>
                    </a:lnT>
                    <a:lnB>
                      <a:noFill/>
                    </a:lnB>
                    <a:solidFill>
                      <a:srgbClr val="FFFFFF"/>
                    </a:solidFill>
                  </a:tcPr>
                </a:tc>
                <a:tc>
                  <a:txBody>
                    <a:bodyPr/>
                    <a:lstStyle/>
                    <a:p>
                      <a:endParaRPr lang="en-US">
                        <a:effectLst/>
                      </a:endParaRPr>
                    </a:p>
                  </a:txBody>
                  <a:tcPr marL="68580" marR="68580" marT="9525" marB="9525" anchor="b">
                    <a:lnL>
                      <a:noFill/>
                    </a:lnL>
                    <a:lnR>
                      <a:noFill/>
                    </a:lnR>
                    <a:lnT>
                      <a:noFill/>
                    </a:lnT>
                    <a:lnB>
                      <a:noFill/>
                    </a:lnB>
                    <a:solidFill>
                      <a:srgbClr val="FFFFFF"/>
                    </a:solidFill>
                  </a:tcPr>
                </a:tc>
                <a:tc>
                  <a:txBody>
                    <a:bodyPr/>
                    <a:lstStyle/>
                    <a:p>
                      <a:endParaRPr lang="en-US">
                        <a:effectLst/>
                      </a:endParaRPr>
                    </a:p>
                  </a:txBody>
                  <a:tcPr marL="68580" marR="68580" marT="9525" marB="9525" anchor="b">
                    <a:lnL>
                      <a:noFill/>
                    </a:lnL>
                    <a:lnR>
                      <a:noFill/>
                    </a:lnR>
                    <a:lnT>
                      <a:noFill/>
                    </a:lnT>
                    <a:lnB>
                      <a:noFill/>
                    </a:lnB>
                    <a:solidFill>
                      <a:srgbClr val="FFFFFF"/>
                    </a:solidFill>
                  </a:tcPr>
                </a:tc>
                <a:extLst>
                  <a:ext uri="{0D108BD9-81ED-4DB2-BD59-A6C34878D82A}">
                    <a16:rowId xmlns:a16="http://schemas.microsoft.com/office/drawing/2014/main" val="1000748932"/>
                  </a:ext>
                </a:extLst>
              </a:tr>
              <a:tr h="316210">
                <a:tc gridSpan="4">
                  <a:txBody>
                    <a:bodyPr/>
                    <a:lstStyle/>
                    <a:p>
                      <a:pPr>
                        <a:spcAft>
                          <a:spcPts val="0"/>
                        </a:spcAft>
                      </a:pPr>
                      <a:r>
                        <a:rPr lang="en-US" sz="1400" kern="0">
                          <a:solidFill>
                            <a:srgbClr val="FFFFFF"/>
                          </a:solidFill>
                          <a:effectLst/>
                          <a:latin typeface="Roboto"/>
                          <a:ea typeface="Times New Roman" panose="02020603050405020304" pitchFamily="18" charset="0"/>
                          <a:cs typeface="Arial"/>
                        </a:rPr>
                        <a:t>HARDWARE INVENTORY </a:t>
                      </a:r>
                      <a:endParaRPr lang="en-US">
                        <a:effectLst/>
                        <a:latin typeface="Roboto"/>
                        <a:cs typeface="Arial"/>
                      </a:endParaRPr>
                    </a:p>
                  </a:txBody>
                  <a:tcPr marL="68580" marR="68580" marT="9525" marB="9525">
                    <a:lnL>
                      <a:noFill/>
                    </a:lnL>
                    <a:lnR>
                      <a:noFill/>
                    </a:lnR>
                    <a:lnT>
                      <a:noFill/>
                    </a:lnT>
                    <a:lnB w="12700" cap="flat" cmpd="sng" algn="ctr">
                      <a:solidFill>
                        <a:srgbClr val="B7B7B7"/>
                      </a:solidFill>
                      <a:prstDash val="solid"/>
                      <a:round/>
                      <a:headEnd type="none" w="med" len="med"/>
                      <a:tailEnd type="none" w="med" len="med"/>
                    </a:lnB>
                    <a:solidFill>
                      <a:srgbClr val="434343"/>
                    </a:solidFill>
                  </a:tcPr>
                </a:tc>
                <a:tc hMerge="1">
                  <a:txBody>
                    <a:bodyPr/>
                    <a:lstStyle/>
                    <a:p>
                      <a:endParaRPr lang="en-US"/>
                    </a:p>
                  </a:txBody>
                  <a:tcPr marL="68580" marR="68580" marT="9525" marB="9525">
                    <a:lnL>
                      <a:noFill/>
                    </a:lnL>
                    <a:lnR>
                      <a:noFill/>
                    </a:lnR>
                    <a:lnT>
                      <a:noFill/>
                    </a:lnT>
                    <a:lnB w="12700" cap="flat" cmpd="sng" algn="ctr">
                      <a:solidFill>
                        <a:srgbClr val="B7B7B7"/>
                      </a:solidFill>
                      <a:prstDash val="solid"/>
                      <a:round/>
                      <a:headEnd type="none" w="med" len="med"/>
                      <a:tailEnd type="none" w="med" len="med"/>
                    </a:lnB>
                    <a:solidFill>
                      <a:srgbClr val="434343"/>
                    </a:solidFill>
                  </a:tcPr>
                </a:tc>
                <a:tc hMerge="1">
                  <a:txBody>
                    <a:bodyPr/>
                    <a:lstStyle/>
                    <a:p>
                      <a:endParaRPr lang="en-US"/>
                    </a:p>
                  </a:txBody>
                  <a:tcPr marL="68580" marR="68580" marT="9525" marB="9525">
                    <a:lnL>
                      <a:noFill/>
                    </a:lnL>
                    <a:lnR>
                      <a:noFill/>
                    </a:lnR>
                    <a:lnT>
                      <a:noFill/>
                    </a:lnT>
                    <a:lnB w="12700" cap="flat" cmpd="sng" algn="ctr">
                      <a:solidFill>
                        <a:srgbClr val="B7B7B7"/>
                      </a:solidFill>
                      <a:prstDash val="solid"/>
                      <a:round/>
                      <a:headEnd type="none" w="med" len="med"/>
                      <a:tailEnd type="none" w="med" len="med"/>
                    </a:lnB>
                    <a:solidFill>
                      <a:srgbClr val="434343"/>
                    </a:solidFill>
                  </a:tcPr>
                </a:tc>
                <a:tc hMerge="1">
                  <a:txBody>
                    <a:bodyPr/>
                    <a:lstStyle/>
                    <a:p>
                      <a:endParaRPr lang="en-US"/>
                    </a:p>
                  </a:txBody>
                  <a:tcPr marL="68580" marR="68580" marT="9525" marB="9525" anchor="b">
                    <a:lnL>
                      <a:noFill/>
                    </a:lnL>
                    <a:lnR>
                      <a:noFill/>
                    </a:lnR>
                    <a:lnT>
                      <a:noFill/>
                    </a:lnT>
                    <a:lnB w="12700" cap="flat" cmpd="sng" algn="ctr">
                      <a:solidFill>
                        <a:srgbClr val="CCCCCC"/>
                      </a:solidFill>
                      <a:prstDash val="solid"/>
                      <a:round/>
                      <a:headEnd type="none" w="med" len="med"/>
                      <a:tailEnd type="none" w="med" len="med"/>
                    </a:lnB>
                    <a:solidFill>
                      <a:srgbClr val="434343"/>
                    </a:solidFill>
                  </a:tcPr>
                </a:tc>
                <a:tc>
                  <a:txBody>
                    <a:bodyPr/>
                    <a:lstStyle/>
                    <a:p>
                      <a:endParaRPr lang="en-US">
                        <a:effectLst/>
                      </a:endParaRPr>
                    </a:p>
                  </a:txBody>
                  <a:tcPr marL="68580" marR="68580" marT="9525" marB="9525" anchor="b">
                    <a:lnL>
                      <a:noFill/>
                    </a:lnL>
                    <a:lnR>
                      <a:noFill/>
                    </a:lnR>
                    <a:lnT>
                      <a:noFill/>
                    </a:lnT>
                    <a:lnB w="12700" cap="flat" cmpd="sng" algn="ctr">
                      <a:solidFill>
                        <a:srgbClr val="CCCCCC"/>
                      </a:solidFill>
                      <a:prstDash val="solid"/>
                      <a:round/>
                      <a:headEnd type="none" w="med" len="med"/>
                      <a:tailEnd type="none" w="med" len="med"/>
                    </a:lnB>
                    <a:noFill/>
                  </a:tcPr>
                </a:tc>
                <a:tc>
                  <a:txBody>
                    <a:bodyPr/>
                    <a:lstStyle/>
                    <a:p>
                      <a:endParaRPr lang="en-US">
                        <a:effectLst/>
                      </a:endParaRPr>
                    </a:p>
                  </a:txBody>
                  <a:tcPr marL="68580" marR="68580" marT="9525" marB="9525" anchor="b">
                    <a:lnL>
                      <a:noFill/>
                    </a:lnL>
                    <a:lnR>
                      <a:noFill/>
                    </a:lnR>
                    <a:lnT>
                      <a:noFill/>
                    </a:lnT>
                    <a:lnB w="12700" cap="flat" cmpd="sng" algn="ctr">
                      <a:solidFill>
                        <a:srgbClr val="CCCCCC"/>
                      </a:solidFill>
                      <a:prstDash val="solid"/>
                      <a:round/>
                      <a:headEnd type="none" w="med" len="med"/>
                      <a:tailEnd type="none" w="med" len="med"/>
                    </a:lnB>
                    <a:noFill/>
                  </a:tcPr>
                </a:tc>
                <a:tc>
                  <a:txBody>
                    <a:bodyPr/>
                    <a:lstStyle/>
                    <a:p>
                      <a:endParaRPr lang="en-US">
                        <a:effectLst/>
                      </a:endParaRPr>
                    </a:p>
                  </a:txBody>
                  <a:tcPr marL="68580" marR="68580" marT="9525" marB="9525" anchor="b">
                    <a:lnL>
                      <a:noFill/>
                    </a:lnL>
                    <a:lnR>
                      <a:noFill/>
                    </a:lnR>
                    <a:lnT>
                      <a:noFill/>
                    </a:lnT>
                    <a:lnB w="12700" cap="flat" cmpd="sng" algn="ctr">
                      <a:solidFill>
                        <a:srgbClr val="CCCCCC"/>
                      </a:solidFill>
                      <a:prstDash val="solid"/>
                      <a:round/>
                      <a:headEnd type="none" w="med" len="med"/>
                      <a:tailEnd type="none" w="med" len="med"/>
                    </a:lnB>
                    <a:noFill/>
                  </a:tcPr>
                </a:tc>
                <a:tc>
                  <a:txBody>
                    <a:bodyPr/>
                    <a:lstStyle/>
                    <a:p>
                      <a:endParaRPr lang="en-US">
                        <a:effectLst/>
                      </a:endParaRPr>
                    </a:p>
                  </a:txBody>
                  <a:tcPr marL="68580" marR="68580" marT="9525" marB="9525" anchor="b">
                    <a:lnL>
                      <a:noFill/>
                    </a:lnL>
                    <a:lnR>
                      <a:noFill/>
                    </a:lnR>
                    <a:lnT>
                      <a:noFill/>
                    </a:lnT>
                    <a:lnB w="12700" cap="flat" cmpd="sng" algn="ctr">
                      <a:solidFill>
                        <a:srgbClr val="CCCCCC"/>
                      </a:solidFill>
                      <a:prstDash val="solid"/>
                      <a:round/>
                      <a:headEnd type="none" w="med" len="med"/>
                      <a:tailEnd type="none" w="med" len="med"/>
                    </a:lnB>
                    <a:noFill/>
                  </a:tcPr>
                </a:tc>
                <a:tc>
                  <a:txBody>
                    <a:bodyPr/>
                    <a:lstStyle/>
                    <a:p>
                      <a:endParaRPr lang="en-US">
                        <a:effectLst/>
                      </a:endParaRPr>
                    </a:p>
                  </a:txBody>
                  <a:tcPr marL="68580" marR="68580" marT="9525" marB="9525" anchor="b">
                    <a:lnL>
                      <a:noFill/>
                    </a:lnL>
                    <a:lnR>
                      <a:noFill/>
                    </a:lnR>
                    <a:lnT>
                      <a:noFill/>
                    </a:lnT>
                    <a:lnB>
                      <a:noFill/>
                    </a:lnB>
                    <a:noFill/>
                  </a:tcPr>
                </a:tc>
                <a:tc>
                  <a:txBody>
                    <a:bodyPr/>
                    <a:lstStyle/>
                    <a:p>
                      <a:endParaRPr lang="en-US">
                        <a:effectLst/>
                      </a:endParaRPr>
                    </a:p>
                  </a:txBody>
                  <a:tcPr marL="68580" marR="68580" marT="9525" marB="9525" anchor="b">
                    <a:lnL>
                      <a:noFill/>
                    </a:lnL>
                    <a:lnR>
                      <a:noFill/>
                    </a:lnR>
                    <a:lnT>
                      <a:noFill/>
                    </a:lnT>
                    <a:lnB>
                      <a:noFill/>
                    </a:lnB>
                    <a:noFill/>
                  </a:tcPr>
                </a:tc>
                <a:extLst>
                  <a:ext uri="{0D108BD9-81ED-4DB2-BD59-A6C34878D82A}">
                    <a16:rowId xmlns:a16="http://schemas.microsoft.com/office/drawing/2014/main" val="2213098442"/>
                  </a:ext>
                </a:extLst>
              </a:tr>
              <a:tr h="316210">
                <a:tc gridSpan="3">
                  <a:txBody>
                    <a:bodyPr/>
                    <a:lstStyle/>
                    <a:p>
                      <a:pPr>
                        <a:spcAft>
                          <a:spcPts val="0"/>
                        </a:spcAft>
                      </a:pPr>
                      <a:r>
                        <a:rPr lang="en-US" sz="1200" b="1" kern="0">
                          <a:solidFill>
                            <a:srgbClr val="000000"/>
                          </a:solidFill>
                          <a:effectLst/>
                          <a:latin typeface="Roboto"/>
                          <a:ea typeface="Times New Roman" panose="02020603050405020304" pitchFamily="18" charset="0"/>
                          <a:cs typeface="Arial"/>
                        </a:rPr>
                        <a:t>Project Name:</a:t>
                      </a:r>
                      <a:endParaRPr lang="en-US" sz="1200">
                        <a:effectLst/>
                        <a:latin typeface="Roboto"/>
                        <a:cs typeface="Arial"/>
                      </a:endParaRPr>
                    </a:p>
                  </a:txBody>
                  <a:tcPr marL="68580" marR="68580" marT="9525" marB="9525">
                    <a:lnL w="12700" cap="flat" cmpd="sng" algn="ctr">
                      <a:solidFill>
                        <a:srgbClr val="B7B7B7"/>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B7B7B7"/>
                      </a:solidFill>
                      <a:prstDash val="solid"/>
                      <a:round/>
                      <a:headEnd type="none" w="med" len="med"/>
                      <a:tailEnd type="none" w="med" len="med"/>
                    </a:lnT>
                    <a:lnB w="12700" cap="flat" cmpd="sng" algn="ctr">
                      <a:solidFill>
                        <a:srgbClr val="B7B7B7"/>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a:txBody>
                    <a:bodyPr/>
                    <a:lstStyle/>
                    <a:p>
                      <a:endParaRPr lang="en-US">
                        <a:effectLst/>
                      </a:endParaRPr>
                    </a:p>
                  </a:txBody>
                  <a:tcPr marL="68580" marR="68580" marT="9525" marB="9525">
                    <a:lnL w="12700" cap="flat" cmpd="sng" algn="ctr">
                      <a:solidFill>
                        <a:srgbClr val="CCCCCC"/>
                      </a:solidFill>
                      <a:prstDash val="solid"/>
                      <a:round/>
                      <a:headEnd type="none" w="med" len="med"/>
                      <a:tailEnd type="none" w="med" len="med"/>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endParaRPr lang="en-US">
                        <a:effectLst/>
                      </a:endParaRPr>
                    </a:p>
                  </a:txBody>
                  <a:tcPr marL="68580" marR="68580" marT="9525" marB="9525">
                    <a:lnL>
                      <a:noFill/>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endParaRPr lang="en-US">
                        <a:effectLst/>
                      </a:endParaRPr>
                    </a:p>
                  </a:txBody>
                  <a:tcPr marL="68580" marR="68580" marT="9525" marB="9525">
                    <a:lnL>
                      <a:noFill/>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endParaRPr lang="en-US">
                        <a:effectLst/>
                      </a:endParaRPr>
                    </a:p>
                  </a:txBody>
                  <a:tcPr marL="68580" marR="68580" marT="9525" marB="9525">
                    <a:lnL>
                      <a:noFill/>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endParaRPr lang="en-US">
                        <a:effectLst/>
                      </a:endParaRPr>
                    </a:p>
                  </a:txBody>
                  <a:tcPr marL="68580" marR="68580" marT="9525" marB="9525">
                    <a:lnL>
                      <a:noFill/>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endParaRPr lang="en-US">
                        <a:effectLst/>
                      </a:endParaRPr>
                    </a:p>
                  </a:txBody>
                  <a:tcPr marL="68580" marR="68580" marT="9525" marB="9525" anchor="b">
                    <a:lnL w="12700" cap="flat" cmpd="sng" algn="ctr">
                      <a:solidFill>
                        <a:srgbClr val="CCCCCC"/>
                      </a:solidFill>
                      <a:prstDash val="solid"/>
                      <a:round/>
                      <a:headEnd type="none" w="med" len="med"/>
                      <a:tailEnd type="none" w="med" len="med"/>
                    </a:lnL>
                    <a:lnR>
                      <a:noFill/>
                    </a:lnR>
                    <a:lnT>
                      <a:noFill/>
                    </a:lnT>
                    <a:lnB>
                      <a:noFill/>
                    </a:lnB>
                    <a:noFill/>
                  </a:tcPr>
                </a:tc>
                <a:tc>
                  <a:txBody>
                    <a:bodyPr/>
                    <a:lstStyle/>
                    <a:p>
                      <a:endParaRPr lang="en-US">
                        <a:effectLst/>
                      </a:endParaRPr>
                    </a:p>
                  </a:txBody>
                  <a:tcPr marL="68580" marR="68580" marT="9525" marB="9525" anchor="b">
                    <a:lnL>
                      <a:noFill/>
                    </a:lnL>
                    <a:lnR>
                      <a:noFill/>
                    </a:lnR>
                    <a:lnT>
                      <a:noFill/>
                    </a:lnT>
                    <a:lnB>
                      <a:noFill/>
                    </a:lnB>
                    <a:noFill/>
                  </a:tcPr>
                </a:tc>
                <a:extLst>
                  <a:ext uri="{0D108BD9-81ED-4DB2-BD59-A6C34878D82A}">
                    <a16:rowId xmlns:a16="http://schemas.microsoft.com/office/drawing/2014/main" val="2862590151"/>
                  </a:ext>
                </a:extLst>
              </a:tr>
              <a:tr h="316210">
                <a:tc gridSpan="3">
                  <a:txBody>
                    <a:bodyPr/>
                    <a:lstStyle/>
                    <a:p>
                      <a:pPr>
                        <a:spcAft>
                          <a:spcPts val="0"/>
                        </a:spcAft>
                      </a:pPr>
                      <a:r>
                        <a:rPr lang="en-US" sz="1200" b="1" kern="0">
                          <a:solidFill>
                            <a:srgbClr val="000000"/>
                          </a:solidFill>
                          <a:effectLst/>
                          <a:latin typeface="Roboto"/>
                          <a:ea typeface="Times New Roman" panose="02020603050405020304" pitchFamily="18" charset="0"/>
                          <a:cs typeface="Arial"/>
                        </a:rPr>
                        <a:t>Project Manager Name:</a:t>
                      </a:r>
                      <a:endParaRPr lang="en-US" sz="1200">
                        <a:effectLst/>
                        <a:latin typeface="Roboto"/>
                        <a:cs typeface="Arial"/>
                      </a:endParaRPr>
                    </a:p>
                  </a:txBody>
                  <a:tcPr marL="68580" marR="68580" marT="9525" marB="9525">
                    <a:lnL w="12700" cap="flat" cmpd="sng" algn="ctr">
                      <a:solidFill>
                        <a:srgbClr val="B7B7B7"/>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B7B7B7"/>
                      </a:solidFill>
                      <a:prstDash val="solid"/>
                      <a:round/>
                      <a:headEnd type="none" w="med" len="med"/>
                      <a:tailEnd type="none" w="med" len="med"/>
                    </a:lnT>
                    <a:lnB w="12700" cap="flat" cmpd="sng" algn="ctr">
                      <a:solidFill>
                        <a:srgbClr val="B7B7B7"/>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a:txBody>
                    <a:bodyPr/>
                    <a:lstStyle/>
                    <a:p>
                      <a:endParaRPr lang="en-US">
                        <a:effectLst/>
                      </a:endParaRPr>
                    </a:p>
                  </a:txBody>
                  <a:tcPr marL="68580" marR="68580" marT="9525" marB="9525">
                    <a:lnL w="12700" cap="flat" cmpd="sng" algn="ctr">
                      <a:solidFill>
                        <a:srgbClr val="CCCCCC"/>
                      </a:solidFill>
                      <a:prstDash val="solid"/>
                      <a:round/>
                      <a:headEnd type="none" w="med" len="med"/>
                      <a:tailEnd type="none" w="med" len="med"/>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endParaRPr lang="en-US">
                        <a:effectLst/>
                      </a:endParaRPr>
                    </a:p>
                  </a:txBody>
                  <a:tcPr marL="68580" marR="68580" marT="9525" marB="9525">
                    <a:lnL>
                      <a:noFill/>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endParaRPr lang="en-US">
                        <a:effectLst/>
                      </a:endParaRPr>
                    </a:p>
                  </a:txBody>
                  <a:tcPr marL="68580" marR="68580" marT="9525" marB="9525">
                    <a:lnL>
                      <a:noFill/>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endParaRPr lang="en-US">
                        <a:effectLst/>
                      </a:endParaRPr>
                    </a:p>
                  </a:txBody>
                  <a:tcPr marL="68580" marR="68580" marT="9525" marB="9525">
                    <a:lnL>
                      <a:noFill/>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endParaRPr lang="en-US">
                        <a:effectLst/>
                      </a:endParaRPr>
                    </a:p>
                  </a:txBody>
                  <a:tcPr marL="68580" marR="68580" marT="9525" marB="9525">
                    <a:lnL>
                      <a:noFill/>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endParaRPr lang="en-US">
                        <a:effectLst/>
                      </a:endParaRPr>
                    </a:p>
                  </a:txBody>
                  <a:tcPr marL="68580" marR="68580" marT="9525" marB="9525" anchor="b">
                    <a:lnL w="12700" cap="flat" cmpd="sng" algn="ctr">
                      <a:solidFill>
                        <a:srgbClr val="CCCCCC"/>
                      </a:solidFill>
                      <a:prstDash val="solid"/>
                      <a:round/>
                      <a:headEnd type="none" w="med" len="med"/>
                      <a:tailEnd type="none" w="med" len="med"/>
                    </a:lnL>
                    <a:lnR>
                      <a:noFill/>
                    </a:lnR>
                    <a:lnT>
                      <a:noFill/>
                    </a:lnT>
                    <a:lnB>
                      <a:noFill/>
                    </a:lnB>
                    <a:noFill/>
                  </a:tcPr>
                </a:tc>
                <a:tc>
                  <a:txBody>
                    <a:bodyPr/>
                    <a:lstStyle/>
                    <a:p>
                      <a:endParaRPr lang="en-US">
                        <a:effectLst/>
                      </a:endParaRPr>
                    </a:p>
                  </a:txBody>
                  <a:tcPr marL="68580" marR="68580" marT="9525" marB="9525" anchor="b">
                    <a:lnL>
                      <a:noFill/>
                    </a:lnL>
                    <a:lnR>
                      <a:noFill/>
                    </a:lnR>
                    <a:lnT>
                      <a:noFill/>
                    </a:lnT>
                    <a:lnB>
                      <a:noFill/>
                    </a:lnB>
                    <a:noFill/>
                  </a:tcPr>
                </a:tc>
                <a:extLst>
                  <a:ext uri="{0D108BD9-81ED-4DB2-BD59-A6C34878D82A}">
                    <a16:rowId xmlns:a16="http://schemas.microsoft.com/office/drawing/2014/main" val="2323998772"/>
                  </a:ext>
                </a:extLst>
              </a:tr>
              <a:tr h="316210">
                <a:tc>
                  <a:txBody>
                    <a:bodyPr/>
                    <a:lstStyle/>
                    <a:p>
                      <a:endParaRPr lang="en-US">
                        <a:effectLst/>
                      </a:endParaRPr>
                    </a:p>
                  </a:txBody>
                  <a:tcPr marL="68580" marR="68580" marT="9525" marB="9525">
                    <a:lnL>
                      <a:noFill/>
                    </a:lnL>
                    <a:lnR>
                      <a:noFill/>
                    </a:lnR>
                    <a:lnT w="12700" cap="flat" cmpd="sng" algn="ctr">
                      <a:solidFill>
                        <a:srgbClr val="B7B7B7"/>
                      </a:solidFill>
                      <a:prstDash val="solid"/>
                      <a:round/>
                      <a:headEnd type="none" w="med" len="med"/>
                      <a:tailEnd type="none" w="med" len="med"/>
                    </a:lnT>
                    <a:lnB>
                      <a:noFill/>
                    </a:lnB>
                    <a:solidFill>
                      <a:schemeClr val="bg1"/>
                    </a:solidFill>
                  </a:tcPr>
                </a:tc>
                <a:tc>
                  <a:txBody>
                    <a:bodyPr/>
                    <a:lstStyle/>
                    <a:p>
                      <a:endParaRPr lang="en-US">
                        <a:effectLst/>
                      </a:endParaRPr>
                    </a:p>
                  </a:txBody>
                  <a:tcPr marL="68580" marR="68580" marT="9525" marB="9525" anchor="b">
                    <a:lnL>
                      <a:noFill/>
                    </a:lnL>
                    <a:lnR>
                      <a:noFill/>
                    </a:lnR>
                    <a:lnT w="12700" cap="flat" cmpd="sng" algn="ctr">
                      <a:solidFill>
                        <a:srgbClr val="B7B7B7"/>
                      </a:solidFill>
                      <a:prstDash val="solid"/>
                      <a:round/>
                      <a:headEnd type="none" w="med" len="med"/>
                      <a:tailEnd type="none" w="med" len="med"/>
                    </a:lnT>
                    <a:lnB>
                      <a:noFill/>
                    </a:lnB>
                    <a:solidFill>
                      <a:schemeClr val="bg1"/>
                    </a:solidFill>
                  </a:tcPr>
                </a:tc>
                <a:tc>
                  <a:txBody>
                    <a:bodyPr/>
                    <a:lstStyle/>
                    <a:p>
                      <a:endParaRPr lang="en-US">
                        <a:effectLst/>
                      </a:endParaRPr>
                    </a:p>
                  </a:txBody>
                  <a:tcPr marL="68580" marR="68580" marT="9525" marB="9525" anchor="b">
                    <a:lnL>
                      <a:noFill/>
                    </a:lnL>
                    <a:lnR>
                      <a:noFill/>
                    </a:lnR>
                    <a:lnT w="12700" cap="flat" cmpd="sng" algn="ctr">
                      <a:solidFill>
                        <a:srgbClr val="B7B7B7"/>
                      </a:solidFill>
                      <a:prstDash val="solid"/>
                      <a:round/>
                      <a:headEnd type="none" w="med" len="med"/>
                      <a:tailEnd type="none" w="med" len="med"/>
                    </a:lnT>
                    <a:lnB>
                      <a:noFill/>
                    </a:lnB>
                    <a:solidFill>
                      <a:schemeClr val="bg1"/>
                    </a:solidFill>
                  </a:tcPr>
                </a:tc>
                <a:tc>
                  <a:txBody>
                    <a:bodyPr/>
                    <a:lstStyle/>
                    <a:p>
                      <a:endParaRPr lang="en-US">
                        <a:effectLst/>
                      </a:endParaRPr>
                    </a:p>
                  </a:txBody>
                  <a:tcPr marL="68580" marR="68580" marT="9525" marB="9525" anchor="b">
                    <a:lnL>
                      <a:noFill/>
                    </a:lnL>
                    <a:lnR>
                      <a:noFill/>
                    </a:lnR>
                    <a:lnT w="12700" cap="flat" cmpd="sng" algn="ctr">
                      <a:solidFill>
                        <a:srgbClr val="CCCCCC"/>
                      </a:solidFill>
                      <a:prstDash val="solid"/>
                      <a:round/>
                      <a:headEnd type="none" w="med" len="med"/>
                      <a:tailEnd type="none" w="med" len="med"/>
                    </a:lnT>
                    <a:lnB>
                      <a:noFill/>
                    </a:lnB>
                    <a:solidFill>
                      <a:schemeClr val="bg1"/>
                    </a:solidFill>
                  </a:tcPr>
                </a:tc>
                <a:tc>
                  <a:txBody>
                    <a:bodyPr/>
                    <a:lstStyle/>
                    <a:p>
                      <a:endParaRPr lang="en-US">
                        <a:effectLst/>
                      </a:endParaRPr>
                    </a:p>
                  </a:txBody>
                  <a:tcPr marL="68580" marR="68580" marT="9525" marB="9525" anchor="b">
                    <a:lnL>
                      <a:noFill/>
                    </a:lnL>
                    <a:lnR>
                      <a:noFill/>
                    </a:lnR>
                    <a:lnT w="12700" cap="flat" cmpd="sng" algn="ctr">
                      <a:solidFill>
                        <a:srgbClr val="CCCCCC"/>
                      </a:solidFill>
                      <a:prstDash val="solid"/>
                      <a:round/>
                      <a:headEnd type="none" w="med" len="med"/>
                      <a:tailEnd type="none" w="med" len="med"/>
                    </a:lnT>
                    <a:lnB>
                      <a:noFill/>
                    </a:lnB>
                    <a:solidFill>
                      <a:schemeClr val="bg1"/>
                    </a:solidFill>
                  </a:tcPr>
                </a:tc>
                <a:tc>
                  <a:txBody>
                    <a:bodyPr/>
                    <a:lstStyle/>
                    <a:p>
                      <a:endParaRPr lang="en-US">
                        <a:effectLst/>
                      </a:endParaRPr>
                    </a:p>
                  </a:txBody>
                  <a:tcPr marL="68580" marR="68580" marT="9525" marB="9525" anchor="b">
                    <a:lnL>
                      <a:noFill/>
                    </a:lnL>
                    <a:lnR>
                      <a:noFill/>
                    </a:lnR>
                    <a:lnT w="12700" cap="flat" cmpd="sng" algn="ctr">
                      <a:solidFill>
                        <a:srgbClr val="CCCCCC"/>
                      </a:solidFill>
                      <a:prstDash val="solid"/>
                      <a:round/>
                      <a:headEnd type="none" w="med" len="med"/>
                      <a:tailEnd type="none" w="med" len="med"/>
                    </a:lnT>
                    <a:lnB>
                      <a:noFill/>
                    </a:lnB>
                    <a:solidFill>
                      <a:schemeClr val="bg1"/>
                    </a:solidFill>
                  </a:tcPr>
                </a:tc>
                <a:tc>
                  <a:txBody>
                    <a:bodyPr/>
                    <a:lstStyle/>
                    <a:p>
                      <a:endParaRPr lang="en-US">
                        <a:effectLst/>
                      </a:endParaRPr>
                    </a:p>
                  </a:txBody>
                  <a:tcPr marL="68580" marR="68580" marT="9525" marB="9525" anchor="b">
                    <a:lnL>
                      <a:noFill/>
                    </a:lnL>
                    <a:lnR>
                      <a:noFill/>
                    </a:lnR>
                    <a:lnT w="12700" cap="flat" cmpd="sng" algn="ctr">
                      <a:solidFill>
                        <a:srgbClr val="CCCCCC"/>
                      </a:solidFill>
                      <a:prstDash val="solid"/>
                      <a:round/>
                      <a:headEnd type="none" w="med" len="med"/>
                      <a:tailEnd type="none" w="med" len="med"/>
                    </a:lnT>
                    <a:lnB>
                      <a:noFill/>
                    </a:lnB>
                    <a:solidFill>
                      <a:schemeClr val="bg1"/>
                    </a:solidFill>
                  </a:tcPr>
                </a:tc>
                <a:tc>
                  <a:txBody>
                    <a:bodyPr/>
                    <a:lstStyle/>
                    <a:p>
                      <a:endParaRPr lang="en-US">
                        <a:effectLst/>
                      </a:endParaRPr>
                    </a:p>
                  </a:txBody>
                  <a:tcPr marL="68580" marR="68580" marT="9525" marB="9525" anchor="b">
                    <a:lnL>
                      <a:noFill/>
                    </a:lnL>
                    <a:lnR>
                      <a:noFill/>
                    </a:lnR>
                    <a:lnT w="12700" cap="flat" cmpd="sng" algn="ctr">
                      <a:solidFill>
                        <a:srgbClr val="CCCCCC"/>
                      </a:solidFill>
                      <a:prstDash val="solid"/>
                      <a:round/>
                      <a:headEnd type="none" w="med" len="med"/>
                      <a:tailEnd type="none" w="med" len="med"/>
                    </a:lnT>
                    <a:lnB>
                      <a:noFill/>
                    </a:lnB>
                    <a:solidFill>
                      <a:schemeClr val="bg1"/>
                    </a:solidFill>
                  </a:tcPr>
                </a:tc>
                <a:tc>
                  <a:txBody>
                    <a:bodyPr/>
                    <a:lstStyle/>
                    <a:p>
                      <a:endParaRPr lang="en-US">
                        <a:effectLst/>
                      </a:endParaRPr>
                    </a:p>
                  </a:txBody>
                  <a:tcPr marL="68580" marR="68580" marT="9525" marB="9525" anchor="b">
                    <a:lnL>
                      <a:noFill/>
                    </a:lnL>
                    <a:lnR>
                      <a:noFill/>
                    </a:lnR>
                    <a:lnT>
                      <a:noFill/>
                    </a:lnT>
                    <a:lnB>
                      <a:noFill/>
                    </a:lnB>
                    <a:solidFill>
                      <a:schemeClr val="bg1"/>
                    </a:solidFill>
                  </a:tcPr>
                </a:tc>
                <a:tc>
                  <a:txBody>
                    <a:bodyPr/>
                    <a:lstStyle/>
                    <a:p>
                      <a:endParaRPr lang="en-US">
                        <a:effectLst/>
                      </a:endParaRPr>
                    </a:p>
                  </a:txBody>
                  <a:tcPr marL="68580" marR="68580" marT="9525" marB="9525" anchor="b">
                    <a:lnL>
                      <a:noFill/>
                    </a:lnL>
                    <a:lnR>
                      <a:noFill/>
                    </a:lnR>
                    <a:lnT>
                      <a:noFill/>
                    </a:lnT>
                    <a:lnB>
                      <a:noFill/>
                    </a:lnB>
                    <a:solidFill>
                      <a:schemeClr val="bg1"/>
                    </a:solidFill>
                  </a:tcPr>
                </a:tc>
                <a:extLst>
                  <a:ext uri="{0D108BD9-81ED-4DB2-BD59-A6C34878D82A}">
                    <a16:rowId xmlns:a16="http://schemas.microsoft.com/office/drawing/2014/main" val="1618079198"/>
                  </a:ext>
                </a:extLst>
              </a:tr>
              <a:tr h="316210">
                <a:tc>
                  <a:txBody>
                    <a:bodyPr/>
                    <a:lstStyle/>
                    <a:p>
                      <a:endParaRPr lang="en-US">
                        <a:effectLst/>
                      </a:endParaRPr>
                    </a:p>
                  </a:txBody>
                  <a:tcPr marL="68580" marR="68580" marT="9525" marB="9525"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endParaRPr lang="en-US">
                        <a:effectLst/>
                      </a:endParaRPr>
                    </a:p>
                  </a:txBody>
                  <a:tcPr marL="68580" marR="68580" marT="9525" marB="9525"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endParaRPr lang="en-US">
                        <a:effectLst/>
                      </a:endParaRPr>
                    </a:p>
                  </a:txBody>
                  <a:tcPr marL="68580" marR="68580" marT="9525" marB="9525"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endParaRPr lang="en-US">
                        <a:effectLst/>
                      </a:endParaRPr>
                    </a:p>
                  </a:txBody>
                  <a:tcPr marL="68580" marR="68580" marT="9525" marB="9525"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endParaRPr lang="en-US">
                        <a:effectLst/>
                      </a:endParaRPr>
                    </a:p>
                  </a:txBody>
                  <a:tcPr marL="68580" marR="68580" marT="9525" marB="9525"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endParaRPr lang="en-US">
                        <a:effectLst/>
                      </a:endParaRPr>
                    </a:p>
                  </a:txBody>
                  <a:tcPr marL="68580" marR="68580" marT="9525" marB="9525"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endParaRPr lang="en-US">
                        <a:effectLst/>
                      </a:endParaRPr>
                    </a:p>
                  </a:txBody>
                  <a:tcPr marL="68580" marR="68580" marT="9525" marB="9525"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endParaRPr lang="en-US">
                        <a:effectLst/>
                      </a:endParaRPr>
                    </a:p>
                  </a:txBody>
                  <a:tcPr marL="68580" marR="68580" marT="9525" marB="9525"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endParaRPr lang="en-US">
                        <a:effectLst/>
                      </a:endParaRPr>
                    </a:p>
                  </a:txBody>
                  <a:tcPr marL="68580" marR="68580" marT="9525" marB="9525"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endParaRPr lang="en-US">
                        <a:effectLst/>
                      </a:endParaRPr>
                    </a:p>
                  </a:txBody>
                  <a:tcPr marL="68580" marR="68580" marT="9525" marB="9525"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805124"/>
                  </a:ext>
                </a:extLst>
              </a:tr>
              <a:tr h="810289">
                <a:tc>
                  <a:txBody>
                    <a:bodyPr/>
                    <a:lstStyle/>
                    <a:p>
                      <a:pPr>
                        <a:spcAft>
                          <a:spcPts val="0"/>
                        </a:spcAft>
                      </a:pPr>
                      <a:r>
                        <a:rPr lang="en-US" sz="1200" kern="0">
                          <a:solidFill>
                            <a:srgbClr val="000000"/>
                          </a:solidFill>
                          <a:effectLst/>
                          <a:latin typeface="Roboto"/>
                          <a:ea typeface="Times New Roman" panose="02020603050405020304" pitchFamily="18" charset="0"/>
                          <a:cs typeface="Arial"/>
                        </a:rPr>
                        <a:t>Name/ ID</a:t>
                      </a:r>
                      <a:endParaRPr lang="en-US">
                        <a:effectLst/>
                        <a:latin typeface="Roboto"/>
                        <a:cs typeface="Arial"/>
                      </a:endParaRPr>
                    </a:p>
                  </a:txBody>
                  <a:tcPr marL="68580" marR="68580" marT="9525" marB="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en-US" sz="1200" kern="0" dirty="0">
                          <a:solidFill>
                            <a:srgbClr val="000000"/>
                          </a:solidFill>
                          <a:effectLst/>
                          <a:latin typeface="Roboto"/>
                          <a:ea typeface="Times New Roman" panose="02020603050405020304" pitchFamily="18" charset="0"/>
                          <a:cs typeface="Arial"/>
                        </a:rPr>
                        <a:t>Type</a:t>
                      </a:r>
                      <a:endParaRPr lang="en-US" dirty="0">
                        <a:effectLst/>
                        <a:latin typeface="Roboto"/>
                        <a:cs typeface="Arial"/>
                      </a:endParaRPr>
                    </a:p>
                  </a:txBody>
                  <a:tcPr marL="68580" marR="68580" marT="9525" marB="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en-US" sz="1200" kern="0">
                          <a:solidFill>
                            <a:srgbClr val="000000"/>
                          </a:solidFill>
                          <a:effectLst/>
                          <a:latin typeface="Roboto"/>
                          <a:ea typeface="Times New Roman" panose="02020603050405020304" pitchFamily="18" charset="0"/>
                          <a:cs typeface="Arial"/>
                        </a:rPr>
                        <a:t>Model/ Version</a:t>
                      </a:r>
                      <a:endParaRPr lang="en-US">
                        <a:effectLst/>
                        <a:latin typeface="Roboto"/>
                        <a:cs typeface="Arial"/>
                      </a:endParaRPr>
                    </a:p>
                  </a:txBody>
                  <a:tcPr marL="68580" marR="68580" marT="9525" marB="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en-US" sz="1200" kern="0">
                          <a:solidFill>
                            <a:srgbClr val="000000"/>
                          </a:solidFill>
                          <a:effectLst/>
                          <a:latin typeface="Roboto"/>
                          <a:ea typeface="Times New Roman" panose="02020603050405020304" pitchFamily="18" charset="0"/>
                          <a:cs typeface="Arial"/>
                        </a:rPr>
                        <a:t>Physical Location</a:t>
                      </a:r>
                      <a:endParaRPr lang="en-US">
                        <a:effectLst/>
                        <a:latin typeface="Roboto"/>
                        <a:cs typeface="Arial"/>
                      </a:endParaRPr>
                    </a:p>
                  </a:txBody>
                  <a:tcPr marL="68580" marR="68580" marT="9525" marB="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en-US" sz="1200" kern="0">
                          <a:solidFill>
                            <a:srgbClr val="000000"/>
                          </a:solidFill>
                          <a:effectLst/>
                          <a:latin typeface="Roboto"/>
                          <a:ea typeface="Times New Roman" panose="02020603050405020304" pitchFamily="18" charset="0"/>
                          <a:cs typeface="Arial"/>
                        </a:rPr>
                        <a:t>Equipment Owner </a:t>
                      </a:r>
                      <a:br>
                        <a:rPr lang="en-US" sz="1200" kern="0">
                          <a:solidFill>
                            <a:srgbClr val="000000"/>
                          </a:solidFill>
                          <a:effectLst/>
                          <a:latin typeface="Roboto"/>
                          <a:ea typeface="Times New Roman" panose="02020603050405020304" pitchFamily="18" charset="0"/>
                          <a:cs typeface="Arial"/>
                        </a:rPr>
                      </a:br>
                      <a:r>
                        <a:rPr lang="en-US" sz="1200" kern="0">
                          <a:solidFill>
                            <a:srgbClr val="000000"/>
                          </a:solidFill>
                          <a:effectLst/>
                          <a:latin typeface="Roboto"/>
                          <a:ea typeface="Times New Roman" panose="02020603050405020304" pitchFamily="18" charset="0"/>
                          <a:cs typeface="Arial"/>
                        </a:rPr>
                        <a:t>(Person or Dept)</a:t>
                      </a:r>
                      <a:endParaRPr lang="en-US">
                        <a:effectLst/>
                        <a:latin typeface="Roboto"/>
                        <a:cs typeface="Arial"/>
                      </a:endParaRPr>
                    </a:p>
                  </a:txBody>
                  <a:tcPr marL="68580" marR="68580" marT="9525" marB="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en-US" sz="1200" kern="0">
                          <a:solidFill>
                            <a:srgbClr val="000000"/>
                          </a:solidFill>
                          <a:effectLst/>
                          <a:latin typeface="Roboto"/>
                          <a:ea typeface="Times New Roman" panose="02020603050405020304" pitchFamily="18" charset="0"/>
                          <a:cs typeface="Arial"/>
                        </a:rPr>
                        <a:t>Maintenance Contract? Y/N</a:t>
                      </a:r>
                      <a:endParaRPr lang="en-US">
                        <a:effectLst/>
                        <a:latin typeface="Roboto"/>
                        <a:cs typeface="Arial"/>
                      </a:endParaRPr>
                    </a:p>
                  </a:txBody>
                  <a:tcPr marL="68580" marR="68580" marT="9525" marB="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en-US" sz="1200" kern="0">
                          <a:solidFill>
                            <a:srgbClr val="000000"/>
                          </a:solidFill>
                          <a:effectLst/>
                          <a:latin typeface="Roboto"/>
                          <a:ea typeface="Times New Roman" panose="02020603050405020304" pitchFamily="18" charset="0"/>
                          <a:cs typeface="Arial"/>
                        </a:rPr>
                        <a:t>Maintenance Contact Point</a:t>
                      </a:r>
                      <a:endParaRPr lang="en-US">
                        <a:effectLst/>
                        <a:latin typeface="Roboto"/>
                        <a:cs typeface="Arial"/>
                      </a:endParaRPr>
                    </a:p>
                  </a:txBody>
                  <a:tcPr marL="68580" marR="68580" marT="9525" marB="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en-US" sz="1200" kern="0">
                          <a:solidFill>
                            <a:srgbClr val="000000"/>
                          </a:solidFill>
                          <a:effectLst/>
                          <a:latin typeface="Roboto"/>
                          <a:ea typeface="Times New Roman" panose="02020603050405020304" pitchFamily="18" charset="0"/>
                          <a:cs typeface="Arial"/>
                        </a:rPr>
                        <a:t>Maintenance Type/ Level of Coverage</a:t>
                      </a:r>
                      <a:endParaRPr lang="en-US">
                        <a:effectLst/>
                        <a:latin typeface="Roboto"/>
                        <a:cs typeface="Arial"/>
                      </a:endParaRPr>
                    </a:p>
                  </a:txBody>
                  <a:tcPr marL="68580" marR="68580" marT="9525" marB="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en-US" sz="1200" kern="0">
                          <a:solidFill>
                            <a:srgbClr val="000000"/>
                          </a:solidFill>
                          <a:effectLst/>
                          <a:latin typeface="Roboto"/>
                          <a:ea typeface="Times New Roman" panose="02020603050405020304" pitchFamily="18" charset="0"/>
                          <a:cs typeface="Arial"/>
                        </a:rPr>
                        <a:t>Maintenance Period Expiration Date</a:t>
                      </a:r>
                      <a:endParaRPr lang="en-US">
                        <a:effectLst/>
                        <a:latin typeface="Roboto"/>
                        <a:cs typeface="Arial"/>
                      </a:endParaRPr>
                    </a:p>
                  </a:txBody>
                  <a:tcPr marL="68580" marR="68580" marT="9525" marB="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en-US" sz="1200" kern="0">
                          <a:solidFill>
                            <a:srgbClr val="000000"/>
                          </a:solidFill>
                          <a:effectLst/>
                          <a:latin typeface="Roboto"/>
                          <a:ea typeface="Times New Roman" panose="02020603050405020304" pitchFamily="18" charset="0"/>
                          <a:cs typeface="Arial"/>
                        </a:rPr>
                        <a:t>Required Licenses</a:t>
                      </a:r>
                      <a:endParaRPr lang="en-US">
                        <a:effectLst/>
                        <a:latin typeface="Roboto"/>
                        <a:cs typeface="Arial"/>
                      </a:endParaRPr>
                    </a:p>
                  </a:txBody>
                  <a:tcPr marL="68580" marR="68580" marT="9525" marB="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558825041"/>
                  </a:ext>
                </a:extLst>
              </a:tr>
              <a:tr h="316210">
                <a:tc>
                  <a:txBody>
                    <a:bodyPr/>
                    <a:lstStyle/>
                    <a:p>
                      <a:endParaRPr lang="en-US">
                        <a:effectLst/>
                      </a:endParaRPr>
                    </a:p>
                  </a:txBody>
                  <a:tcPr marL="68580" marR="68580"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en-US">
                        <a:effectLst/>
                      </a:endParaRPr>
                    </a:p>
                  </a:txBody>
                  <a:tcPr marL="68580" marR="68580"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en-US">
                        <a:effectLst/>
                      </a:endParaRPr>
                    </a:p>
                  </a:txBody>
                  <a:tcPr marL="68580" marR="68580"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en-US">
                        <a:effectLst/>
                      </a:endParaRPr>
                    </a:p>
                  </a:txBody>
                  <a:tcPr marL="68580" marR="68580"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en-US">
                        <a:effectLst/>
                      </a:endParaRPr>
                    </a:p>
                  </a:txBody>
                  <a:tcPr marL="68580" marR="68580"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en-US">
                        <a:effectLst/>
                      </a:endParaRPr>
                    </a:p>
                  </a:txBody>
                  <a:tcPr marL="68580" marR="68580"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en-US">
                        <a:effectLst/>
                      </a:endParaRPr>
                    </a:p>
                  </a:txBody>
                  <a:tcPr marL="68580" marR="68580"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en-US">
                        <a:effectLst/>
                      </a:endParaRPr>
                    </a:p>
                  </a:txBody>
                  <a:tcPr marL="68580" marR="68580"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en-US">
                        <a:effectLst/>
                      </a:endParaRPr>
                    </a:p>
                  </a:txBody>
                  <a:tcPr marL="68580" marR="68580"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en-US">
                        <a:effectLst/>
                      </a:endParaRPr>
                    </a:p>
                  </a:txBody>
                  <a:tcPr marL="68580" marR="68580"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05847862"/>
                  </a:ext>
                </a:extLst>
              </a:tr>
              <a:tr h="316210">
                <a:tc>
                  <a:txBody>
                    <a:bodyPr/>
                    <a:lstStyle/>
                    <a:p>
                      <a:endParaRPr lang="en-US">
                        <a:effectLst/>
                      </a:endParaRPr>
                    </a:p>
                  </a:txBody>
                  <a:tcPr marL="68580" marR="68580"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en-US">
                        <a:effectLst/>
                      </a:endParaRPr>
                    </a:p>
                  </a:txBody>
                  <a:tcPr marL="68580" marR="68580"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en-US">
                        <a:effectLst/>
                      </a:endParaRPr>
                    </a:p>
                  </a:txBody>
                  <a:tcPr marL="68580" marR="68580"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en-US">
                        <a:effectLst/>
                      </a:endParaRPr>
                    </a:p>
                  </a:txBody>
                  <a:tcPr marL="68580" marR="68580"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en-US">
                        <a:effectLst/>
                      </a:endParaRPr>
                    </a:p>
                  </a:txBody>
                  <a:tcPr marL="68580" marR="68580"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en-US">
                        <a:effectLst/>
                      </a:endParaRPr>
                    </a:p>
                  </a:txBody>
                  <a:tcPr marL="68580" marR="68580"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en-US">
                        <a:effectLst/>
                      </a:endParaRPr>
                    </a:p>
                  </a:txBody>
                  <a:tcPr marL="68580" marR="68580"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en-US">
                        <a:effectLst/>
                      </a:endParaRPr>
                    </a:p>
                  </a:txBody>
                  <a:tcPr marL="68580" marR="68580"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en-US">
                        <a:effectLst/>
                      </a:endParaRPr>
                    </a:p>
                  </a:txBody>
                  <a:tcPr marL="68580" marR="68580"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en-US">
                        <a:effectLst/>
                      </a:endParaRPr>
                    </a:p>
                  </a:txBody>
                  <a:tcPr marL="68580" marR="68580"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09814802"/>
                  </a:ext>
                </a:extLst>
              </a:tr>
              <a:tr h="316210">
                <a:tc>
                  <a:txBody>
                    <a:bodyPr/>
                    <a:lstStyle/>
                    <a:p>
                      <a:endParaRPr lang="en-US">
                        <a:effectLst/>
                      </a:endParaRPr>
                    </a:p>
                  </a:txBody>
                  <a:tcPr marL="68580" marR="68580"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en-US">
                        <a:effectLst/>
                      </a:endParaRPr>
                    </a:p>
                  </a:txBody>
                  <a:tcPr marL="68580" marR="68580"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en-US">
                        <a:effectLst/>
                      </a:endParaRPr>
                    </a:p>
                  </a:txBody>
                  <a:tcPr marL="68580" marR="68580"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en-US">
                        <a:effectLst/>
                      </a:endParaRPr>
                    </a:p>
                  </a:txBody>
                  <a:tcPr marL="68580" marR="68580"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en-US">
                        <a:effectLst/>
                      </a:endParaRPr>
                    </a:p>
                  </a:txBody>
                  <a:tcPr marL="68580" marR="68580"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en-US">
                        <a:effectLst/>
                      </a:endParaRPr>
                    </a:p>
                  </a:txBody>
                  <a:tcPr marL="68580" marR="68580"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en-US">
                        <a:effectLst/>
                      </a:endParaRPr>
                    </a:p>
                  </a:txBody>
                  <a:tcPr marL="68580" marR="68580"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en-US">
                        <a:effectLst/>
                      </a:endParaRPr>
                    </a:p>
                  </a:txBody>
                  <a:tcPr marL="68580" marR="68580"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en-US">
                        <a:effectLst/>
                      </a:endParaRPr>
                    </a:p>
                  </a:txBody>
                  <a:tcPr marL="68580" marR="68580"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en-US" dirty="0">
                        <a:effectLst/>
                      </a:endParaRPr>
                    </a:p>
                  </a:txBody>
                  <a:tcPr marL="68580" marR="68580"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792422169"/>
                  </a:ext>
                </a:extLst>
              </a:tr>
            </a:tbl>
          </a:graphicData>
        </a:graphic>
      </p:graphicFrame>
      <p:sp>
        <p:nvSpPr>
          <p:cNvPr id="7" name="TextBox 6">
            <a:extLst>
              <a:ext uri="{FF2B5EF4-FFF2-40B4-BE49-F238E27FC236}">
                <a16:creationId xmlns:a16="http://schemas.microsoft.com/office/drawing/2014/main" id="{58EE64D9-07A0-A0C1-F6A6-5C26525B334F}"/>
              </a:ext>
            </a:extLst>
          </p:cNvPr>
          <p:cNvSpPr txBox="1"/>
          <p:nvPr/>
        </p:nvSpPr>
        <p:spPr>
          <a:xfrm>
            <a:off x="443946" y="760834"/>
            <a:ext cx="3290944"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highlight>
                  <a:srgbClr val="FFFF00"/>
                </a:highlight>
                <a:latin typeface="Arial"/>
                <a:cs typeface="Arial"/>
              </a:rPr>
              <a:t>Link to </a:t>
            </a:r>
            <a:r>
              <a:rPr lang="en-US" sz="2000" dirty="0">
                <a:highlight>
                  <a:srgbClr val="FFFF00"/>
                </a:highlight>
                <a:latin typeface="Arial"/>
                <a:cs typeface="Arial"/>
                <a:hlinkClick r:id="rId3"/>
              </a:rPr>
              <a:t>template</a:t>
            </a:r>
            <a:r>
              <a:rPr lang="en-US" sz="2000" dirty="0">
                <a:highlight>
                  <a:srgbClr val="FFFF00"/>
                </a:highlight>
                <a:latin typeface="Arial"/>
                <a:cs typeface="Arial"/>
              </a:rPr>
              <a:t> </a:t>
            </a:r>
          </a:p>
          <a:p>
            <a:r>
              <a:rPr lang="en-US" sz="2000" dirty="0">
                <a:highlight>
                  <a:srgbClr val="FFFF00"/>
                </a:highlight>
                <a:latin typeface="Arial"/>
                <a:cs typeface="Arial"/>
              </a:rPr>
              <a:t>HIS PM </a:t>
            </a:r>
            <a:r>
              <a:rPr lang="en-US" sz="2000" dirty="0" err="1">
                <a:highlight>
                  <a:srgbClr val="FFFF00"/>
                </a:highlight>
                <a:latin typeface="Arial"/>
                <a:cs typeface="Arial"/>
              </a:rPr>
              <a:t>Toolkit_Tool</a:t>
            </a:r>
            <a:r>
              <a:rPr lang="en-US" sz="2000" dirty="0">
                <a:highlight>
                  <a:srgbClr val="FFFF00"/>
                </a:highlight>
                <a:latin typeface="Arial"/>
                <a:cs typeface="Arial"/>
              </a:rPr>
              <a:t> Pack</a:t>
            </a:r>
          </a:p>
        </p:txBody>
      </p:sp>
      <p:sp>
        <p:nvSpPr>
          <p:cNvPr id="9" name="TextBox 8">
            <a:extLst>
              <a:ext uri="{FF2B5EF4-FFF2-40B4-BE49-F238E27FC236}">
                <a16:creationId xmlns:a16="http://schemas.microsoft.com/office/drawing/2014/main" id="{81A4CCE7-64A3-A80A-577F-3F071F296616}"/>
              </a:ext>
            </a:extLst>
          </p:cNvPr>
          <p:cNvSpPr txBox="1"/>
          <p:nvPr/>
        </p:nvSpPr>
        <p:spPr>
          <a:xfrm>
            <a:off x="3734890" y="964704"/>
            <a:ext cx="6793552" cy="830997"/>
          </a:xfrm>
          <a:prstGeom prst="rect">
            <a:avLst/>
          </a:prstGeom>
          <a:noFill/>
          <a:ln w="12700">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i="1" dirty="0">
                <a:latin typeface="Arial" panose="020B0604020202020204" pitchFamily="34" charset="0"/>
                <a:ea typeface="Calibri"/>
                <a:cs typeface="Arial" panose="020B0604020202020204" pitchFamily="34" charset="0"/>
              </a:rPr>
              <a:t>Useful for planning purposes and to keep track of hardware as it is procured / installed</a:t>
            </a:r>
            <a:endParaRPr lang="en-US"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440604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DCC6A-3166-A0E7-4618-F50724FD0713}"/>
              </a:ext>
            </a:extLst>
          </p:cNvPr>
          <p:cNvSpPr>
            <a:spLocks noGrp="1"/>
          </p:cNvSpPr>
          <p:nvPr>
            <p:ph type="title"/>
          </p:nvPr>
        </p:nvSpPr>
        <p:spPr/>
        <p:txBody>
          <a:bodyPr/>
          <a:lstStyle/>
          <a:p>
            <a:r>
              <a:rPr lang="en-US">
                <a:latin typeface="Arial"/>
                <a:cs typeface="Arial"/>
              </a:rPr>
              <a:t>Activity: </a:t>
            </a:r>
            <a:br>
              <a:rPr lang="en-US">
                <a:latin typeface="Arial"/>
                <a:cs typeface="Arial"/>
              </a:rPr>
            </a:br>
            <a:r>
              <a:rPr lang="en-US">
                <a:latin typeface="Arial"/>
                <a:cs typeface="Arial"/>
              </a:rPr>
              <a:t>Hardware and infrastructure requirements</a:t>
            </a:r>
            <a:endParaRPr lang="en-US"/>
          </a:p>
        </p:txBody>
      </p:sp>
      <p:sp>
        <p:nvSpPr>
          <p:cNvPr id="3" name="Content Placeholder 2">
            <a:extLst>
              <a:ext uri="{FF2B5EF4-FFF2-40B4-BE49-F238E27FC236}">
                <a16:creationId xmlns:a16="http://schemas.microsoft.com/office/drawing/2014/main" id="{48628235-0677-1C17-78D2-57012F652703}"/>
              </a:ext>
            </a:extLst>
          </p:cNvPr>
          <p:cNvSpPr>
            <a:spLocks noGrp="1"/>
          </p:cNvSpPr>
          <p:nvPr>
            <p:ph idx="1"/>
          </p:nvPr>
        </p:nvSpPr>
        <p:spPr>
          <a:xfrm>
            <a:off x="838200" y="2179529"/>
            <a:ext cx="10090178" cy="3670126"/>
          </a:xfrm>
        </p:spPr>
        <p:txBody>
          <a:bodyPr vert="horz" lIns="91440" tIns="45720" rIns="91440" bIns="45720" rtlCol="0" anchor="t">
            <a:normAutofit/>
          </a:bodyPr>
          <a:lstStyle/>
          <a:p>
            <a:pPr marL="0" indent="0">
              <a:buNone/>
            </a:pPr>
            <a:r>
              <a:rPr lang="en-US" sz="2400" dirty="0">
                <a:latin typeface="Arial"/>
                <a:cs typeface="Arial"/>
              </a:rPr>
              <a:t>Individual exercise: </a:t>
            </a:r>
            <a:endParaRPr lang="en-US" dirty="0">
              <a:latin typeface="Arial"/>
            </a:endParaRPr>
          </a:p>
          <a:p>
            <a:pPr marL="0" indent="0">
              <a:buNone/>
            </a:pPr>
            <a:r>
              <a:rPr lang="en-US" sz="2400" dirty="0">
                <a:latin typeface="Arial"/>
                <a:cs typeface="Arial"/>
              </a:rPr>
              <a:t>Based on the case study, review the list of hardware and infrastructure requirements from the list provided and tick off what you think should be included. </a:t>
            </a:r>
            <a:endParaRPr lang="en-US" sz="2400" dirty="0">
              <a:latin typeface="Arial"/>
              <a:cs typeface="Calibri"/>
            </a:endParaRPr>
          </a:p>
          <a:p>
            <a:pPr marL="0" indent="0">
              <a:buNone/>
            </a:pPr>
            <a:endParaRPr lang="en-US" sz="2400" dirty="0">
              <a:latin typeface="Arial"/>
              <a:cs typeface="Arial"/>
            </a:endParaRPr>
          </a:p>
          <a:p>
            <a:r>
              <a:rPr lang="en-US" sz="2400" dirty="0">
                <a:latin typeface="Arial"/>
                <a:cs typeface="Arial"/>
              </a:rPr>
              <a:t>Key slide with answers</a:t>
            </a:r>
            <a:endParaRPr lang="en-US" sz="2400" dirty="0">
              <a:latin typeface="Arial"/>
              <a:cs typeface="Calibri"/>
            </a:endParaRPr>
          </a:p>
          <a:p>
            <a:endParaRPr lang="en-US" sz="1000">
              <a:solidFill>
                <a:srgbClr val="0000FF"/>
              </a:solidFill>
            </a:endParaRPr>
          </a:p>
          <a:p>
            <a:endParaRPr lang="en-US"/>
          </a:p>
        </p:txBody>
      </p:sp>
    </p:spTree>
    <p:extLst>
      <p:ext uri="{BB962C8B-B14F-4D97-AF65-F5344CB8AC3E}">
        <p14:creationId xmlns:p14="http://schemas.microsoft.com/office/powerpoint/2010/main" val="157210275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DCC6A-3166-A0E7-4618-F50724FD0713}"/>
              </a:ext>
            </a:extLst>
          </p:cNvPr>
          <p:cNvSpPr>
            <a:spLocks noGrp="1"/>
          </p:cNvSpPr>
          <p:nvPr>
            <p:ph type="title"/>
          </p:nvPr>
        </p:nvSpPr>
        <p:spPr/>
        <p:txBody>
          <a:bodyPr/>
          <a:lstStyle/>
          <a:p>
            <a:r>
              <a:rPr lang="en-US">
                <a:latin typeface="Arial"/>
                <a:cs typeface="Arial"/>
              </a:rPr>
              <a:t>Activity feedback: </a:t>
            </a:r>
            <a:br>
              <a:rPr lang="en-US">
                <a:latin typeface="Arial"/>
                <a:cs typeface="Arial"/>
              </a:rPr>
            </a:br>
            <a:r>
              <a:rPr lang="en-US">
                <a:latin typeface="Arial"/>
                <a:cs typeface="Arial"/>
              </a:rPr>
              <a:t>Hardware and infrastructure requirements</a:t>
            </a:r>
            <a:endParaRPr lang="en-US"/>
          </a:p>
        </p:txBody>
      </p:sp>
      <p:sp>
        <p:nvSpPr>
          <p:cNvPr id="3" name="Content Placeholder 2">
            <a:extLst>
              <a:ext uri="{FF2B5EF4-FFF2-40B4-BE49-F238E27FC236}">
                <a16:creationId xmlns:a16="http://schemas.microsoft.com/office/drawing/2014/main" id="{48628235-0677-1C17-78D2-57012F652703}"/>
              </a:ext>
            </a:extLst>
          </p:cNvPr>
          <p:cNvSpPr>
            <a:spLocks noGrp="1"/>
          </p:cNvSpPr>
          <p:nvPr>
            <p:ph idx="1"/>
          </p:nvPr>
        </p:nvSpPr>
        <p:spPr>
          <a:xfrm>
            <a:off x="838200" y="2179529"/>
            <a:ext cx="5646967" cy="3670126"/>
          </a:xfrm>
        </p:spPr>
        <p:txBody>
          <a:bodyPr vert="horz" lIns="91440" tIns="45720" rIns="91440" bIns="45720" rtlCol="0" anchor="t">
            <a:normAutofit/>
          </a:bodyPr>
          <a:lstStyle/>
          <a:p>
            <a:pPr marL="0" indent="0">
              <a:buNone/>
            </a:pPr>
            <a:endParaRPr lang="en-US" sz="2400">
              <a:latin typeface="Calibri"/>
              <a:cs typeface="Arial"/>
            </a:endParaRPr>
          </a:p>
          <a:p>
            <a:endParaRPr lang="en-US" sz="1000">
              <a:solidFill>
                <a:srgbClr val="0000FF"/>
              </a:solidFill>
            </a:endParaRPr>
          </a:p>
          <a:p>
            <a:endParaRPr lang="en-US"/>
          </a:p>
        </p:txBody>
      </p:sp>
    </p:spTree>
    <p:extLst>
      <p:ext uri="{BB962C8B-B14F-4D97-AF65-F5344CB8AC3E}">
        <p14:creationId xmlns:p14="http://schemas.microsoft.com/office/powerpoint/2010/main" val="181692567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DCC6A-3166-A0E7-4618-F50724FD0713}"/>
              </a:ext>
            </a:extLst>
          </p:cNvPr>
          <p:cNvSpPr>
            <a:spLocks noGrp="1"/>
          </p:cNvSpPr>
          <p:nvPr>
            <p:ph type="title"/>
          </p:nvPr>
        </p:nvSpPr>
        <p:spPr/>
        <p:txBody>
          <a:bodyPr/>
          <a:lstStyle/>
          <a:p>
            <a:r>
              <a:rPr lang="en-US">
                <a:latin typeface="Arial"/>
                <a:cs typeface="Arial"/>
              </a:rPr>
              <a:t>Design</a:t>
            </a:r>
            <a:endParaRPr lang="en-US"/>
          </a:p>
        </p:txBody>
      </p:sp>
      <p:sp>
        <p:nvSpPr>
          <p:cNvPr id="3" name="Content Placeholder 2">
            <a:extLst>
              <a:ext uri="{FF2B5EF4-FFF2-40B4-BE49-F238E27FC236}">
                <a16:creationId xmlns:a16="http://schemas.microsoft.com/office/drawing/2014/main" id="{48628235-0677-1C17-78D2-57012F652703}"/>
              </a:ext>
            </a:extLst>
          </p:cNvPr>
          <p:cNvSpPr>
            <a:spLocks noGrp="1"/>
          </p:cNvSpPr>
          <p:nvPr>
            <p:ph idx="1"/>
          </p:nvPr>
        </p:nvSpPr>
        <p:spPr>
          <a:xfrm>
            <a:off x="838200" y="2179529"/>
            <a:ext cx="5988746" cy="3670126"/>
          </a:xfrm>
        </p:spPr>
        <p:txBody>
          <a:bodyPr vert="horz" lIns="91440" tIns="45720" rIns="91440" bIns="45720" rtlCol="0" anchor="t">
            <a:normAutofit/>
          </a:bodyPr>
          <a:lstStyle/>
          <a:p>
            <a:endParaRPr lang="en-US" sz="1000">
              <a:latin typeface="Arial"/>
              <a:cs typeface="Arial"/>
            </a:endParaRPr>
          </a:p>
          <a:p>
            <a:endParaRPr lang="en-US" sz="1000">
              <a:latin typeface="Arial"/>
              <a:cs typeface="Arial"/>
            </a:endParaRPr>
          </a:p>
          <a:p>
            <a:endParaRPr lang="en-US" sz="1000">
              <a:latin typeface="Arial"/>
              <a:cs typeface="Arial"/>
            </a:endParaRPr>
          </a:p>
        </p:txBody>
      </p:sp>
      <p:sp>
        <p:nvSpPr>
          <p:cNvPr id="4" name="TextBox 3">
            <a:extLst>
              <a:ext uri="{FF2B5EF4-FFF2-40B4-BE49-F238E27FC236}">
                <a16:creationId xmlns:a16="http://schemas.microsoft.com/office/drawing/2014/main" id="{979460E0-2746-1708-3D21-0AC0A2435757}"/>
              </a:ext>
            </a:extLst>
          </p:cNvPr>
          <p:cNvSpPr txBox="1"/>
          <p:nvPr/>
        </p:nvSpPr>
        <p:spPr>
          <a:xfrm>
            <a:off x="833195" y="1504698"/>
            <a:ext cx="7362635"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rgbClr val="444444"/>
                </a:solidFill>
                <a:latin typeface="Arial"/>
                <a:cs typeface="Calibri"/>
              </a:rPr>
              <a:t>Using the documented requirements as the blueprint, during the design phase the development team will design HOW the system will be built or HOW the existing system will be adapted or enhanced. </a:t>
            </a:r>
          </a:p>
          <a:p>
            <a:endParaRPr lang="en-US" sz="2400">
              <a:solidFill>
                <a:srgbClr val="444444"/>
              </a:solidFill>
              <a:latin typeface="Arial"/>
              <a:cs typeface="Calibri"/>
            </a:endParaRPr>
          </a:p>
          <a:p>
            <a:r>
              <a:rPr lang="en-US" sz="2400" b="1" dirty="0">
                <a:solidFill>
                  <a:srgbClr val="444444"/>
                </a:solidFill>
                <a:latin typeface="Arial"/>
                <a:cs typeface="Calibri"/>
              </a:rPr>
              <a:t>Technical:</a:t>
            </a:r>
            <a:r>
              <a:rPr lang="en-US" sz="2400" dirty="0">
                <a:solidFill>
                  <a:srgbClr val="444444"/>
                </a:solidFill>
                <a:latin typeface="Arial"/>
                <a:cs typeface="Calibri"/>
              </a:rPr>
              <a:t> System architecture design, database design, ​integration design</a:t>
            </a:r>
          </a:p>
          <a:p>
            <a:r>
              <a:rPr lang="en-US" sz="2400" dirty="0">
                <a:solidFill>
                  <a:srgbClr val="444444"/>
                </a:solidFill>
                <a:latin typeface="Arial"/>
                <a:cs typeface="Calibri"/>
              </a:rPr>
              <a:t>Roles and skillsets needed:  System architects, lead developers/software engineers, database engineers</a:t>
            </a:r>
          </a:p>
          <a:p>
            <a:r>
              <a:rPr lang="en-US" sz="2400" b="1" dirty="0">
                <a:solidFill>
                  <a:srgbClr val="444444"/>
                </a:solidFill>
                <a:latin typeface="Arial"/>
                <a:cs typeface="Calibri"/>
              </a:rPr>
              <a:t>User-focused</a:t>
            </a:r>
            <a:r>
              <a:rPr lang="en-US" sz="2400" dirty="0">
                <a:solidFill>
                  <a:srgbClr val="444444"/>
                </a:solidFill>
                <a:latin typeface="Arial"/>
                <a:cs typeface="Calibri"/>
              </a:rPr>
              <a:t>:  User interface design, look and feel, information architecture</a:t>
            </a:r>
          </a:p>
          <a:p>
            <a:r>
              <a:rPr lang="en-US" sz="2400" dirty="0">
                <a:solidFill>
                  <a:srgbClr val="444444"/>
                </a:solidFill>
                <a:latin typeface="Arial"/>
                <a:cs typeface="Calibri"/>
              </a:rPr>
              <a:t>Roles and skillsets needed: UX and UI designers</a:t>
            </a:r>
            <a:endParaRPr lang="en-US" sz="2400" dirty="0">
              <a:latin typeface="Arial"/>
            </a:endParaRPr>
          </a:p>
          <a:p>
            <a:endParaRPr lang="en-US">
              <a:solidFill>
                <a:srgbClr val="444444"/>
              </a:solidFill>
              <a:cs typeface="Calibri"/>
            </a:endParaRPr>
          </a:p>
          <a:p>
            <a:endParaRPr lang="en-US">
              <a:solidFill>
                <a:srgbClr val="444444"/>
              </a:solidFill>
              <a:cs typeface="Calibri"/>
            </a:endParaRPr>
          </a:p>
          <a:p>
            <a:r>
              <a:rPr lang="en-US" dirty="0">
                <a:solidFill>
                  <a:srgbClr val="444444"/>
                </a:solidFill>
                <a:cs typeface="Calibri"/>
              </a:rPr>
              <a:t>  </a:t>
            </a:r>
            <a:endParaRPr lang="en-US" dirty="0">
              <a:solidFill>
                <a:srgbClr val="444444"/>
              </a:solidFill>
              <a:ea typeface="Calibri"/>
              <a:cs typeface="Calibri"/>
            </a:endParaRPr>
          </a:p>
        </p:txBody>
      </p:sp>
      <p:graphicFrame>
        <p:nvGraphicFramePr>
          <p:cNvPr id="7" name="Diagram 6">
            <a:extLst>
              <a:ext uri="{FF2B5EF4-FFF2-40B4-BE49-F238E27FC236}">
                <a16:creationId xmlns:a16="http://schemas.microsoft.com/office/drawing/2014/main" id="{B76CD000-E5A4-98D9-50E1-1C6CA809D09D}"/>
              </a:ext>
            </a:extLst>
          </p:cNvPr>
          <p:cNvGraphicFramePr/>
          <p:nvPr>
            <p:extLst>
              <p:ext uri="{D42A27DB-BD31-4B8C-83A1-F6EECF244321}">
                <p14:modId xmlns:p14="http://schemas.microsoft.com/office/powerpoint/2010/main" val="942855143"/>
              </p:ext>
            </p:extLst>
          </p:nvPr>
        </p:nvGraphicFramePr>
        <p:xfrm>
          <a:off x="8427660" y="2348652"/>
          <a:ext cx="3406589" cy="26378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0430329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DCC6A-3166-A0E7-4618-F50724FD0713}"/>
              </a:ext>
            </a:extLst>
          </p:cNvPr>
          <p:cNvSpPr>
            <a:spLocks noGrp="1"/>
          </p:cNvSpPr>
          <p:nvPr>
            <p:ph type="title"/>
          </p:nvPr>
        </p:nvSpPr>
        <p:spPr/>
        <p:txBody>
          <a:bodyPr/>
          <a:lstStyle/>
          <a:p>
            <a:r>
              <a:rPr lang="en-US">
                <a:latin typeface="Arial"/>
                <a:cs typeface="Arial"/>
              </a:rPr>
              <a:t>Develop </a:t>
            </a:r>
            <a:endParaRPr lang="en-US"/>
          </a:p>
        </p:txBody>
      </p:sp>
      <p:sp>
        <p:nvSpPr>
          <p:cNvPr id="3" name="Content Placeholder 2">
            <a:extLst>
              <a:ext uri="{FF2B5EF4-FFF2-40B4-BE49-F238E27FC236}">
                <a16:creationId xmlns:a16="http://schemas.microsoft.com/office/drawing/2014/main" id="{48628235-0677-1C17-78D2-57012F652703}"/>
              </a:ext>
            </a:extLst>
          </p:cNvPr>
          <p:cNvSpPr>
            <a:spLocks noGrp="1"/>
          </p:cNvSpPr>
          <p:nvPr>
            <p:ph idx="1"/>
          </p:nvPr>
        </p:nvSpPr>
        <p:spPr>
          <a:xfrm>
            <a:off x="838200" y="1719910"/>
            <a:ext cx="7043800" cy="4537702"/>
          </a:xfrm>
        </p:spPr>
        <p:txBody>
          <a:bodyPr vert="horz" lIns="91440" tIns="45720" rIns="91440" bIns="45720" rtlCol="0" anchor="t">
            <a:noAutofit/>
          </a:bodyPr>
          <a:lstStyle/>
          <a:p>
            <a:pPr marL="0" indent="0">
              <a:buNone/>
            </a:pPr>
            <a:r>
              <a:rPr lang="en-US" sz="2400" dirty="0">
                <a:latin typeface="Arial"/>
                <a:cs typeface="Arial"/>
              </a:rPr>
              <a:t>Input = requirements and system specifications</a:t>
            </a:r>
            <a:endParaRPr lang="en-US" sz="2400" dirty="0">
              <a:latin typeface="Arial"/>
            </a:endParaRPr>
          </a:p>
          <a:p>
            <a:pPr marL="0" indent="0">
              <a:buNone/>
            </a:pPr>
            <a:r>
              <a:rPr lang="en-US" sz="2400" dirty="0">
                <a:latin typeface="Arial"/>
                <a:cs typeface="Arial"/>
              </a:rPr>
              <a:t>Agile development process consists of iterative cycles of development, testing, and feedback.   </a:t>
            </a:r>
            <a:endParaRPr lang="en-US" sz="2400" dirty="0">
              <a:latin typeface="Arial"/>
            </a:endParaRPr>
          </a:p>
          <a:p>
            <a:pPr marL="0" indent="0">
              <a:buNone/>
            </a:pPr>
            <a:r>
              <a:rPr lang="en-US" sz="2400" dirty="0">
                <a:latin typeface="Arial"/>
                <a:cs typeface="Arial"/>
              </a:rPr>
              <a:t>The development team writes and tests the code. </a:t>
            </a:r>
            <a:endParaRPr lang="en-US" sz="2400" dirty="0">
              <a:latin typeface="Arial"/>
            </a:endParaRPr>
          </a:p>
          <a:p>
            <a:pPr marL="0" indent="0">
              <a:buNone/>
            </a:pPr>
            <a:r>
              <a:rPr lang="en-US" sz="2400" dirty="0">
                <a:latin typeface="Arial"/>
                <a:cs typeface="Arial"/>
              </a:rPr>
              <a:t>When there is a feature that is ready, the team demonstrates this to the user representatives, who provide feedback. </a:t>
            </a:r>
          </a:p>
          <a:p>
            <a:pPr>
              <a:buNone/>
            </a:pPr>
            <a:r>
              <a:rPr lang="en-US" sz="2400" dirty="0">
                <a:latin typeface="Arial"/>
                <a:cs typeface="Calibri"/>
              </a:rPr>
              <a:t>This feedback is incorporated back into the next development cycle, ensuring that any potential issues are caught as soon as possible while there is still time to make corrections easily. </a:t>
            </a:r>
          </a:p>
          <a:p>
            <a:pPr marL="0" indent="0">
              <a:buNone/>
            </a:pPr>
            <a:endParaRPr lang="en-US"/>
          </a:p>
          <a:p>
            <a:pPr marL="0" indent="0">
              <a:buNone/>
            </a:pPr>
            <a:endParaRPr lang="en-US"/>
          </a:p>
          <a:p>
            <a:pPr marL="0" indent="0">
              <a:buNone/>
            </a:pPr>
            <a:endParaRPr lang="en-US"/>
          </a:p>
        </p:txBody>
      </p:sp>
      <p:graphicFrame>
        <p:nvGraphicFramePr>
          <p:cNvPr id="7" name="Diagram 6">
            <a:extLst>
              <a:ext uri="{FF2B5EF4-FFF2-40B4-BE49-F238E27FC236}">
                <a16:creationId xmlns:a16="http://schemas.microsoft.com/office/drawing/2014/main" id="{C2C5D854-6012-20C7-FD3D-B2EC2E42D170}"/>
              </a:ext>
            </a:extLst>
          </p:cNvPr>
          <p:cNvGraphicFramePr/>
          <p:nvPr>
            <p:extLst>
              <p:ext uri="{D42A27DB-BD31-4B8C-83A1-F6EECF244321}">
                <p14:modId xmlns:p14="http://schemas.microsoft.com/office/powerpoint/2010/main" val="537972703"/>
              </p:ext>
            </p:extLst>
          </p:nvPr>
        </p:nvGraphicFramePr>
        <p:xfrm>
          <a:off x="8027450" y="1231717"/>
          <a:ext cx="2822267" cy="2193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E8B49E7C-6A27-AD26-301E-9A51C6F1880B}"/>
              </a:ext>
            </a:extLst>
          </p:cNvPr>
          <p:cNvGraphicFramePr/>
          <p:nvPr>
            <p:extLst>
              <p:ext uri="{D42A27DB-BD31-4B8C-83A1-F6EECF244321}">
                <p14:modId xmlns:p14="http://schemas.microsoft.com/office/powerpoint/2010/main" val="2217637895"/>
              </p:ext>
            </p:extLst>
          </p:nvPr>
        </p:nvGraphicFramePr>
        <p:xfrm>
          <a:off x="9439445" y="3943605"/>
          <a:ext cx="1970561" cy="202908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1" name="Arrow: Right 30">
            <a:extLst>
              <a:ext uri="{FF2B5EF4-FFF2-40B4-BE49-F238E27FC236}">
                <a16:creationId xmlns:a16="http://schemas.microsoft.com/office/drawing/2014/main" id="{790E002F-5CFC-BF74-FD88-D785B9798943}"/>
              </a:ext>
            </a:extLst>
          </p:cNvPr>
          <p:cNvSpPr/>
          <p:nvPr/>
        </p:nvSpPr>
        <p:spPr>
          <a:xfrm>
            <a:off x="9548042" y="5440541"/>
            <a:ext cx="877379" cy="677802"/>
          </a:xfrm>
          <a:prstGeom prst="rightArrow">
            <a:avLst/>
          </a:prstGeom>
          <a:solidFill>
            <a:srgbClr val="F542B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100">
                <a:latin typeface="Arial"/>
                <a:ea typeface="Calibri"/>
                <a:cs typeface="Calibri"/>
              </a:rPr>
              <a:t>Analyze &amp; Plan</a:t>
            </a:r>
            <a:endParaRPr lang="en-US" sz="1100">
              <a:latin typeface="Arial"/>
              <a:cs typeface="Arial"/>
            </a:endParaRPr>
          </a:p>
        </p:txBody>
      </p:sp>
      <p:sp>
        <p:nvSpPr>
          <p:cNvPr id="33" name="Arrow: Right 32">
            <a:extLst>
              <a:ext uri="{FF2B5EF4-FFF2-40B4-BE49-F238E27FC236}">
                <a16:creationId xmlns:a16="http://schemas.microsoft.com/office/drawing/2014/main" id="{F5C10185-E65F-A612-C116-C2DF4BDD2C45}"/>
              </a:ext>
            </a:extLst>
          </p:cNvPr>
          <p:cNvSpPr/>
          <p:nvPr/>
        </p:nvSpPr>
        <p:spPr>
          <a:xfrm>
            <a:off x="10601885" y="5440541"/>
            <a:ext cx="870513" cy="677800"/>
          </a:xfrm>
          <a:prstGeom prst="rightArrow">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100">
                <a:latin typeface="Arial"/>
                <a:ea typeface="Calibri"/>
                <a:cs typeface="Calibri"/>
              </a:rPr>
              <a:t>Launch</a:t>
            </a:r>
            <a:endParaRPr lang="en-US" sz="1100">
              <a:latin typeface="Arial"/>
              <a:cs typeface="Arial"/>
            </a:endParaRPr>
          </a:p>
        </p:txBody>
      </p:sp>
    </p:spTree>
    <p:extLst>
      <p:ext uri="{BB962C8B-B14F-4D97-AF65-F5344CB8AC3E}">
        <p14:creationId xmlns:p14="http://schemas.microsoft.com/office/powerpoint/2010/main" val="110198376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DCC6A-3166-A0E7-4618-F50724FD0713}"/>
              </a:ext>
            </a:extLst>
          </p:cNvPr>
          <p:cNvSpPr>
            <a:spLocks noGrp="1"/>
          </p:cNvSpPr>
          <p:nvPr>
            <p:ph type="title"/>
          </p:nvPr>
        </p:nvSpPr>
        <p:spPr/>
        <p:txBody>
          <a:bodyPr/>
          <a:lstStyle/>
          <a:p>
            <a:r>
              <a:rPr lang="en-US">
                <a:latin typeface="Arial"/>
                <a:cs typeface="Arial"/>
              </a:rPr>
              <a:t>PM Checklist: Design and Develop</a:t>
            </a:r>
            <a:endParaRPr lang="en-US"/>
          </a:p>
        </p:txBody>
      </p:sp>
      <p:sp>
        <p:nvSpPr>
          <p:cNvPr id="3" name="Content Placeholder 2">
            <a:extLst>
              <a:ext uri="{FF2B5EF4-FFF2-40B4-BE49-F238E27FC236}">
                <a16:creationId xmlns:a16="http://schemas.microsoft.com/office/drawing/2014/main" id="{48628235-0677-1C17-78D2-57012F652703}"/>
              </a:ext>
            </a:extLst>
          </p:cNvPr>
          <p:cNvSpPr>
            <a:spLocks noGrp="1"/>
          </p:cNvSpPr>
          <p:nvPr>
            <p:ph idx="1"/>
          </p:nvPr>
        </p:nvSpPr>
        <p:spPr>
          <a:xfrm>
            <a:off x="838200" y="1408004"/>
            <a:ext cx="10084496" cy="4975051"/>
          </a:xfrm>
        </p:spPr>
        <p:txBody>
          <a:bodyPr vert="horz" lIns="91440" tIns="45720" rIns="91440" bIns="45720" rtlCol="0" anchor="t">
            <a:noAutofit/>
          </a:bodyPr>
          <a:lstStyle/>
          <a:p>
            <a:pPr>
              <a:buFont typeface="Wingdings" panose="020B0604020202020204" pitchFamily="34" charset="0"/>
              <a:buChar char="q"/>
            </a:pPr>
            <a:endParaRPr lang="en-US" sz="2200" b="1">
              <a:latin typeface="Calibri"/>
            </a:endParaRPr>
          </a:p>
          <a:p>
            <a:pPr>
              <a:lnSpc>
                <a:spcPct val="100000"/>
              </a:lnSpc>
              <a:spcBef>
                <a:spcPts val="0"/>
              </a:spcBef>
              <a:buFont typeface="Wingdings" panose="020B0604020202020204" pitchFamily="34" charset="0"/>
              <a:buChar char="q"/>
            </a:pPr>
            <a:r>
              <a:rPr lang="en-US" sz="2200">
                <a:latin typeface="Calibri"/>
                <a:cs typeface="Calibri"/>
              </a:rPr>
              <a:t> </a:t>
            </a:r>
            <a:r>
              <a:rPr lang="en-US" sz="2200">
                <a:latin typeface="Arial"/>
                <a:cs typeface="Calibri"/>
              </a:rPr>
              <a:t> All of the activities for the requirements gathering and analysis and design phases are represented in the PM plan and Gantt chart.   </a:t>
            </a:r>
            <a:endParaRPr lang="en-US" sz="2200">
              <a:solidFill>
                <a:srgbClr val="444444"/>
              </a:solidFill>
              <a:latin typeface="Arial"/>
              <a:cs typeface="Calibri"/>
            </a:endParaRPr>
          </a:p>
          <a:p>
            <a:pPr lvl="1">
              <a:lnSpc>
                <a:spcPct val="100000"/>
              </a:lnSpc>
              <a:spcBef>
                <a:spcPts val="0"/>
              </a:spcBef>
            </a:pPr>
            <a:r>
              <a:rPr lang="en-US" sz="2200">
                <a:latin typeface="Arial"/>
                <a:cs typeface="Calibri"/>
              </a:rPr>
              <a:t>Details of how (e.g. interviews, workshops) and from whom (e.g. clinicians, data managers, IT personnel) requirements be gathered are included.</a:t>
            </a:r>
          </a:p>
          <a:p>
            <a:pPr>
              <a:lnSpc>
                <a:spcPct val="100000"/>
              </a:lnSpc>
              <a:spcBef>
                <a:spcPts val="0"/>
              </a:spcBef>
              <a:buFont typeface="Wingdings" panose="020B0604020202020204" pitchFamily="34" charset="0"/>
              <a:buChar char="q"/>
            </a:pPr>
            <a:r>
              <a:rPr lang="en-US" sz="2200">
                <a:latin typeface="Arial"/>
                <a:cs typeface="Calibri"/>
              </a:rPr>
              <a:t> The right people with the right skill-sets have been identified for the activities planned,  </a:t>
            </a:r>
          </a:p>
          <a:p>
            <a:pPr>
              <a:lnSpc>
                <a:spcPct val="100000"/>
              </a:lnSpc>
              <a:spcBef>
                <a:spcPts val="0"/>
              </a:spcBef>
              <a:buFont typeface="Wingdings" panose="020B0604020202020204" pitchFamily="34" charset="0"/>
              <a:buChar char="q"/>
            </a:pPr>
            <a:r>
              <a:rPr lang="en-US" sz="2200">
                <a:latin typeface="Arial"/>
                <a:cs typeface="Calibri"/>
              </a:rPr>
              <a:t>  It is clear who is responsible and who is authorized to sign off the user and system requirements. </a:t>
            </a:r>
          </a:p>
          <a:p>
            <a:pPr>
              <a:lnSpc>
                <a:spcPct val="100000"/>
              </a:lnSpc>
              <a:spcBef>
                <a:spcPts val="0"/>
              </a:spcBef>
              <a:buFont typeface="Wingdings" panose="020B0604020202020204" pitchFamily="34" charset="0"/>
              <a:buChar char="q"/>
            </a:pPr>
            <a:r>
              <a:rPr lang="en-US" sz="2200">
                <a:latin typeface="Arial"/>
                <a:cs typeface="Calibri"/>
              </a:rPr>
              <a:t>  For the agile testing process, the user representatives have been identified and they are willing and able to participate in the iterative process.</a:t>
            </a:r>
            <a:endParaRPr lang="en-US" sz="1200">
              <a:latin typeface="Arial"/>
              <a:cs typeface="Calibri"/>
            </a:endParaRPr>
          </a:p>
          <a:p>
            <a:pPr>
              <a:lnSpc>
                <a:spcPct val="100000"/>
              </a:lnSpc>
              <a:spcBef>
                <a:spcPts val="0"/>
              </a:spcBef>
              <a:buFont typeface="Wingdings" panose="020B0604020202020204" pitchFamily="34" charset="0"/>
              <a:buChar char="q"/>
            </a:pPr>
            <a:endParaRPr lang="en-US" sz="2200">
              <a:latin typeface="Calibri"/>
              <a:cs typeface="Calibri"/>
            </a:endParaRPr>
          </a:p>
        </p:txBody>
      </p:sp>
    </p:spTree>
    <p:extLst>
      <p:ext uri="{BB962C8B-B14F-4D97-AF65-F5344CB8AC3E}">
        <p14:creationId xmlns:p14="http://schemas.microsoft.com/office/powerpoint/2010/main" val="131322232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F3E83-B11D-5624-F883-1C09D906A4CC}"/>
              </a:ext>
            </a:extLst>
          </p:cNvPr>
          <p:cNvSpPr>
            <a:spLocks noGrp="1"/>
          </p:cNvSpPr>
          <p:nvPr>
            <p:ph type="title"/>
          </p:nvPr>
        </p:nvSpPr>
        <p:spPr/>
        <p:txBody>
          <a:bodyPr/>
          <a:lstStyle/>
          <a:p>
            <a:r>
              <a:rPr lang="en-US">
                <a:latin typeface="Arial"/>
                <a:cs typeface="Arial"/>
              </a:rPr>
              <a:t>Module 05: Quick survey</a:t>
            </a:r>
            <a:endParaRPr lang="en-US"/>
          </a:p>
        </p:txBody>
      </p:sp>
      <p:sp>
        <p:nvSpPr>
          <p:cNvPr id="3" name="Content Placeholder 2">
            <a:extLst>
              <a:ext uri="{FF2B5EF4-FFF2-40B4-BE49-F238E27FC236}">
                <a16:creationId xmlns:a16="http://schemas.microsoft.com/office/drawing/2014/main" id="{9FF34E33-A628-8AFE-A09E-1D0C5FBA2E19}"/>
              </a:ext>
            </a:extLst>
          </p:cNvPr>
          <p:cNvSpPr>
            <a:spLocks noGrp="1"/>
          </p:cNvSpPr>
          <p:nvPr>
            <p:ph idx="1"/>
          </p:nvPr>
        </p:nvSpPr>
        <p:spPr/>
        <p:txBody>
          <a:bodyPr vert="horz" lIns="91440" tIns="45720" rIns="91440" bIns="45720" rtlCol="0" anchor="t">
            <a:normAutofit/>
          </a:bodyPr>
          <a:lstStyle/>
          <a:p>
            <a:r>
              <a:rPr lang="en-US" dirty="0" err="1">
                <a:latin typeface="Arial"/>
                <a:cs typeface="Arial"/>
              </a:rPr>
              <a:t>Mentimeter</a:t>
            </a:r>
            <a:r>
              <a:rPr lang="en-US" dirty="0">
                <a:latin typeface="Arial"/>
                <a:cs typeface="Arial"/>
              </a:rPr>
              <a:t> poll</a:t>
            </a:r>
          </a:p>
          <a:p>
            <a:pPr lvl="1"/>
            <a:r>
              <a:rPr lang="en-US" dirty="0">
                <a:latin typeface="Arial"/>
                <a:cs typeface="Arial"/>
              </a:rPr>
              <a:t>What are your top 3 take aways from this session </a:t>
            </a:r>
            <a:endParaRPr lang="en-US" dirty="0"/>
          </a:p>
        </p:txBody>
      </p:sp>
    </p:spTree>
    <p:extLst>
      <p:ext uri="{BB962C8B-B14F-4D97-AF65-F5344CB8AC3E}">
        <p14:creationId xmlns:p14="http://schemas.microsoft.com/office/powerpoint/2010/main" val="343005635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52629-389B-41BC-9E8F-1CCD9E5B5641}"/>
              </a:ext>
            </a:extLst>
          </p:cNvPr>
          <p:cNvSpPr>
            <a:spLocks noGrp="1"/>
          </p:cNvSpPr>
          <p:nvPr>
            <p:ph type="title"/>
          </p:nvPr>
        </p:nvSpPr>
        <p:spPr>
          <a:xfrm>
            <a:off x="731520" y="731520"/>
            <a:ext cx="6089904" cy="1426464"/>
          </a:xfrm>
        </p:spPr>
        <p:txBody>
          <a:bodyPr>
            <a:normAutofit fontScale="90000"/>
          </a:bodyPr>
          <a:lstStyle/>
          <a:p>
            <a:r>
              <a:rPr lang="en-US" sz="4400">
                <a:solidFill>
                  <a:srgbClr val="FFFFFF"/>
                </a:solidFill>
                <a:latin typeface="Arial"/>
                <a:cs typeface="Arial"/>
              </a:rPr>
              <a:t>Module 05</a:t>
            </a:r>
            <a:br>
              <a:rPr lang="en-US">
                <a:latin typeface="Arial"/>
                <a:cs typeface="Arial"/>
              </a:rPr>
            </a:br>
            <a:r>
              <a:rPr lang="en-US">
                <a:solidFill>
                  <a:srgbClr val="FFFFFF"/>
                </a:solidFill>
                <a:latin typeface="Arial"/>
                <a:cs typeface="Arial"/>
              </a:rPr>
              <a:t>Design and develop phase</a:t>
            </a:r>
            <a:endParaRPr lang="en-US">
              <a:solidFill>
                <a:srgbClr val="FFFFFF"/>
              </a:solidFill>
            </a:endParaRPr>
          </a:p>
        </p:txBody>
      </p:sp>
      <p:sp>
        <p:nvSpPr>
          <p:cNvPr id="3" name="Content Placeholder 2">
            <a:extLst>
              <a:ext uri="{FF2B5EF4-FFF2-40B4-BE49-F238E27FC236}">
                <a16:creationId xmlns:a16="http://schemas.microsoft.com/office/drawing/2014/main" id="{041C8E9B-A186-4288-99C4-F30967392EA1}"/>
              </a:ext>
            </a:extLst>
          </p:cNvPr>
          <p:cNvSpPr>
            <a:spLocks noGrp="1"/>
          </p:cNvSpPr>
          <p:nvPr>
            <p:ph idx="1"/>
          </p:nvPr>
        </p:nvSpPr>
        <p:spPr>
          <a:xfrm>
            <a:off x="735629" y="3165778"/>
            <a:ext cx="10778052" cy="3004058"/>
          </a:xfrm>
        </p:spPr>
        <p:txBody>
          <a:bodyPr anchor="ctr">
            <a:normAutofit fontScale="92500"/>
          </a:bodyPr>
          <a:lstStyle/>
          <a:p>
            <a:pPr marL="0" indent="0">
              <a:buNone/>
            </a:pPr>
            <a:r>
              <a:rPr lang="en-US" sz="2700" dirty="0">
                <a:latin typeface="Arial"/>
                <a:cs typeface="Arial"/>
              </a:rPr>
              <a:t>Key takeaways</a:t>
            </a:r>
          </a:p>
          <a:p>
            <a:pPr marL="457200" indent="-457200"/>
            <a:r>
              <a:rPr lang="en-US" sz="2700" dirty="0">
                <a:latin typeface="Arial"/>
                <a:cs typeface="Arial"/>
              </a:rPr>
              <a:t>The analysis and requirements gathering phase is a foundational part that is critical to the project success.</a:t>
            </a:r>
          </a:p>
          <a:p>
            <a:pPr marL="457200" indent="-457200"/>
            <a:r>
              <a:rPr lang="en-US" sz="2700" dirty="0">
                <a:latin typeface="Arial"/>
                <a:cs typeface="Arial"/>
              </a:rPr>
              <a:t>Business analysis and human centered design skills are complementary and when used together are very effective </a:t>
            </a:r>
          </a:p>
          <a:p>
            <a:pPr marL="457200" indent="-457200"/>
            <a:r>
              <a:rPr lang="en-US" sz="2700" dirty="0">
                <a:latin typeface="Arial"/>
                <a:cs typeface="Arial"/>
              </a:rPr>
              <a:t>There are different types of requirements, and all requirements define what the system needs to do in order to satisfy the needs of the users.</a:t>
            </a:r>
          </a:p>
          <a:p>
            <a:pPr marL="0" indent="0">
              <a:buNone/>
            </a:pPr>
            <a:endParaRPr lang="en-US" dirty="0">
              <a:latin typeface="Arial"/>
              <a:cs typeface="Arial"/>
            </a:endParaRPr>
          </a:p>
          <a:p>
            <a:pPr marL="0" indent="0">
              <a:buNone/>
            </a:pPr>
            <a:endParaRPr lang="en-US" sz="2700" dirty="0">
              <a:latin typeface="Arial"/>
              <a:cs typeface="Arial"/>
            </a:endParaRPr>
          </a:p>
          <a:p>
            <a:pPr marL="0" indent="0">
              <a:buNone/>
            </a:pPr>
            <a:endParaRPr lang="en-US" sz="2700" dirty="0">
              <a:latin typeface="Arial"/>
              <a:cs typeface="Arial"/>
            </a:endParaRPr>
          </a:p>
        </p:txBody>
      </p:sp>
      <p:pic>
        <p:nvPicPr>
          <p:cNvPr id="15" name="Picture 14" descr="Logo&#10;&#10;Description automatically generated">
            <a:extLst>
              <a:ext uri="{FF2B5EF4-FFF2-40B4-BE49-F238E27FC236}">
                <a16:creationId xmlns:a16="http://schemas.microsoft.com/office/drawing/2014/main" id="{05F9F508-40BB-4FA1-900B-FA35A5E43F14}"/>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32939" t="23177" r="33083" b="39211"/>
          <a:stretch/>
        </p:blipFill>
        <p:spPr>
          <a:xfrm>
            <a:off x="11181087" y="5786950"/>
            <a:ext cx="660856" cy="731520"/>
          </a:xfrm>
          <a:prstGeom prst="rect">
            <a:avLst/>
          </a:prstGeom>
        </p:spPr>
      </p:pic>
      <p:pic>
        <p:nvPicPr>
          <p:cNvPr id="16" name="Picture 15" descr="Logo, company name&#10;&#10;Description automatically generated">
            <a:extLst>
              <a:ext uri="{FF2B5EF4-FFF2-40B4-BE49-F238E27FC236}">
                <a16:creationId xmlns:a16="http://schemas.microsoft.com/office/drawing/2014/main" id="{8FDE6D78-8132-4A54-B10F-0702517EC4D0}"/>
              </a:ext>
            </a:extLst>
          </p:cNvPr>
          <p:cNvPicPr>
            <a:picLocks noChangeAspect="1"/>
          </p:cNvPicPr>
          <p:nvPr/>
        </p:nvPicPr>
        <p:blipFill rotWithShape="1">
          <a:blip r:embed="rId4">
            <a:extLst>
              <a:ext uri="{28A0092B-C50C-407E-A947-70E740481C1C}">
                <a14:useLocalDpi xmlns:a14="http://schemas.microsoft.com/office/drawing/2010/main" val="0"/>
              </a:ext>
            </a:extLst>
          </a:blip>
          <a:srcRect l="13222" t="19877" r="19150" b="17284"/>
          <a:stretch/>
        </p:blipFill>
        <p:spPr>
          <a:xfrm>
            <a:off x="9883137" y="5786950"/>
            <a:ext cx="1147023" cy="731520"/>
          </a:xfrm>
          <a:prstGeom prst="rect">
            <a:avLst/>
          </a:prstGeom>
        </p:spPr>
      </p:pic>
    </p:spTree>
    <p:extLst>
      <p:ext uri="{BB962C8B-B14F-4D97-AF65-F5344CB8AC3E}">
        <p14:creationId xmlns:p14="http://schemas.microsoft.com/office/powerpoint/2010/main" val="3458673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DCC6A-3166-A0E7-4618-F50724FD0713}"/>
              </a:ext>
            </a:extLst>
          </p:cNvPr>
          <p:cNvSpPr>
            <a:spLocks noGrp="1"/>
          </p:cNvSpPr>
          <p:nvPr>
            <p:ph type="title"/>
          </p:nvPr>
        </p:nvSpPr>
        <p:spPr/>
        <p:txBody>
          <a:bodyPr/>
          <a:lstStyle/>
          <a:p>
            <a:r>
              <a:rPr lang="en-US" dirty="0">
                <a:latin typeface="Arial"/>
                <a:cs typeface="Arial"/>
              </a:rPr>
              <a:t>How does the iron triangle relate to core functions</a:t>
            </a:r>
            <a:endParaRPr lang="en-US" dirty="0"/>
          </a:p>
        </p:txBody>
      </p:sp>
      <p:sp>
        <p:nvSpPr>
          <p:cNvPr id="3" name="Content Placeholder 2">
            <a:extLst>
              <a:ext uri="{FF2B5EF4-FFF2-40B4-BE49-F238E27FC236}">
                <a16:creationId xmlns:a16="http://schemas.microsoft.com/office/drawing/2014/main" id="{48628235-0677-1C17-78D2-57012F652703}"/>
              </a:ext>
            </a:extLst>
          </p:cNvPr>
          <p:cNvSpPr>
            <a:spLocks noGrp="1"/>
          </p:cNvSpPr>
          <p:nvPr>
            <p:ph idx="1"/>
          </p:nvPr>
        </p:nvSpPr>
        <p:spPr>
          <a:xfrm>
            <a:off x="838200" y="2122379"/>
            <a:ext cx="10084496" cy="3670126"/>
          </a:xfrm>
        </p:spPr>
        <p:txBody>
          <a:bodyPr vert="horz" lIns="91440" tIns="45720" rIns="91440" bIns="45720" rtlCol="0" anchor="t">
            <a:noAutofit/>
          </a:bodyPr>
          <a:lstStyle/>
          <a:p>
            <a:r>
              <a:rPr lang="en-US" sz="2400" dirty="0">
                <a:latin typeface="Arial"/>
                <a:cs typeface="Arial"/>
              </a:rPr>
              <a:t>Scope Management: </a:t>
            </a:r>
            <a:endParaRPr lang="en-US" sz="2400" dirty="0"/>
          </a:p>
          <a:p>
            <a:pPr lvl="1"/>
            <a:r>
              <a:rPr lang="en-US" sz="2000" dirty="0">
                <a:latin typeface="Arial"/>
                <a:cs typeface="Arial"/>
              </a:rPr>
              <a:t>Moving the goal post / changing the definition of success </a:t>
            </a:r>
            <a:endParaRPr lang="en-US" sz="2000" dirty="0"/>
          </a:p>
          <a:p>
            <a:pPr lvl="2"/>
            <a:r>
              <a:rPr lang="en-US" sz="2000" dirty="0">
                <a:latin typeface="Arial"/>
                <a:cs typeface="Arial"/>
              </a:rPr>
              <a:t>Example: if you have a digital health tool implementation and your provider informs you that they can no longer produce the user manual, and you switch this responsibility to your team, either the time or cost for additional staff time must increase to avoid issues with quality of capacity strengthening and implementation.</a:t>
            </a:r>
          </a:p>
          <a:p>
            <a:r>
              <a:rPr lang="en-US" sz="2400" dirty="0">
                <a:latin typeface="Arial"/>
                <a:cs typeface="Arial"/>
              </a:rPr>
              <a:t>Time management: </a:t>
            </a:r>
            <a:endParaRPr lang="en-US" sz="2400" dirty="0"/>
          </a:p>
          <a:p>
            <a:pPr lvl="1"/>
            <a:r>
              <a:rPr lang="en-US" sz="2000">
                <a:latin typeface="Arial"/>
                <a:cs typeface="Arial"/>
              </a:rPr>
              <a:t>Scheduling and delays</a:t>
            </a:r>
            <a:endParaRPr lang="en-US" sz="2000"/>
          </a:p>
          <a:p>
            <a:pPr lvl="2"/>
            <a:r>
              <a:rPr lang="en-US" sz="2000" dirty="0">
                <a:latin typeface="Arial"/>
                <a:cs typeface="Arial"/>
              </a:rPr>
              <a:t>Example: heavy rains delay deployment by 2 weeks of the 5 weeks assigned to deployment. In order to deploy to a high quality, you must either increase the cost to staff more teams to deploy in 3 weeks or push out the end date in order to still have 5 weeks for deployment. </a:t>
            </a:r>
            <a:endParaRPr lang="en-US" sz="2000" dirty="0"/>
          </a:p>
        </p:txBody>
      </p:sp>
    </p:spTree>
    <p:extLst>
      <p:ext uri="{BB962C8B-B14F-4D97-AF65-F5344CB8AC3E}">
        <p14:creationId xmlns:p14="http://schemas.microsoft.com/office/powerpoint/2010/main" val="986492159"/>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52629-389B-41BC-9E8F-1CCD9E5B5641}"/>
              </a:ext>
            </a:extLst>
          </p:cNvPr>
          <p:cNvSpPr>
            <a:spLocks noGrp="1"/>
          </p:cNvSpPr>
          <p:nvPr>
            <p:ph type="title"/>
          </p:nvPr>
        </p:nvSpPr>
        <p:spPr>
          <a:xfrm>
            <a:off x="731520" y="731520"/>
            <a:ext cx="6089904" cy="1426464"/>
          </a:xfrm>
        </p:spPr>
        <p:txBody>
          <a:bodyPr>
            <a:normAutofit fontScale="90000"/>
          </a:bodyPr>
          <a:lstStyle/>
          <a:p>
            <a:r>
              <a:rPr lang="en-US" sz="4400">
                <a:solidFill>
                  <a:srgbClr val="FFFFFF"/>
                </a:solidFill>
                <a:latin typeface="Arial"/>
                <a:cs typeface="Arial"/>
              </a:rPr>
              <a:t>Module 06</a:t>
            </a:r>
            <a:br>
              <a:rPr lang="en-US" sz="4400">
                <a:solidFill>
                  <a:srgbClr val="FFFFFF"/>
                </a:solidFill>
                <a:latin typeface="Arial"/>
                <a:cs typeface="Arial"/>
              </a:rPr>
            </a:br>
            <a:r>
              <a:rPr lang="en-US">
                <a:solidFill>
                  <a:srgbClr val="FFFFFF"/>
                </a:solidFill>
                <a:latin typeface="Arial"/>
                <a:cs typeface="Arial"/>
              </a:rPr>
              <a:t>Test and implement phase</a:t>
            </a:r>
            <a:endParaRPr lang="en-US">
              <a:solidFill>
                <a:srgbClr val="FFFFFF"/>
              </a:solidFill>
            </a:endParaRPr>
          </a:p>
        </p:txBody>
      </p:sp>
      <p:sp>
        <p:nvSpPr>
          <p:cNvPr id="3" name="Content Placeholder 2">
            <a:extLst>
              <a:ext uri="{FF2B5EF4-FFF2-40B4-BE49-F238E27FC236}">
                <a16:creationId xmlns:a16="http://schemas.microsoft.com/office/drawing/2014/main" id="{041C8E9B-A186-4288-99C4-F30967392EA1}"/>
              </a:ext>
            </a:extLst>
          </p:cNvPr>
          <p:cNvSpPr>
            <a:spLocks noGrp="1"/>
          </p:cNvSpPr>
          <p:nvPr>
            <p:ph idx="1"/>
          </p:nvPr>
        </p:nvSpPr>
        <p:spPr>
          <a:xfrm>
            <a:off x="735629" y="2966472"/>
            <a:ext cx="6656788" cy="3551997"/>
          </a:xfrm>
        </p:spPr>
        <p:txBody>
          <a:bodyPr anchor="ctr">
            <a:normAutofit fontScale="92500" lnSpcReduction="10000"/>
          </a:bodyPr>
          <a:lstStyle/>
          <a:p>
            <a:pPr marL="0" indent="0">
              <a:buNone/>
            </a:pPr>
            <a:endParaRPr lang="en-US" sz="2700" dirty="0">
              <a:latin typeface="Arial"/>
              <a:cs typeface="Arial"/>
            </a:endParaRPr>
          </a:p>
          <a:p>
            <a:pPr marL="0" indent="0">
              <a:buNone/>
            </a:pPr>
            <a:r>
              <a:rPr lang="en-US" sz="2700" dirty="0">
                <a:latin typeface="Arial"/>
                <a:cs typeface="Arial"/>
              </a:rPr>
              <a:t>Learning outcomes</a:t>
            </a:r>
            <a:endParaRPr lang="en-US" dirty="0"/>
          </a:p>
          <a:p>
            <a:pPr>
              <a:buFont typeface="Arial"/>
              <a:buChar char="•"/>
            </a:pPr>
            <a:r>
              <a:rPr lang="en-US" sz="2400" dirty="0">
                <a:ea typeface="Calibri"/>
              </a:rPr>
              <a:t>Participants can describe the different types of testing, when this occurs and who is involved</a:t>
            </a:r>
          </a:p>
          <a:p>
            <a:pPr>
              <a:buFont typeface="Arial"/>
              <a:buChar char="•"/>
            </a:pPr>
            <a:r>
              <a:rPr lang="en-US" sz="2400" dirty="0">
                <a:ea typeface="Calibri"/>
              </a:rPr>
              <a:t>Participants can describe the purpose of a test plan </a:t>
            </a:r>
          </a:p>
          <a:p>
            <a:pPr>
              <a:buFont typeface="Arial"/>
              <a:buChar char="•"/>
            </a:pPr>
            <a:r>
              <a:rPr lang="en-US" sz="2400" dirty="0">
                <a:ea typeface="Calibri"/>
              </a:rPr>
              <a:t>Participants can describe the contents of a test case </a:t>
            </a:r>
          </a:p>
          <a:p>
            <a:pPr>
              <a:buFont typeface="Arial"/>
              <a:buChar char="•"/>
            </a:pPr>
            <a:r>
              <a:rPr lang="en-US" sz="2400" dirty="0">
                <a:ea typeface="Calibri"/>
              </a:rPr>
              <a:t>Participants can describe what User Acceptance Testing is, who is involved, and why it is important </a:t>
            </a:r>
          </a:p>
          <a:p>
            <a:pPr marL="0" indent="0">
              <a:buNone/>
            </a:pPr>
            <a:endParaRPr lang="en-US" dirty="0">
              <a:latin typeface="Arial"/>
              <a:cs typeface="Arial"/>
            </a:endParaRPr>
          </a:p>
          <a:p>
            <a:pPr marL="0" indent="0">
              <a:buNone/>
            </a:pPr>
            <a:endParaRPr lang="en-US" sz="2700" dirty="0">
              <a:latin typeface="Arial"/>
              <a:cs typeface="Arial"/>
            </a:endParaRPr>
          </a:p>
          <a:p>
            <a:pPr marL="0" indent="0">
              <a:buNone/>
            </a:pPr>
            <a:endParaRPr lang="en-US" sz="2700" dirty="0">
              <a:latin typeface="Arial"/>
              <a:cs typeface="Arial"/>
            </a:endParaRPr>
          </a:p>
        </p:txBody>
      </p:sp>
      <p:pic>
        <p:nvPicPr>
          <p:cNvPr id="15" name="Picture 14" descr="Logo&#10;&#10;Description automatically generated">
            <a:extLst>
              <a:ext uri="{FF2B5EF4-FFF2-40B4-BE49-F238E27FC236}">
                <a16:creationId xmlns:a16="http://schemas.microsoft.com/office/drawing/2014/main" id="{05F9F508-40BB-4FA1-900B-FA35A5E43F14}"/>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32939" t="23177" r="33083" b="39211"/>
          <a:stretch/>
        </p:blipFill>
        <p:spPr>
          <a:xfrm>
            <a:off x="11181087" y="5786950"/>
            <a:ext cx="660856" cy="731520"/>
          </a:xfrm>
          <a:prstGeom prst="rect">
            <a:avLst/>
          </a:prstGeom>
        </p:spPr>
      </p:pic>
      <p:pic>
        <p:nvPicPr>
          <p:cNvPr id="16" name="Picture 15" descr="Logo, company name&#10;&#10;Description automatically generated">
            <a:extLst>
              <a:ext uri="{FF2B5EF4-FFF2-40B4-BE49-F238E27FC236}">
                <a16:creationId xmlns:a16="http://schemas.microsoft.com/office/drawing/2014/main" id="{8FDE6D78-8132-4A54-B10F-0702517EC4D0}"/>
              </a:ext>
            </a:extLst>
          </p:cNvPr>
          <p:cNvPicPr>
            <a:picLocks noChangeAspect="1"/>
          </p:cNvPicPr>
          <p:nvPr/>
        </p:nvPicPr>
        <p:blipFill rotWithShape="1">
          <a:blip r:embed="rId4">
            <a:extLst>
              <a:ext uri="{28A0092B-C50C-407E-A947-70E740481C1C}">
                <a14:useLocalDpi xmlns:a14="http://schemas.microsoft.com/office/drawing/2010/main" val="0"/>
              </a:ext>
            </a:extLst>
          </a:blip>
          <a:srcRect l="13222" t="19877" r="19150" b="17284"/>
          <a:stretch/>
        </p:blipFill>
        <p:spPr>
          <a:xfrm>
            <a:off x="9883137" y="5786950"/>
            <a:ext cx="1147023" cy="731520"/>
          </a:xfrm>
          <a:prstGeom prst="rect">
            <a:avLst/>
          </a:prstGeom>
        </p:spPr>
      </p:pic>
      <p:graphicFrame>
        <p:nvGraphicFramePr>
          <p:cNvPr id="5" name="Diagram 4">
            <a:extLst>
              <a:ext uri="{FF2B5EF4-FFF2-40B4-BE49-F238E27FC236}">
                <a16:creationId xmlns:a16="http://schemas.microsoft.com/office/drawing/2014/main" id="{3CACD6AE-D352-F854-6F69-2FBB865F48D6}"/>
              </a:ext>
            </a:extLst>
          </p:cNvPr>
          <p:cNvGraphicFramePr/>
          <p:nvPr>
            <p:extLst>
              <p:ext uri="{D42A27DB-BD31-4B8C-83A1-F6EECF244321}">
                <p14:modId xmlns:p14="http://schemas.microsoft.com/office/powerpoint/2010/main" val="2351594100"/>
              </p:ext>
            </p:extLst>
          </p:nvPr>
        </p:nvGraphicFramePr>
        <p:xfrm>
          <a:off x="8101853" y="2967317"/>
          <a:ext cx="3406589" cy="263786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11182579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DCC6A-3166-A0E7-4618-F50724FD0713}"/>
              </a:ext>
            </a:extLst>
          </p:cNvPr>
          <p:cNvSpPr>
            <a:spLocks noGrp="1"/>
          </p:cNvSpPr>
          <p:nvPr>
            <p:ph type="title"/>
          </p:nvPr>
        </p:nvSpPr>
        <p:spPr/>
        <p:txBody>
          <a:bodyPr/>
          <a:lstStyle/>
          <a:p>
            <a:r>
              <a:rPr lang="en-US">
                <a:latin typeface="Arial"/>
                <a:cs typeface="Arial"/>
              </a:rPr>
              <a:t>Testing and Implementation Plan</a:t>
            </a:r>
            <a:endParaRPr lang="en-US"/>
          </a:p>
        </p:txBody>
      </p:sp>
      <p:sp>
        <p:nvSpPr>
          <p:cNvPr id="10" name="TextBox 9">
            <a:extLst>
              <a:ext uri="{FF2B5EF4-FFF2-40B4-BE49-F238E27FC236}">
                <a16:creationId xmlns:a16="http://schemas.microsoft.com/office/drawing/2014/main" id="{EF79956A-F081-DFA6-4397-859E1EEB2FA5}"/>
              </a:ext>
            </a:extLst>
          </p:cNvPr>
          <p:cNvSpPr txBox="1"/>
          <p:nvPr/>
        </p:nvSpPr>
        <p:spPr>
          <a:xfrm>
            <a:off x="840658" y="1715027"/>
            <a:ext cx="6826269"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Arial"/>
                <a:ea typeface="Calibri"/>
                <a:cs typeface="Calibri"/>
              </a:rPr>
              <a:t>Use </a:t>
            </a:r>
            <a:r>
              <a:rPr lang="en-US" sz="2400" b="1" dirty="0">
                <a:latin typeface="Arial"/>
                <a:ea typeface="Calibri"/>
                <a:cs typeface="Calibri"/>
                <a:hlinkClick r:id="rId3"/>
              </a:rPr>
              <a:t>this template</a:t>
            </a:r>
            <a:r>
              <a:rPr lang="en-US" sz="2400" b="1" dirty="0">
                <a:latin typeface="Arial"/>
                <a:ea typeface="Calibri"/>
                <a:cs typeface="Calibri"/>
              </a:rPr>
              <a:t>  </a:t>
            </a:r>
            <a:r>
              <a:rPr lang="en-US" sz="2400">
                <a:latin typeface="Arial"/>
                <a:ea typeface="Calibri"/>
                <a:cs typeface="Calibri"/>
              </a:rPr>
              <a:t>to plan for and monitor the testing and implementation activities of the project. Remember to update this document as needed if there are significant changes to the plan</a:t>
            </a:r>
            <a:r>
              <a:rPr lang="en-US" sz="2400" b="1">
                <a:latin typeface="Arial"/>
                <a:ea typeface="Calibri"/>
                <a:cs typeface="Calibri"/>
              </a:rPr>
              <a:t>. </a:t>
            </a:r>
          </a:p>
        </p:txBody>
      </p:sp>
      <p:pic>
        <p:nvPicPr>
          <p:cNvPr id="3" name="Picture 2" descr="A screenshot of a document&#10;&#10;Description automatically generated">
            <a:extLst>
              <a:ext uri="{FF2B5EF4-FFF2-40B4-BE49-F238E27FC236}">
                <a16:creationId xmlns:a16="http://schemas.microsoft.com/office/drawing/2014/main" id="{FC18A59C-0B15-570E-2F9F-7EE988E2C850}"/>
              </a:ext>
            </a:extLst>
          </p:cNvPr>
          <p:cNvPicPr>
            <a:picLocks noChangeAspect="1"/>
          </p:cNvPicPr>
          <p:nvPr/>
        </p:nvPicPr>
        <p:blipFill>
          <a:blip r:embed="rId4"/>
          <a:stretch>
            <a:fillRect/>
          </a:stretch>
        </p:blipFill>
        <p:spPr>
          <a:xfrm>
            <a:off x="8236627" y="1714188"/>
            <a:ext cx="3257550" cy="4229100"/>
          </a:xfrm>
          <a:prstGeom prst="rect">
            <a:avLst/>
          </a:prstGeom>
        </p:spPr>
      </p:pic>
    </p:spTree>
    <p:extLst>
      <p:ext uri="{BB962C8B-B14F-4D97-AF65-F5344CB8AC3E}">
        <p14:creationId xmlns:p14="http://schemas.microsoft.com/office/powerpoint/2010/main" val="381534031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BBE826FF-184C-5C97-A3A1-5DDA76BB53E7}"/>
              </a:ext>
            </a:extLst>
          </p:cNvPr>
          <p:cNvSpPr/>
          <p:nvPr/>
        </p:nvSpPr>
        <p:spPr>
          <a:xfrm>
            <a:off x="621471" y="1488930"/>
            <a:ext cx="5098676" cy="4650438"/>
          </a:xfrm>
          <a:prstGeom prst="ellipse">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0284773-D6B9-9328-901C-5523AF52BC1D}"/>
              </a:ext>
            </a:extLst>
          </p:cNvPr>
          <p:cNvSpPr/>
          <p:nvPr/>
        </p:nvSpPr>
        <p:spPr>
          <a:xfrm>
            <a:off x="5345074" y="1711252"/>
            <a:ext cx="4461387" cy="424016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6DCC6A-3166-A0E7-4618-F50724FD0713}"/>
              </a:ext>
            </a:extLst>
          </p:cNvPr>
          <p:cNvSpPr>
            <a:spLocks noGrp="1"/>
          </p:cNvSpPr>
          <p:nvPr>
            <p:ph type="title"/>
          </p:nvPr>
        </p:nvSpPr>
        <p:spPr/>
        <p:txBody>
          <a:bodyPr/>
          <a:lstStyle/>
          <a:p>
            <a:r>
              <a:rPr lang="en-US">
                <a:latin typeface="Arial"/>
                <a:cs typeface="Arial"/>
              </a:rPr>
              <a:t>Quality Assurance (QA) vs Testing </a:t>
            </a:r>
            <a:endParaRPr lang="en-US"/>
          </a:p>
        </p:txBody>
      </p:sp>
      <p:sp>
        <p:nvSpPr>
          <p:cNvPr id="3" name="Content Placeholder 2">
            <a:extLst>
              <a:ext uri="{FF2B5EF4-FFF2-40B4-BE49-F238E27FC236}">
                <a16:creationId xmlns:a16="http://schemas.microsoft.com/office/drawing/2014/main" id="{48628235-0677-1C17-78D2-57012F652703}"/>
              </a:ext>
            </a:extLst>
          </p:cNvPr>
          <p:cNvSpPr>
            <a:spLocks noGrp="1"/>
          </p:cNvSpPr>
          <p:nvPr>
            <p:ph idx="1"/>
          </p:nvPr>
        </p:nvSpPr>
        <p:spPr>
          <a:xfrm>
            <a:off x="6097793" y="1918389"/>
            <a:ext cx="3360196" cy="3994811"/>
          </a:xfrm>
        </p:spPr>
        <p:txBody>
          <a:bodyPr vert="horz" lIns="91440" tIns="45720" rIns="91440" bIns="45720" rtlCol="0" anchor="t">
            <a:noAutofit/>
          </a:bodyPr>
          <a:lstStyle/>
          <a:p>
            <a:endParaRPr lang="en-US" sz="1200">
              <a:solidFill>
                <a:srgbClr val="4D5156"/>
              </a:solidFill>
              <a:latin typeface="Arial"/>
              <a:cs typeface="Arial"/>
            </a:endParaRPr>
          </a:p>
          <a:p>
            <a:pPr marL="0" indent="0">
              <a:lnSpc>
                <a:spcPct val="100000"/>
              </a:lnSpc>
              <a:spcBef>
                <a:spcPts val="0"/>
              </a:spcBef>
              <a:buNone/>
            </a:pPr>
            <a:r>
              <a:rPr lang="en-US" sz="1500" b="1">
                <a:solidFill>
                  <a:schemeClr val="bg1"/>
                </a:solidFill>
                <a:latin typeface="Arial"/>
                <a:cs typeface="Calibri"/>
              </a:rPr>
              <a:t>Testing</a:t>
            </a:r>
            <a:r>
              <a:rPr lang="en-US" sz="1500">
                <a:solidFill>
                  <a:schemeClr val="bg1"/>
                </a:solidFill>
                <a:latin typeface="Arial"/>
                <a:cs typeface="Calibri"/>
              </a:rPr>
              <a:t> is a subset of QA that focuses on evaluating the actual product to identify defects. It involves executing the software to find errors, bugs, and other issues.</a:t>
            </a:r>
          </a:p>
          <a:p>
            <a:pPr marL="0" indent="0">
              <a:lnSpc>
                <a:spcPct val="100000"/>
              </a:lnSpc>
              <a:spcBef>
                <a:spcPts val="0"/>
              </a:spcBef>
              <a:buNone/>
            </a:pPr>
            <a:endParaRPr lang="en-US" sz="1500" b="1">
              <a:solidFill>
                <a:schemeClr val="bg1"/>
              </a:solidFill>
              <a:latin typeface="Arial"/>
              <a:cs typeface="Calibri"/>
            </a:endParaRPr>
          </a:p>
          <a:p>
            <a:pPr marL="0" indent="0">
              <a:lnSpc>
                <a:spcPct val="100000"/>
              </a:lnSpc>
              <a:spcBef>
                <a:spcPts val="0"/>
              </a:spcBef>
              <a:buNone/>
            </a:pPr>
            <a:r>
              <a:rPr lang="en-US" sz="1500" b="1">
                <a:solidFill>
                  <a:schemeClr val="bg1"/>
                </a:solidFill>
                <a:latin typeface="Arial"/>
                <a:cs typeface="Calibri"/>
              </a:rPr>
              <a:t>Focus:</a:t>
            </a:r>
            <a:r>
              <a:rPr lang="en-US" sz="1500">
                <a:solidFill>
                  <a:schemeClr val="bg1"/>
                </a:solidFill>
                <a:latin typeface="Arial"/>
                <a:cs typeface="Calibri"/>
              </a:rPr>
              <a:t> Testing is product-oriented. It aims at identifying defects in the actual software product to ensure it meets the required standards and performs as expected.</a:t>
            </a:r>
          </a:p>
          <a:p>
            <a:pPr marL="0" indent="0">
              <a:lnSpc>
                <a:spcPct val="100000"/>
              </a:lnSpc>
              <a:spcBef>
                <a:spcPts val="0"/>
              </a:spcBef>
              <a:buNone/>
            </a:pPr>
            <a:endParaRPr lang="en-US" sz="1500" b="1">
              <a:solidFill>
                <a:schemeClr val="bg1"/>
              </a:solidFill>
              <a:latin typeface="Arial"/>
              <a:cs typeface="Calibri"/>
            </a:endParaRPr>
          </a:p>
          <a:p>
            <a:pPr marL="0" indent="0">
              <a:lnSpc>
                <a:spcPct val="100000"/>
              </a:lnSpc>
              <a:spcBef>
                <a:spcPts val="0"/>
              </a:spcBef>
              <a:buNone/>
            </a:pPr>
            <a:r>
              <a:rPr lang="en-US" sz="1500" b="1">
                <a:solidFill>
                  <a:schemeClr val="bg1"/>
                </a:solidFill>
                <a:latin typeface="Arial"/>
                <a:cs typeface="Calibri"/>
              </a:rPr>
              <a:t>Examples:</a:t>
            </a:r>
            <a:endParaRPr lang="en-US" sz="1500">
              <a:solidFill>
                <a:schemeClr val="bg1"/>
              </a:solidFill>
              <a:latin typeface="Arial"/>
              <a:cs typeface="Calibri"/>
            </a:endParaRPr>
          </a:p>
          <a:p>
            <a:pPr marL="0" indent="0">
              <a:lnSpc>
                <a:spcPct val="100000"/>
              </a:lnSpc>
              <a:spcBef>
                <a:spcPts val="0"/>
              </a:spcBef>
              <a:buNone/>
            </a:pPr>
            <a:r>
              <a:rPr lang="en-US" sz="1500">
                <a:solidFill>
                  <a:schemeClr val="bg1"/>
                </a:solidFill>
                <a:latin typeface="Arial"/>
                <a:cs typeface="Calibri"/>
              </a:rPr>
              <a:t>Unit testing</a:t>
            </a:r>
            <a:endParaRPr lang="en-US">
              <a:solidFill>
                <a:schemeClr val="bg1"/>
              </a:solidFill>
              <a:latin typeface="Arial"/>
            </a:endParaRPr>
          </a:p>
          <a:p>
            <a:pPr marL="0" indent="0">
              <a:lnSpc>
                <a:spcPct val="100000"/>
              </a:lnSpc>
              <a:spcBef>
                <a:spcPts val="0"/>
              </a:spcBef>
              <a:buNone/>
            </a:pPr>
            <a:r>
              <a:rPr lang="en-US" sz="1500">
                <a:solidFill>
                  <a:schemeClr val="bg1"/>
                </a:solidFill>
                <a:latin typeface="Arial"/>
                <a:cs typeface="Calibri"/>
              </a:rPr>
              <a:t>User acceptance testing (UAT) </a:t>
            </a:r>
          </a:p>
        </p:txBody>
      </p:sp>
      <p:sp>
        <p:nvSpPr>
          <p:cNvPr id="4" name="TextBox 3">
            <a:extLst>
              <a:ext uri="{FF2B5EF4-FFF2-40B4-BE49-F238E27FC236}">
                <a16:creationId xmlns:a16="http://schemas.microsoft.com/office/drawing/2014/main" id="{B910EFA5-6AB4-EB4F-C742-8F44B1240AE3}"/>
              </a:ext>
            </a:extLst>
          </p:cNvPr>
          <p:cNvSpPr txBox="1"/>
          <p:nvPr/>
        </p:nvSpPr>
        <p:spPr>
          <a:xfrm>
            <a:off x="1492877" y="2179608"/>
            <a:ext cx="3792747" cy="32213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1000"/>
              </a:spcBef>
            </a:pPr>
            <a:r>
              <a:rPr lang="en-US" sz="1500" b="1" dirty="0">
                <a:solidFill>
                  <a:schemeClr val="bg1"/>
                </a:solidFill>
                <a:latin typeface="Arial"/>
                <a:cs typeface="Arial"/>
              </a:rPr>
              <a:t>Quality Assurance</a:t>
            </a:r>
            <a:r>
              <a:rPr lang="en-US" sz="1500" dirty="0">
                <a:solidFill>
                  <a:schemeClr val="bg1"/>
                </a:solidFill>
                <a:latin typeface="Arial"/>
                <a:cs typeface="Arial"/>
              </a:rPr>
              <a:t>  is a broad term that encompasses methods and practices designed to monitor the software engineering processes and methods used to ensure quality.   </a:t>
            </a:r>
            <a:endParaRPr lang="en-US" dirty="0">
              <a:solidFill>
                <a:schemeClr val="bg1"/>
              </a:solidFill>
              <a:latin typeface="Arial"/>
              <a:cs typeface="Calibri"/>
            </a:endParaRPr>
          </a:p>
          <a:p>
            <a:pPr>
              <a:lnSpc>
                <a:spcPct val="90000"/>
              </a:lnSpc>
              <a:spcBef>
                <a:spcPts val="1000"/>
              </a:spcBef>
            </a:pPr>
            <a:r>
              <a:rPr lang="en-US" sz="1500" b="1" dirty="0">
                <a:solidFill>
                  <a:schemeClr val="bg1"/>
                </a:solidFill>
                <a:latin typeface="Arial"/>
                <a:cs typeface="Calibri"/>
              </a:rPr>
              <a:t>Focus</a:t>
            </a:r>
            <a:r>
              <a:rPr lang="en-US" sz="1500" dirty="0">
                <a:solidFill>
                  <a:schemeClr val="bg1"/>
                </a:solidFill>
                <a:latin typeface="Arial"/>
                <a:cs typeface="Calibri"/>
              </a:rPr>
              <a:t>: QA is process-oriented. It aims at preventing defects in the process rather than identifying defects in the product. It ensures that the right processes are in place to produce a high-quality product</a:t>
            </a:r>
            <a:endParaRPr lang="en-US" dirty="0">
              <a:solidFill>
                <a:schemeClr val="bg1"/>
              </a:solidFill>
              <a:latin typeface="Arial"/>
              <a:cs typeface="Calibri"/>
            </a:endParaRPr>
          </a:p>
          <a:p>
            <a:endParaRPr lang="en-US" sz="1500" dirty="0">
              <a:solidFill>
                <a:schemeClr val="bg1"/>
              </a:solidFill>
              <a:latin typeface="Arial"/>
              <a:cs typeface="Arial"/>
            </a:endParaRPr>
          </a:p>
          <a:p>
            <a:r>
              <a:rPr lang="en-US" sz="1500" b="1" dirty="0">
                <a:solidFill>
                  <a:schemeClr val="bg1"/>
                </a:solidFill>
                <a:latin typeface="Arial"/>
                <a:cs typeface="Arial"/>
              </a:rPr>
              <a:t>Examples:​</a:t>
            </a:r>
            <a:endParaRPr lang="en-US" b="1" dirty="0">
              <a:solidFill>
                <a:schemeClr val="bg1"/>
              </a:solidFill>
              <a:latin typeface="Arial"/>
              <a:cs typeface="Arial"/>
            </a:endParaRPr>
          </a:p>
          <a:p>
            <a:r>
              <a:rPr lang="en-US" sz="1500" dirty="0">
                <a:solidFill>
                  <a:schemeClr val="bg1"/>
                </a:solidFill>
                <a:latin typeface="Arial"/>
                <a:cs typeface="Arial"/>
              </a:rPr>
              <a:t>Defining coding standards.​</a:t>
            </a:r>
          </a:p>
          <a:p>
            <a:r>
              <a:rPr lang="en-US" sz="1500" dirty="0">
                <a:solidFill>
                  <a:schemeClr val="bg1"/>
                </a:solidFill>
                <a:latin typeface="Arial"/>
                <a:cs typeface="Arial"/>
              </a:rPr>
              <a:t>Training programs for testers</a:t>
            </a:r>
          </a:p>
        </p:txBody>
      </p:sp>
    </p:spTree>
    <p:extLst>
      <p:ext uri="{BB962C8B-B14F-4D97-AF65-F5344CB8AC3E}">
        <p14:creationId xmlns:p14="http://schemas.microsoft.com/office/powerpoint/2010/main" val="61957222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DCC6A-3166-A0E7-4618-F50724FD0713}"/>
              </a:ext>
            </a:extLst>
          </p:cNvPr>
          <p:cNvSpPr>
            <a:spLocks noGrp="1"/>
          </p:cNvSpPr>
          <p:nvPr>
            <p:ph type="title"/>
          </p:nvPr>
        </p:nvSpPr>
        <p:spPr/>
        <p:txBody>
          <a:bodyPr/>
          <a:lstStyle/>
          <a:p>
            <a:r>
              <a:rPr lang="en-US">
                <a:latin typeface="Arial"/>
                <a:cs typeface="Arial"/>
              </a:rPr>
              <a:t>Quality Assurance (QA) vs Testing </a:t>
            </a:r>
            <a:endParaRPr lang="en-US"/>
          </a:p>
        </p:txBody>
      </p:sp>
      <p:sp>
        <p:nvSpPr>
          <p:cNvPr id="10" name="TextBox 9">
            <a:extLst>
              <a:ext uri="{FF2B5EF4-FFF2-40B4-BE49-F238E27FC236}">
                <a16:creationId xmlns:a16="http://schemas.microsoft.com/office/drawing/2014/main" id="{EF79956A-F081-DFA6-4397-859E1EEB2FA5}"/>
              </a:ext>
            </a:extLst>
          </p:cNvPr>
          <p:cNvSpPr txBox="1"/>
          <p:nvPr/>
        </p:nvSpPr>
        <p:spPr>
          <a:xfrm>
            <a:off x="840658" y="2204884"/>
            <a:ext cx="10599017"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Quality Assurance</a:t>
            </a:r>
            <a:r>
              <a:rPr lang="en-US" sz="2400" dirty="0">
                <a:latin typeface="Arial"/>
                <a:cs typeface="Arial"/>
              </a:rPr>
              <a:t> ensures that the development process is effective and efficient, while</a:t>
            </a:r>
            <a:r>
              <a:rPr lang="en-US" sz="2400" b="1" dirty="0">
                <a:latin typeface="Arial"/>
                <a:cs typeface="Arial"/>
              </a:rPr>
              <a:t> Testing</a:t>
            </a:r>
            <a:r>
              <a:rPr lang="en-US" sz="2400" dirty="0">
                <a:latin typeface="Arial"/>
                <a:cs typeface="Arial"/>
              </a:rPr>
              <a:t> ensures that the final product is free of defects and meets user requirements.</a:t>
            </a:r>
            <a:endParaRPr lang="en-US" dirty="0">
              <a:latin typeface="Calibri" panose="020F0502020204030204"/>
              <a:ea typeface="Calibri"/>
              <a:cs typeface="Calibri"/>
            </a:endParaRPr>
          </a:p>
        </p:txBody>
      </p:sp>
    </p:spTree>
    <p:extLst>
      <p:ext uri="{BB962C8B-B14F-4D97-AF65-F5344CB8AC3E}">
        <p14:creationId xmlns:p14="http://schemas.microsoft.com/office/powerpoint/2010/main" val="83534344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DCC6A-3166-A0E7-4618-F50724FD0713}"/>
              </a:ext>
            </a:extLst>
          </p:cNvPr>
          <p:cNvSpPr>
            <a:spLocks noGrp="1"/>
          </p:cNvSpPr>
          <p:nvPr>
            <p:ph type="title"/>
          </p:nvPr>
        </p:nvSpPr>
        <p:spPr/>
        <p:txBody>
          <a:bodyPr/>
          <a:lstStyle/>
          <a:p>
            <a:r>
              <a:rPr lang="en-US">
                <a:latin typeface="Arial"/>
                <a:cs typeface="Arial"/>
              </a:rPr>
              <a:t>Testing phases</a:t>
            </a:r>
            <a:endParaRPr lang="en-US"/>
          </a:p>
        </p:txBody>
      </p:sp>
      <p:sp>
        <p:nvSpPr>
          <p:cNvPr id="3" name="Content Placeholder 2">
            <a:extLst>
              <a:ext uri="{FF2B5EF4-FFF2-40B4-BE49-F238E27FC236}">
                <a16:creationId xmlns:a16="http://schemas.microsoft.com/office/drawing/2014/main" id="{48628235-0677-1C17-78D2-57012F652703}"/>
              </a:ext>
            </a:extLst>
          </p:cNvPr>
          <p:cNvSpPr>
            <a:spLocks noGrp="1"/>
          </p:cNvSpPr>
          <p:nvPr>
            <p:ph idx="1"/>
          </p:nvPr>
        </p:nvSpPr>
        <p:spPr>
          <a:xfrm>
            <a:off x="838200" y="2179529"/>
            <a:ext cx="5988746" cy="3670126"/>
          </a:xfrm>
        </p:spPr>
        <p:txBody>
          <a:bodyPr vert="horz" lIns="91440" tIns="45720" rIns="91440" bIns="45720" rtlCol="0" anchor="t">
            <a:normAutofit/>
          </a:bodyPr>
          <a:lstStyle/>
          <a:p>
            <a:endParaRPr lang="en-US" sz="1000">
              <a:latin typeface="Arial"/>
              <a:cs typeface="Arial"/>
            </a:endParaRPr>
          </a:p>
          <a:p>
            <a:endParaRPr lang="en-US" sz="1000">
              <a:latin typeface="Arial"/>
              <a:cs typeface="Arial"/>
            </a:endParaRPr>
          </a:p>
          <a:p>
            <a:endParaRPr lang="en-US" sz="1000">
              <a:latin typeface="Arial"/>
              <a:cs typeface="Arial"/>
            </a:endParaRPr>
          </a:p>
        </p:txBody>
      </p:sp>
      <p:sp>
        <p:nvSpPr>
          <p:cNvPr id="5" name="Content Placeholder 11">
            <a:extLst>
              <a:ext uri="{FF2B5EF4-FFF2-40B4-BE49-F238E27FC236}">
                <a16:creationId xmlns:a16="http://schemas.microsoft.com/office/drawing/2014/main" id="{95501254-73CC-B410-D0E1-4053B45A51D2}"/>
              </a:ext>
            </a:extLst>
          </p:cNvPr>
          <p:cNvSpPr txBox="1">
            <a:spLocks/>
          </p:cNvSpPr>
          <p:nvPr/>
        </p:nvSpPr>
        <p:spPr>
          <a:xfrm>
            <a:off x="838200" y="1707689"/>
            <a:ext cx="4283478" cy="4338545"/>
          </a:xfrm>
          <a:prstGeom prst="rect">
            <a:avLst/>
          </a:prstGeom>
          <a:solidFill>
            <a:srgbClr val="11ABE9"/>
          </a:solidFill>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bg1"/>
                </a:solidFill>
                <a:latin typeface="Arial"/>
                <a:cs typeface="Arial"/>
              </a:rPr>
              <a:t>Testing during development</a:t>
            </a:r>
            <a:endParaRPr lang="en-US" dirty="0">
              <a:solidFill>
                <a:schemeClr val="bg1"/>
              </a:solidFill>
            </a:endParaRPr>
          </a:p>
          <a:p>
            <a:pPr marL="0" indent="0">
              <a:buNone/>
            </a:pPr>
            <a:endParaRPr lang="en-US" b="1" dirty="0">
              <a:solidFill>
                <a:schemeClr val="bg1"/>
              </a:solidFill>
              <a:latin typeface="Arial"/>
              <a:cs typeface="Arial"/>
            </a:endParaRPr>
          </a:p>
          <a:p>
            <a:pPr marL="342900" indent="-342900"/>
            <a:r>
              <a:rPr lang="en-US" dirty="0">
                <a:solidFill>
                  <a:schemeClr val="bg1"/>
                </a:solidFill>
                <a:latin typeface="Arial"/>
                <a:cs typeface="Arial"/>
              </a:rPr>
              <a:t>Develop test plan </a:t>
            </a:r>
            <a:endParaRPr lang="en-US" dirty="0">
              <a:solidFill>
                <a:schemeClr val="bg1"/>
              </a:solidFill>
            </a:endParaRPr>
          </a:p>
          <a:p>
            <a:pPr marL="342900" indent="-342900"/>
            <a:r>
              <a:rPr lang="en-US" dirty="0">
                <a:solidFill>
                  <a:schemeClr val="bg1"/>
                </a:solidFill>
                <a:latin typeface="Arial"/>
                <a:cs typeface="Arial"/>
              </a:rPr>
              <a:t>Develop test cases and test data </a:t>
            </a:r>
            <a:endParaRPr lang="en-US" dirty="0">
              <a:solidFill>
                <a:schemeClr val="bg1"/>
              </a:solidFill>
            </a:endParaRPr>
          </a:p>
          <a:p>
            <a:pPr marL="342900" indent="-342900"/>
            <a:r>
              <a:rPr lang="en-US" dirty="0">
                <a:solidFill>
                  <a:schemeClr val="bg1"/>
                </a:solidFill>
                <a:latin typeface="Arial"/>
                <a:cs typeface="Arial"/>
              </a:rPr>
              <a:t>Testing by development team  </a:t>
            </a:r>
            <a:endParaRPr lang="en-US" dirty="0">
              <a:solidFill>
                <a:schemeClr val="bg1"/>
              </a:solidFill>
            </a:endParaRPr>
          </a:p>
          <a:p>
            <a:pPr marL="800100" lvl="1"/>
            <a:r>
              <a:rPr lang="en-US" dirty="0">
                <a:solidFill>
                  <a:schemeClr val="bg1"/>
                </a:solidFill>
                <a:latin typeface="Arial"/>
                <a:cs typeface="Arial"/>
              </a:rPr>
              <a:t>unit tests, integration tests, automated and manual testing</a:t>
            </a:r>
            <a:endParaRPr lang="en-US" dirty="0">
              <a:solidFill>
                <a:schemeClr val="bg1"/>
              </a:solidFill>
            </a:endParaRPr>
          </a:p>
          <a:p>
            <a:pPr marL="285750" indent="-285750"/>
            <a:r>
              <a:rPr lang="en-US" dirty="0">
                <a:solidFill>
                  <a:schemeClr val="bg1"/>
                </a:solidFill>
                <a:latin typeface="Arial"/>
                <a:cs typeface="Arial"/>
              </a:rPr>
              <a:t>Testing by users during agile development </a:t>
            </a:r>
            <a:endParaRPr lang="en-US" dirty="0">
              <a:solidFill>
                <a:schemeClr val="bg1"/>
              </a:solidFill>
            </a:endParaRPr>
          </a:p>
          <a:p>
            <a:pPr marL="742950" lvl="1" indent="-285750"/>
            <a:r>
              <a:rPr lang="en-US" dirty="0">
                <a:solidFill>
                  <a:schemeClr val="bg1"/>
                </a:solidFill>
                <a:latin typeface="Arial"/>
                <a:cs typeface="Arial"/>
              </a:rPr>
              <a:t>functional testing</a:t>
            </a:r>
            <a:endParaRPr lang="en-US" dirty="0">
              <a:solidFill>
                <a:schemeClr val="bg1"/>
              </a:solidFill>
            </a:endParaRPr>
          </a:p>
          <a:p>
            <a:pPr marL="742950" lvl="1" indent="-285750"/>
            <a:r>
              <a:rPr lang="en-US" dirty="0">
                <a:solidFill>
                  <a:schemeClr val="bg1"/>
                </a:solidFill>
                <a:latin typeface="Arial"/>
                <a:cs typeface="Arial"/>
              </a:rPr>
              <a:t>usability testing</a:t>
            </a:r>
            <a:endParaRPr lang="en-US" dirty="0">
              <a:solidFill>
                <a:schemeClr val="bg1"/>
              </a:solidFill>
            </a:endParaRPr>
          </a:p>
          <a:p>
            <a:pPr marL="0" indent="0">
              <a:buNone/>
            </a:pPr>
            <a:endParaRPr lang="en-US" dirty="0">
              <a:solidFill>
                <a:schemeClr val="bg1"/>
              </a:solidFill>
            </a:endParaRPr>
          </a:p>
          <a:p>
            <a:pPr marL="0" indent="0">
              <a:buNone/>
            </a:pPr>
            <a:endParaRPr lang="en-US" b="1" dirty="0">
              <a:solidFill>
                <a:schemeClr val="bg1"/>
              </a:solidFill>
              <a:latin typeface="Arial"/>
              <a:cs typeface="Arial"/>
            </a:endParaRPr>
          </a:p>
        </p:txBody>
      </p:sp>
      <p:sp>
        <p:nvSpPr>
          <p:cNvPr id="7" name="Content Placeholder 11">
            <a:extLst>
              <a:ext uri="{FF2B5EF4-FFF2-40B4-BE49-F238E27FC236}">
                <a16:creationId xmlns:a16="http://schemas.microsoft.com/office/drawing/2014/main" id="{99E1E510-46EE-9B21-0075-E86DD5462937}"/>
              </a:ext>
            </a:extLst>
          </p:cNvPr>
          <p:cNvSpPr txBox="1">
            <a:spLocks/>
          </p:cNvSpPr>
          <p:nvPr/>
        </p:nvSpPr>
        <p:spPr>
          <a:xfrm>
            <a:off x="7221301" y="1705563"/>
            <a:ext cx="4129052" cy="4349919"/>
          </a:xfrm>
          <a:prstGeom prst="rect">
            <a:avLst/>
          </a:prstGeom>
          <a:solidFill>
            <a:srgbClr val="1E4B74"/>
          </a:solidFill>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solidFill>
                  <a:schemeClr val="bg1"/>
                </a:solidFill>
                <a:latin typeface="Arial"/>
                <a:cs typeface="Arial"/>
              </a:rPr>
              <a:t>Testing during implementation </a:t>
            </a:r>
            <a:endParaRPr lang="en-US" b="1">
              <a:solidFill>
                <a:schemeClr val="bg1"/>
              </a:solidFill>
            </a:endParaRPr>
          </a:p>
          <a:p>
            <a:pPr marL="0" indent="0">
              <a:buNone/>
            </a:pPr>
            <a:endParaRPr lang="en-US">
              <a:solidFill>
                <a:schemeClr val="bg1"/>
              </a:solidFill>
            </a:endParaRPr>
          </a:p>
          <a:p>
            <a:pPr marL="342900" indent="-342900"/>
            <a:r>
              <a:rPr lang="en-US">
                <a:solidFill>
                  <a:schemeClr val="bg1"/>
                </a:solidFill>
                <a:latin typeface="Arial"/>
                <a:cs typeface="Arial"/>
              </a:rPr>
              <a:t>Test the infrastructure is working </a:t>
            </a:r>
            <a:endParaRPr lang="en-US" b="1">
              <a:solidFill>
                <a:schemeClr val="bg1"/>
              </a:solidFill>
              <a:latin typeface="Arial"/>
              <a:cs typeface="Arial"/>
            </a:endParaRPr>
          </a:p>
          <a:p>
            <a:pPr marL="342900" indent="-342900"/>
            <a:r>
              <a:rPr lang="en-US">
                <a:solidFill>
                  <a:schemeClr val="bg1"/>
                </a:solidFill>
                <a:latin typeface="Arial"/>
                <a:cs typeface="Arial"/>
              </a:rPr>
              <a:t>Test that the software is correctly deployed </a:t>
            </a:r>
            <a:endParaRPr lang="en-US" b="1">
              <a:solidFill>
                <a:schemeClr val="bg1"/>
              </a:solidFill>
              <a:latin typeface="Arial"/>
              <a:cs typeface="Arial"/>
            </a:endParaRPr>
          </a:p>
          <a:p>
            <a:pPr marL="342900" indent="-342900"/>
            <a:r>
              <a:rPr lang="en-US">
                <a:solidFill>
                  <a:schemeClr val="bg1"/>
                </a:solidFill>
                <a:latin typeface="Arial"/>
                <a:cs typeface="Arial"/>
              </a:rPr>
              <a:t>Test that the software is correctly configured and functions as expected  </a:t>
            </a:r>
            <a:endParaRPr lang="en-US">
              <a:solidFill>
                <a:schemeClr val="bg1"/>
              </a:solidFill>
            </a:endParaRPr>
          </a:p>
          <a:p>
            <a:pPr marL="342900" indent="-342900"/>
            <a:r>
              <a:rPr lang="en-US">
                <a:solidFill>
                  <a:schemeClr val="bg1"/>
                </a:solidFill>
                <a:latin typeface="Arial"/>
                <a:cs typeface="Arial"/>
              </a:rPr>
              <a:t>Test that the software works in the real world environment and that users know how to use it.</a:t>
            </a:r>
            <a:endParaRPr lang="en-US">
              <a:solidFill>
                <a:schemeClr val="bg1"/>
              </a:solidFill>
            </a:endParaRPr>
          </a:p>
          <a:p>
            <a:pPr marL="0" indent="0">
              <a:buNone/>
            </a:pPr>
            <a:endParaRPr lang="en-US" b="1">
              <a:solidFill>
                <a:schemeClr val="bg1"/>
              </a:solidFill>
            </a:endParaRPr>
          </a:p>
          <a:p>
            <a:pPr marL="0" indent="0">
              <a:buNone/>
            </a:pPr>
            <a:endParaRPr lang="en-US" b="1">
              <a:solidFill>
                <a:srgbClr val="FFFFFF"/>
              </a:solidFill>
            </a:endParaRPr>
          </a:p>
          <a:p>
            <a:pPr marL="342900" indent="-342900"/>
            <a:endParaRPr lang="en-US">
              <a:solidFill>
                <a:srgbClr val="FFFFFF"/>
              </a:solidFill>
            </a:endParaRPr>
          </a:p>
          <a:p>
            <a:pPr marL="0" indent="0">
              <a:buNone/>
            </a:pPr>
            <a:endParaRPr lang="en-US"/>
          </a:p>
          <a:p>
            <a:pPr marL="0" indent="0">
              <a:buNone/>
            </a:pPr>
            <a:endParaRPr lang="en-US"/>
          </a:p>
        </p:txBody>
      </p:sp>
      <p:sp>
        <p:nvSpPr>
          <p:cNvPr id="4" name="Arrow: Right 3">
            <a:extLst>
              <a:ext uri="{FF2B5EF4-FFF2-40B4-BE49-F238E27FC236}">
                <a16:creationId xmlns:a16="http://schemas.microsoft.com/office/drawing/2014/main" id="{283A12DA-6F9D-3265-780D-5E317AB58126}"/>
              </a:ext>
            </a:extLst>
          </p:cNvPr>
          <p:cNvSpPr/>
          <p:nvPr/>
        </p:nvSpPr>
        <p:spPr>
          <a:xfrm>
            <a:off x="4857038" y="3133911"/>
            <a:ext cx="2342864" cy="185382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baseline="0">
                <a:solidFill>
                  <a:srgbClr val="FFFFFF"/>
                </a:solidFill>
                <a:latin typeface="Arial"/>
              </a:rPr>
              <a:t>User Acceptance Testing (UAT)</a:t>
            </a:r>
            <a:endParaRPr lang="en-US"/>
          </a:p>
        </p:txBody>
      </p:sp>
    </p:spTree>
    <p:extLst>
      <p:ext uri="{BB962C8B-B14F-4D97-AF65-F5344CB8AC3E}">
        <p14:creationId xmlns:p14="http://schemas.microsoft.com/office/powerpoint/2010/main" val="64756296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DCC6A-3166-A0E7-4618-F50724FD0713}"/>
              </a:ext>
            </a:extLst>
          </p:cNvPr>
          <p:cNvSpPr>
            <a:spLocks noGrp="1"/>
          </p:cNvSpPr>
          <p:nvPr>
            <p:ph type="title"/>
          </p:nvPr>
        </p:nvSpPr>
        <p:spPr/>
        <p:txBody>
          <a:bodyPr/>
          <a:lstStyle/>
          <a:p>
            <a:r>
              <a:rPr lang="en-US">
                <a:latin typeface="Arial"/>
                <a:cs typeface="Arial"/>
              </a:rPr>
              <a:t>Testing roles and skill sets</a:t>
            </a:r>
            <a:endParaRPr lang="en-US"/>
          </a:p>
        </p:txBody>
      </p:sp>
      <p:sp>
        <p:nvSpPr>
          <p:cNvPr id="3" name="Content Placeholder 2">
            <a:extLst>
              <a:ext uri="{FF2B5EF4-FFF2-40B4-BE49-F238E27FC236}">
                <a16:creationId xmlns:a16="http://schemas.microsoft.com/office/drawing/2014/main" id="{48628235-0677-1C17-78D2-57012F652703}"/>
              </a:ext>
            </a:extLst>
          </p:cNvPr>
          <p:cNvSpPr>
            <a:spLocks noGrp="1"/>
          </p:cNvSpPr>
          <p:nvPr>
            <p:ph idx="1"/>
          </p:nvPr>
        </p:nvSpPr>
        <p:spPr>
          <a:xfrm>
            <a:off x="838200" y="1431383"/>
            <a:ext cx="10810127" cy="4612235"/>
          </a:xfrm>
        </p:spPr>
        <p:txBody>
          <a:bodyPr vert="horz" lIns="91440" tIns="45720" rIns="91440" bIns="45720" rtlCol="0" anchor="t">
            <a:normAutofit/>
          </a:bodyPr>
          <a:lstStyle/>
          <a:p>
            <a:endParaRPr lang="en-US" sz="1000">
              <a:latin typeface="Arial"/>
              <a:cs typeface="Arial"/>
            </a:endParaRPr>
          </a:p>
          <a:p>
            <a:endParaRPr lang="en-US" sz="1000">
              <a:latin typeface="Arial"/>
              <a:cs typeface="Arial"/>
            </a:endParaRPr>
          </a:p>
          <a:p>
            <a:endParaRPr lang="en-US" sz="1000">
              <a:latin typeface="Arial"/>
              <a:cs typeface="Arial"/>
            </a:endParaRPr>
          </a:p>
        </p:txBody>
      </p:sp>
      <p:sp>
        <p:nvSpPr>
          <p:cNvPr id="5" name="Content Placeholder 11">
            <a:extLst>
              <a:ext uri="{FF2B5EF4-FFF2-40B4-BE49-F238E27FC236}">
                <a16:creationId xmlns:a16="http://schemas.microsoft.com/office/drawing/2014/main" id="{95501254-73CC-B410-D0E1-4053B45A51D2}"/>
              </a:ext>
            </a:extLst>
          </p:cNvPr>
          <p:cNvSpPr txBox="1">
            <a:spLocks/>
          </p:cNvSpPr>
          <p:nvPr/>
        </p:nvSpPr>
        <p:spPr>
          <a:xfrm>
            <a:off x="824346" y="1707689"/>
            <a:ext cx="10518021" cy="4338545"/>
          </a:xfrm>
          <a:prstGeom prst="rect">
            <a:avLst/>
          </a:prstGeom>
          <a:noFill/>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900" b="1" dirty="0">
                <a:latin typeface="Arial"/>
                <a:cs typeface="Arial"/>
              </a:rPr>
              <a:t>Developers:</a:t>
            </a:r>
            <a:r>
              <a:rPr lang="en-US" sz="1900" dirty="0">
                <a:latin typeface="Arial"/>
                <a:cs typeface="Arial"/>
              </a:rPr>
              <a:t> unit tests, debugging, integration tests, API testing, performance testing,  security testing.</a:t>
            </a:r>
          </a:p>
          <a:p>
            <a:pPr marL="0" indent="0">
              <a:buNone/>
            </a:pPr>
            <a:r>
              <a:rPr lang="en-US" sz="1900" b="1" dirty="0">
                <a:latin typeface="Arial"/>
                <a:cs typeface="Arial"/>
              </a:rPr>
              <a:t>Testers (test analysts/QA testers):</a:t>
            </a:r>
            <a:r>
              <a:rPr lang="en-US" sz="1900" dirty="0">
                <a:latin typeface="Arial"/>
                <a:cs typeface="Arial"/>
              </a:rPr>
              <a:t>  functional, debugging, API testing, performance testing.</a:t>
            </a:r>
          </a:p>
          <a:p>
            <a:pPr marL="0" indent="0">
              <a:buNone/>
            </a:pPr>
            <a:r>
              <a:rPr lang="en-US" sz="1900" dirty="0">
                <a:latin typeface="Arial"/>
                <a:cs typeface="Arial"/>
              </a:rPr>
              <a:t>Often use a mix of automated and manual testing tools</a:t>
            </a:r>
          </a:p>
          <a:p>
            <a:pPr marL="0" indent="0">
              <a:buNone/>
            </a:pPr>
            <a:r>
              <a:rPr lang="en-US" sz="1900" b="1" dirty="0">
                <a:latin typeface="Arial"/>
                <a:cs typeface="Arial"/>
              </a:rPr>
              <a:t>BA</a:t>
            </a:r>
            <a:r>
              <a:rPr lang="en-US" sz="1900" dirty="0">
                <a:latin typeface="Arial"/>
                <a:cs typeface="Arial"/>
              </a:rPr>
              <a:t>: functional testing: does the system meet the user needs and defined requirements</a:t>
            </a:r>
          </a:p>
          <a:p>
            <a:pPr marL="0" indent="0">
              <a:buNone/>
            </a:pPr>
            <a:r>
              <a:rPr lang="en-US" sz="1900" b="1" dirty="0">
                <a:latin typeface="Arial"/>
                <a:cs typeface="Calibri"/>
              </a:rPr>
              <a:t>HCD practitioners including </a:t>
            </a:r>
            <a:r>
              <a:rPr lang="en-US" sz="1900" b="1" dirty="0">
                <a:latin typeface="Arial"/>
                <a:cs typeface="Arial"/>
              </a:rPr>
              <a:t>UI / UX designers</a:t>
            </a:r>
            <a:r>
              <a:rPr lang="en-US" sz="1900" dirty="0">
                <a:latin typeface="Arial"/>
                <a:cs typeface="Arial"/>
              </a:rPr>
              <a:t>: f</a:t>
            </a:r>
            <a:r>
              <a:rPr lang="en-US" sz="1900" dirty="0">
                <a:latin typeface="Arial"/>
                <a:cs typeface="Calibri"/>
              </a:rPr>
              <a:t>unctional and u</a:t>
            </a:r>
            <a:r>
              <a:rPr lang="en-US" sz="1900" dirty="0">
                <a:latin typeface="Arial"/>
                <a:cs typeface="Arial"/>
              </a:rPr>
              <a:t>sability testing</a:t>
            </a:r>
          </a:p>
          <a:p>
            <a:pPr marL="0" indent="0">
              <a:buNone/>
            </a:pPr>
            <a:r>
              <a:rPr lang="en-US" sz="1900" b="1" dirty="0">
                <a:latin typeface="Arial"/>
                <a:cs typeface="Arial"/>
              </a:rPr>
              <a:t>End User representatives</a:t>
            </a:r>
            <a:r>
              <a:rPr lang="en-US" sz="1900" dirty="0">
                <a:latin typeface="Arial"/>
                <a:cs typeface="Arial"/>
              </a:rPr>
              <a:t>: functional and usability testing, User Acceptance Testing (UAT)</a:t>
            </a:r>
          </a:p>
          <a:p>
            <a:pPr marL="0" indent="0">
              <a:buNone/>
            </a:pPr>
            <a:r>
              <a:rPr lang="en-US" sz="1900" b="1" dirty="0">
                <a:latin typeface="Arial"/>
                <a:cs typeface="Arial"/>
              </a:rPr>
              <a:t>ICT staff / implementors</a:t>
            </a:r>
            <a:r>
              <a:rPr lang="en-US" sz="1900" dirty="0">
                <a:latin typeface="Arial"/>
                <a:cs typeface="Arial"/>
              </a:rPr>
              <a:t>- Test the infrastructure is working  and software is correctly deployed</a:t>
            </a:r>
          </a:p>
          <a:p>
            <a:pPr marL="0" indent="0">
              <a:buNone/>
            </a:pPr>
            <a:r>
              <a:rPr lang="en-US" sz="1900" b="1" dirty="0">
                <a:latin typeface="Arial"/>
                <a:cs typeface="Arial"/>
              </a:rPr>
              <a:t>End user representatives:</a:t>
            </a:r>
            <a:r>
              <a:rPr lang="en-US" sz="1900" dirty="0">
                <a:latin typeface="Arial"/>
                <a:cs typeface="Arial"/>
              </a:rPr>
              <a:t> </a:t>
            </a:r>
            <a:r>
              <a:rPr lang="en-US" sz="1900" dirty="0">
                <a:latin typeface="Arial"/>
                <a:cs typeface="Calibri"/>
              </a:rPr>
              <a:t>Test that the software is correctly configured and functions as expected</a:t>
            </a:r>
            <a:endParaRPr lang="en-US" sz="1900" dirty="0">
              <a:latin typeface="Arial"/>
              <a:cs typeface="Arial"/>
            </a:endParaRPr>
          </a:p>
          <a:p>
            <a:pPr marL="0" indent="0">
              <a:buNone/>
            </a:pPr>
            <a:r>
              <a:rPr lang="en-US" sz="1900" dirty="0">
                <a:latin typeface="Arial"/>
                <a:cs typeface="Arial"/>
              </a:rPr>
              <a:t>Test that the software works in the real-world environment</a:t>
            </a:r>
          </a:p>
          <a:p>
            <a:pPr marL="0" indent="0">
              <a:buNone/>
            </a:pPr>
            <a:r>
              <a:rPr lang="en-US" sz="1900" b="1" dirty="0">
                <a:latin typeface="Arial"/>
                <a:cs typeface="Arial"/>
              </a:rPr>
              <a:t>Trainers: </a:t>
            </a:r>
            <a:r>
              <a:rPr lang="en-US" sz="1900" dirty="0">
                <a:latin typeface="Arial"/>
                <a:cs typeface="Arial"/>
              </a:rPr>
              <a:t>Test that all users know how to use the system</a:t>
            </a:r>
          </a:p>
        </p:txBody>
      </p:sp>
    </p:spTree>
    <p:extLst>
      <p:ext uri="{BB962C8B-B14F-4D97-AF65-F5344CB8AC3E}">
        <p14:creationId xmlns:p14="http://schemas.microsoft.com/office/powerpoint/2010/main" val="11022306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DCC6A-3166-A0E7-4618-F50724FD0713}"/>
              </a:ext>
            </a:extLst>
          </p:cNvPr>
          <p:cNvSpPr>
            <a:spLocks noGrp="1"/>
          </p:cNvSpPr>
          <p:nvPr>
            <p:ph type="title"/>
          </p:nvPr>
        </p:nvSpPr>
        <p:spPr/>
        <p:txBody>
          <a:bodyPr/>
          <a:lstStyle/>
          <a:p>
            <a:r>
              <a:rPr lang="en-US">
                <a:latin typeface="Arial"/>
                <a:cs typeface="Arial"/>
              </a:rPr>
              <a:t>Tester roles and skill sets</a:t>
            </a:r>
            <a:endParaRPr lang="en-US"/>
          </a:p>
        </p:txBody>
      </p:sp>
      <p:sp>
        <p:nvSpPr>
          <p:cNvPr id="3" name="Content Placeholder 2">
            <a:extLst>
              <a:ext uri="{FF2B5EF4-FFF2-40B4-BE49-F238E27FC236}">
                <a16:creationId xmlns:a16="http://schemas.microsoft.com/office/drawing/2014/main" id="{48628235-0677-1C17-78D2-57012F652703}"/>
              </a:ext>
            </a:extLst>
          </p:cNvPr>
          <p:cNvSpPr>
            <a:spLocks noGrp="1"/>
          </p:cNvSpPr>
          <p:nvPr>
            <p:ph idx="1"/>
          </p:nvPr>
        </p:nvSpPr>
        <p:spPr>
          <a:xfrm>
            <a:off x="838200" y="1431383"/>
            <a:ext cx="10810127" cy="4612235"/>
          </a:xfrm>
        </p:spPr>
        <p:txBody>
          <a:bodyPr vert="horz" lIns="91440" tIns="45720" rIns="91440" bIns="45720" rtlCol="0" anchor="t">
            <a:normAutofit/>
          </a:bodyPr>
          <a:lstStyle/>
          <a:p>
            <a:endParaRPr lang="en-US" sz="1000">
              <a:latin typeface="Arial"/>
              <a:cs typeface="Arial"/>
            </a:endParaRPr>
          </a:p>
          <a:p>
            <a:endParaRPr lang="en-US" sz="1000">
              <a:latin typeface="Arial"/>
              <a:cs typeface="Arial"/>
            </a:endParaRPr>
          </a:p>
          <a:p>
            <a:endParaRPr lang="en-US" sz="1000">
              <a:latin typeface="Arial"/>
              <a:cs typeface="Arial"/>
            </a:endParaRPr>
          </a:p>
        </p:txBody>
      </p:sp>
      <p:sp>
        <p:nvSpPr>
          <p:cNvPr id="5" name="Content Placeholder 11">
            <a:extLst>
              <a:ext uri="{FF2B5EF4-FFF2-40B4-BE49-F238E27FC236}">
                <a16:creationId xmlns:a16="http://schemas.microsoft.com/office/drawing/2014/main" id="{95501254-73CC-B410-D0E1-4053B45A51D2}"/>
              </a:ext>
            </a:extLst>
          </p:cNvPr>
          <p:cNvSpPr txBox="1">
            <a:spLocks/>
          </p:cNvSpPr>
          <p:nvPr/>
        </p:nvSpPr>
        <p:spPr>
          <a:xfrm>
            <a:off x="824346" y="1707689"/>
            <a:ext cx="10518021" cy="4338545"/>
          </a:xfrm>
          <a:prstGeom prst="rect">
            <a:avLst/>
          </a:prstGeom>
          <a:noFill/>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b="1" dirty="0">
                <a:latin typeface="Arial"/>
                <a:cs typeface="Arial"/>
              </a:rPr>
              <a:t>Testers (test analysts/QA testers) are </a:t>
            </a:r>
            <a:r>
              <a:rPr lang="en-US" sz="2200" dirty="0">
                <a:latin typeface="Arial"/>
                <a:cs typeface="Arial"/>
              </a:rPr>
              <a:t>primarily responsible for designing, implementing, and evaluating tests to ensure that software applications meet the specified requirements and are free of defects. </a:t>
            </a:r>
            <a:endParaRPr lang="en-US" dirty="0">
              <a:latin typeface="Arial"/>
            </a:endParaRPr>
          </a:p>
          <a:p>
            <a:pPr marL="0" indent="0">
              <a:buNone/>
            </a:pPr>
            <a:endParaRPr lang="en-US" sz="2200">
              <a:latin typeface="Arial"/>
              <a:cs typeface="Arial"/>
            </a:endParaRPr>
          </a:p>
          <a:p>
            <a:pPr marL="342900" indent="-342900"/>
            <a:r>
              <a:rPr lang="en-US" sz="2200" dirty="0">
                <a:latin typeface="Arial"/>
                <a:cs typeface="Arial"/>
              </a:rPr>
              <a:t>Requirements review</a:t>
            </a:r>
          </a:p>
          <a:p>
            <a:pPr marL="342900" indent="-342900"/>
            <a:r>
              <a:rPr lang="en-US" sz="2200" dirty="0">
                <a:latin typeface="Arial"/>
                <a:cs typeface="Arial"/>
              </a:rPr>
              <a:t>Risk analysis to determine how to prioritize testing</a:t>
            </a:r>
          </a:p>
          <a:p>
            <a:pPr marL="342900" indent="-342900"/>
            <a:r>
              <a:rPr lang="en-US" sz="2200" dirty="0">
                <a:latin typeface="Arial"/>
                <a:cs typeface="Arial"/>
              </a:rPr>
              <a:t>Develop test plan, test cases, and prepare test data</a:t>
            </a:r>
          </a:p>
          <a:p>
            <a:pPr marL="342900" indent="-342900"/>
            <a:r>
              <a:rPr lang="en-US" sz="2200" dirty="0">
                <a:latin typeface="Arial"/>
                <a:cs typeface="Arial"/>
              </a:rPr>
              <a:t>Defect reporting and tracking </a:t>
            </a:r>
          </a:p>
          <a:p>
            <a:pPr marL="342900" indent="-342900"/>
            <a:r>
              <a:rPr lang="en-US" sz="2200" dirty="0">
                <a:latin typeface="Arial"/>
                <a:cs typeface="Arial"/>
              </a:rPr>
              <a:t>Use automated and manual methods</a:t>
            </a:r>
          </a:p>
          <a:p>
            <a:pPr marL="342900" indent="-342900"/>
            <a:r>
              <a:rPr lang="en-US" sz="2200" dirty="0">
                <a:latin typeface="Arial"/>
                <a:cs typeface="Arial"/>
              </a:rPr>
              <a:t>Interact with end users during user acceptance testing to gather feedback and ensure the software meets user needs.</a:t>
            </a:r>
            <a:endParaRPr lang="en-US" sz="2200" dirty="0">
              <a:latin typeface="Arial"/>
            </a:endParaRPr>
          </a:p>
          <a:p>
            <a:pPr marL="0" indent="0">
              <a:buNone/>
            </a:pPr>
            <a:endParaRPr lang="en-US">
              <a:latin typeface="Arial"/>
              <a:cs typeface="Arial"/>
            </a:endParaRPr>
          </a:p>
          <a:p>
            <a:pPr marL="0" indent="0">
              <a:buNone/>
            </a:pPr>
            <a:endParaRPr lang="en-US">
              <a:latin typeface="Arial"/>
              <a:cs typeface="Arial"/>
            </a:endParaRPr>
          </a:p>
          <a:p>
            <a:pPr marL="0" indent="0">
              <a:buNone/>
            </a:pPr>
            <a:endParaRPr lang="en-US">
              <a:latin typeface="Calibri"/>
              <a:cs typeface="Arial"/>
            </a:endParaRPr>
          </a:p>
        </p:txBody>
      </p:sp>
    </p:spTree>
    <p:extLst>
      <p:ext uri="{BB962C8B-B14F-4D97-AF65-F5344CB8AC3E}">
        <p14:creationId xmlns:p14="http://schemas.microsoft.com/office/powerpoint/2010/main" val="35524955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DCC6A-3166-A0E7-4618-F50724FD0713}"/>
              </a:ext>
            </a:extLst>
          </p:cNvPr>
          <p:cNvSpPr>
            <a:spLocks noGrp="1"/>
          </p:cNvSpPr>
          <p:nvPr>
            <p:ph type="title"/>
          </p:nvPr>
        </p:nvSpPr>
        <p:spPr/>
        <p:txBody>
          <a:bodyPr/>
          <a:lstStyle/>
          <a:p>
            <a:r>
              <a:rPr lang="en-US">
                <a:latin typeface="Arial"/>
                <a:cs typeface="Arial"/>
              </a:rPr>
              <a:t>Test plan and schedule</a:t>
            </a:r>
            <a:endParaRPr lang="en-US"/>
          </a:p>
        </p:txBody>
      </p:sp>
      <p:sp>
        <p:nvSpPr>
          <p:cNvPr id="3" name="Content Placeholder 2">
            <a:extLst>
              <a:ext uri="{FF2B5EF4-FFF2-40B4-BE49-F238E27FC236}">
                <a16:creationId xmlns:a16="http://schemas.microsoft.com/office/drawing/2014/main" id="{48628235-0677-1C17-78D2-57012F652703}"/>
              </a:ext>
            </a:extLst>
          </p:cNvPr>
          <p:cNvSpPr>
            <a:spLocks noGrp="1"/>
          </p:cNvSpPr>
          <p:nvPr>
            <p:ph idx="1"/>
          </p:nvPr>
        </p:nvSpPr>
        <p:spPr>
          <a:xfrm>
            <a:off x="838200" y="1686077"/>
            <a:ext cx="10334867" cy="4163578"/>
          </a:xfrm>
        </p:spPr>
        <p:txBody>
          <a:bodyPr vert="horz" lIns="91440" tIns="45720" rIns="91440" bIns="45720" rtlCol="0" anchor="t">
            <a:noAutofit/>
          </a:bodyPr>
          <a:lstStyle/>
          <a:p>
            <a:pPr marL="0" indent="0">
              <a:buNone/>
            </a:pPr>
            <a:r>
              <a:rPr lang="en-US" sz="2400" dirty="0">
                <a:latin typeface="Arial"/>
                <a:cs typeface="Arial"/>
              </a:rPr>
              <a:t>A test plan describes:</a:t>
            </a:r>
            <a:endParaRPr lang="en-US" sz="2400" dirty="0">
              <a:latin typeface="Arial"/>
            </a:endParaRPr>
          </a:p>
          <a:p>
            <a:pPr lvl="1"/>
            <a:r>
              <a:rPr lang="en-US" sz="2400" dirty="0">
                <a:latin typeface="Arial"/>
                <a:cs typeface="Arial"/>
              </a:rPr>
              <a:t>The roles/ individuals involved in testing and their responsibilities</a:t>
            </a:r>
            <a:endParaRPr lang="en-US" sz="2400" dirty="0">
              <a:latin typeface="Arial"/>
            </a:endParaRPr>
          </a:p>
          <a:p>
            <a:pPr lvl="1"/>
            <a:r>
              <a:rPr lang="en-US" sz="2400" dirty="0">
                <a:latin typeface="Arial"/>
                <a:cs typeface="Arial"/>
              </a:rPr>
              <a:t>The tools or templates and other resources they will need to carry out the testing e.g. test server, test data, test tracking tool such as JIRA</a:t>
            </a:r>
          </a:p>
          <a:p>
            <a:pPr marL="0" indent="0">
              <a:buNone/>
            </a:pPr>
            <a:endParaRPr lang="en-US" sz="2400">
              <a:latin typeface="Arial"/>
            </a:endParaRPr>
          </a:p>
          <a:p>
            <a:pPr marL="0" indent="0">
              <a:buNone/>
            </a:pPr>
            <a:r>
              <a:rPr lang="en-US" sz="2400" dirty="0">
                <a:latin typeface="Arial"/>
                <a:cs typeface="Arial"/>
              </a:rPr>
              <a:t>Also includes: </a:t>
            </a:r>
            <a:endParaRPr lang="en-US" sz="2400" dirty="0">
              <a:latin typeface="Arial"/>
            </a:endParaRPr>
          </a:p>
          <a:p>
            <a:r>
              <a:rPr lang="en-US" sz="2400" dirty="0">
                <a:latin typeface="Arial"/>
                <a:cs typeface="Arial"/>
              </a:rPr>
              <a:t>A detailed project Testing Schedule.</a:t>
            </a:r>
          </a:p>
          <a:p>
            <a:pPr lvl="1"/>
            <a:r>
              <a:rPr lang="en-US" sz="2400" dirty="0">
                <a:latin typeface="Arial"/>
                <a:cs typeface="Arial"/>
              </a:rPr>
              <a:t>Activities should be laid out in chronological order. Include any testing milestones.</a:t>
            </a:r>
            <a:endParaRPr lang="en-US" sz="2400" dirty="0">
              <a:latin typeface="Arial"/>
            </a:endParaRPr>
          </a:p>
          <a:p>
            <a:pPr lvl="1"/>
            <a:r>
              <a:rPr lang="en-US" sz="2400" dirty="0">
                <a:latin typeface="Arial"/>
                <a:cs typeface="Arial"/>
              </a:rPr>
              <a:t>Include any periodic review meetings or review periods that will be required so that sufficient time is allocated and accounted for.</a:t>
            </a:r>
            <a:endParaRPr lang="en-US" sz="2400" dirty="0">
              <a:latin typeface="Arial"/>
            </a:endParaRPr>
          </a:p>
          <a:p>
            <a:endParaRPr lang="en-US"/>
          </a:p>
        </p:txBody>
      </p:sp>
    </p:spTree>
    <p:extLst>
      <p:ext uri="{BB962C8B-B14F-4D97-AF65-F5344CB8AC3E}">
        <p14:creationId xmlns:p14="http://schemas.microsoft.com/office/powerpoint/2010/main" val="152126493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DCC6A-3166-A0E7-4618-F50724FD0713}"/>
              </a:ext>
            </a:extLst>
          </p:cNvPr>
          <p:cNvSpPr>
            <a:spLocks noGrp="1"/>
          </p:cNvSpPr>
          <p:nvPr>
            <p:ph type="title"/>
          </p:nvPr>
        </p:nvSpPr>
        <p:spPr/>
        <p:txBody>
          <a:bodyPr/>
          <a:lstStyle/>
          <a:p>
            <a:r>
              <a:rPr lang="en-US">
                <a:latin typeface="Arial"/>
                <a:cs typeface="Arial"/>
              </a:rPr>
              <a:t>Test case </a:t>
            </a:r>
            <a:endParaRPr lang="en-US"/>
          </a:p>
        </p:txBody>
      </p:sp>
      <p:sp>
        <p:nvSpPr>
          <p:cNvPr id="3" name="Content Placeholder 2">
            <a:extLst>
              <a:ext uri="{FF2B5EF4-FFF2-40B4-BE49-F238E27FC236}">
                <a16:creationId xmlns:a16="http://schemas.microsoft.com/office/drawing/2014/main" id="{48628235-0677-1C17-78D2-57012F652703}"/>
              </a:ext>
            </a:extLst>
          </p:cNvPr>
          <p:cNvSpPr>
            <a:spLocks noGrp="1"/>
          </p:cNvSpPr>
          <p:nvPr>
            <p:ph idx="1"/>
          </p:nvPr>
        </p:nvSpPr>
        <p:spPr>
          <a:xfrm>
            <a:off x="838200" y="1511108"/>
            <a:ext cx="4881465" cy="4338547"/>
          </a:xfrm>
        </p:spPr>
        <p:txBody>
          <a:bodyPr vert="horz" lIns="91440" tIns="45720" rIns="91440" bIns="45720" rtlCol="0" anchor="t">
            <a:normAutofit lnSpcReduction="10000"/>
          </a:bodyPr>
          <a:lstStyle/>
          <a:p>
            <a:r>
              <a:rPr lang="en-US" dirty="0">
                <a:latin typeface="Arial"/>
                <a:cs typeface="Arial"/>
              </a:rPr>
              <a:t>Based on requirements</a:t>
            </a:r>
            <a:endParaRPr lang="en-US" dirty="0"/>
          </a:p>
          <a:p>
            <a:r>
              <a:rPr lang="en-US" dirty="0">
                <a:latin typeface="Arial"/>
                <a:cs typeface="Arial"/>
              </a:rPr>
              <a:t>Test case includes: </a:t>
            </a:r>
            <a:endParaRPr lang="en-US" dirty="0"/>
          </a:p>
          <a:p>
            <a:pPr lvl="1"/>
            <a:r>
              <a:rPr lang="en-US" dirty="0">
                <a:latin typeface="Arial"/>
                <a:cs typeface="Arial"/>
              </a:rPr>
              <a:t>ID and name</a:t>
            </a:r>
          </a:p>
          <a:p>
            <a:pPr lvl="1"/>
            <a:r>
              <a:rPr lang="en-US" dirty="0">
                <a:latin typeface="Arial"/>
                <a:cs typeface="Arial"/>
              </a:rPr>
              <a:t>Description</a:t>
            </a:r>
          </a:p>
          <a:p>
            <a:pPr lvl="1"/>
            <a:r>
              <a:rPr lang="en-US" dirty="0">
                <a:latin typeface="Arial"/>
                <a:cs typeface="Arial"/>
              </a:rPr>
              <a:t>Resources needed</a:t>
            </a:r>
          </a:p>
          <a:p>
            <a:pPr lvl="1"/>
            <a:r>
              <a:rPr lang="en-US" dirty="0">
                <a:latin typeface="Arial"/>
                <a:cs typeface="Arial"/>
              </a:rPr>
              <a:t>Pre-condition</a:t>
            </a:r>
            <a:endParaRPr lang="en-US" dirty="0"/>
          </a:p>
          <a:p>
            <a:pPr lvl="1"/>
            <a:r>
              <a:rPr lang="en-US" dirty="0">
                <a:latin typeface="Arial"/>
                <a:cs typeface="Arial"/>
              </a:rPr>
              <a:t>Steps (flow of events) </a:t>
            </a:r>
          </a:p>
          <a:p>
            <a:pPr lvl="1"/>
            <a:r>
              <a:rPr lang="en-US" dirty="0">
                <a:latin typeface="Arial"/>
                <a:cs typeface="Arial"/>
              </a:rPr>
              <a:t>Test data needed </a:t>
            </a:r>
          </a:p>
          <a:p>
            <a:pPr lvl="1"/>
            <a:r>
              <a:rPr lang="en-US" dirty="0">
                <a:latin typeface="Arial"/>
                <a:cs typeface="Arial"/>
              </a:rPr>
              <a:t>Post condition/expected result</a:t>
            </a:r>
          </a:p>
          <a:p>
            <a:pPr lvl="1"/>
            <a:r>
              <a:rPr lang="en-US" dirty="0">
                <a:latin typeface="Arial"/>
                <a:cs typeface="Arial"/>
              </a:rPr>
              <a:t>Pass/fail </a:t>
            </a:r>
          </a:p>
          <a:p>
            <a:pPr lvl="1"/>
            <a:r>
              <a:rPr lang="en-US" dirty="0">
                <a:latin typeface="Arial"/>
                <a:cs typeface="Arial"/>
              </a:rPr>
              <a:t>Evidence of test (e.g., screenshot) </a:t>
            </a:r>
          </a:p>
          <a:p>
            <a:endParaRPr lang="en-US">
              <a:latin typeface="Arial"/>
              <a:cs typeface="Arial"/>
            </a:endParaRPr>
          </a:p>
          <a:p>
            <a:r>
              <a:rPr lang="en-US" dirty="0">
                <a:latin typeface="Arial"/>
                <a:cs typeface="Arial"/>
              </a:rPr>
              <a:t>Link to </a:t>
            </a:r>
            <a:r>
              <a:rPr lang="en-US" dirty="0">
                <a:latin typeface="Arial"/>
                <a:cs typeface="Arial"/>
                <a:hlinkClick r:id="rId2"/>
              </a:rPr>
              <a:t>test case template here</a:t>
            </a:r>
            <a:r>
              <a:rPr lang="en-US" dirty="0">
                <a:latin typeface="Arial"/>
                <a:cs typeface="Arial"/>
              </a:rPr>
              <a:t> </a:t>
            </a:r>
            <a:endParaRPr lang="en-US" dirty="0"/>
          </a:p>
        </p:txBody>
      </p:sp>
      <p:sp>
        <p:nvSpPr>
          <p:cNvPr id="5" name="TextBox 4">
            <a:extLst>
              <a:ext uri="{FF2B5EF4-FFF2-40B4-BE49-F238E27FC236}">
                <a16:creationId xmlns:a16="http://schemas.microsoft.com/office/drawing/2014/main" id="{56AF2D29-94C4-5895-B675-46D4B5F2BA76}"/>
              </a:ext>
            </a:extLst>
          </p:cNvPr>
          <p:cNvSpPr txBox="1"/>
          <p:nvPr/>
        </p:nvSpPr>
        <p:spPr>
          <a:xfrm>
            <a:off x="5567987" y="512702"/>
            <a:ext cx="6611311" cy="58323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sz="2400" b="1" cap="small" dirty="0">
                <a:solidFill>
                  <a:srgbClr val="000000"/>
                </a:solidFill>
                <a:latin typeface="Arial"/>
                <a:ea typeface="Arial"/>
                <a:cs typeface="Arial"/>
              </a:rPr>
              <a:t>2.2 TEST</a:t>
            </a:r>
            <a:r>
              <a:rPr lang="en-US" sz="2400" b="1" i="0" cap="small" dirty="0">
                <a:solidFill>
                  <a:srgbClr val="000000"/>
                </a:solidFill>
                <a:latin typeface="Arial"/>
                <a:ea typeface="Arial"/>
                <a:cs typeface="Arial"/>
              </a:rPr>
              <a:t> CASE TEMPLATE</a:t>
            </a:r>
            <a:r>
              <a:rPr lang="en-US" sz="2800" b="1" i="0" cap="small" dirty="0">
                <a:solidFill>
                  <a:srgbClr val="000000"/>
                </a:solidFill>
                <a:latin typeface="Arial"/>
                <a:ea typeface="Arial"/>
                <a:cs typeface="Arial"/>
              </a:rPr>
              <a:t> </a:t>
            </a:r>
            <a:r>
              <a:rPr lang="en-US" sz="2800" b="0" i="0" dirty="0">
                <a:solidFill>
                  <a:srgbClr val="000000"/>
                </a:solidFill>
                <a:latin typeface="Arial"/>
                <a:ea typeface="Arial"/>
                <a:cs typeface="Arial"/>
              </a:rPr>
              <a:t> </a:t>
            </a:r>
            <a:endParaRPr lang="en-US" sz="2800" dirty="0">
              <a:latin typeface="Arial"/>
              <a:ea typeface="Calibri" panose="020F0502020204030204"/>
              <a:cs typeface="Calibri" panose="020F0502020204030204"/>
            </a:endParaRPr>
          </a:p>
          <a:p>
            <a:pPr algn="l" rtl="0">
              <a:spcAft>
                <a:spcPts val="600"/>
              </a:spcAft>
            </a:pPr>
            <a:r>
              <a:rPr lang="en-US" sz="1050" b="0" i="0" dirty="0">
                <a:solidFill>
                  <a:srgbClr val="9900FF"/>
                </a:solidFill>
                <a:latin typeface="Arial"/>
                <a:ea typeface="Arial"/>
                <a:cs typeface="Arial"/>
              </a:rPr>
              <a:t>[Describes in detail how each test will be carried out. The test cases are very closely related to the requirements: for each requirement there should be an associated test case. ]    </a:t>
            </a:r>
          </a:p>
          <a:p>
            <a:pPr algn="l" rtl="0">
              <a:spcAft>
                <a:spcPts val="600"/>
              </a:spcAft>
            </a:pPr>
            <a:r>
              <a:rPr lang="en-US" sz="1200" b="0" i="0" dirty="0">
                <a:solidFill>
                  <a:srgbClr val="000000"/>
                </a:solidFill>
                <a:latin typeface="Arial"/>
                <a:ea typeface="Arial"/>
                <a:cs typeface="Arial"/>
              </a:rPr>
              <a:t>  </a:t>
            </a:r>
          </a:p>
          <a:p>
            <a:pPr>
              <a:spcAft>
                <a:spcPts val="600"/>
              </a:spcAft>
            </a:pPr>
            <a:r>
              <a:rPr lang="en-US" sz="1200" dirty="0">
                <a:solidFill>
                  <a:srgbClr val="000000"/>
                </a:solidFill>
                <a:latin typeface="Arial"/>
                <a:ea typeface="Arial"/>
                <a:cs typeface="Arial"/>
              </a:rPr>
              <a:t>2.2.1  ID</a:t>
            </a:r>
            <a:r>
              <a:rPr lang="en-US" sz="1200" b="0" i="0" dirty="0">
                <a:solidFill>
                  <a:srgbClr val="000000"/>
                </a:solidFill>
                <a:latin typeface="Arial"/>
                <a:ea typeface="Arial"/>
                <a:cs typeface="Arial"/>
              </a:rPr>
              <a:t> and DESCRIPTION  </a:t>
            </a:r>
          </a:p>
          <a:p>
            <a:pPr algn="l" rtl="0">
              <a:spcAft>
                <a:spcPts val="600"/>
              </a:spcAft>
            </a:pPr>
            <a:r>
              <a:rPr lang="en-US" sz="1050" b="0" i="0" dirty="0">
                <a:solidFill>
                  <a:srgbClr val="9900FF"/>
                </a:solidFill>
                <a:latin typeface="Arial"/>
                <a:ea typeface="Arial"/>
                <a:cs typeface="Arial"/>
              </a:rPr>
              <a:t>[A unique ID to reference the test case. Describe the test case(s) and the individuals involved in the testing.]  </a:t>
            </a:r>
          </a:p>
          <a:p>
            <a:pPr>
              <a:spcAft>
                <a:spcPts val="600"/>
              </a:spcAft>
            </a:pPr>
            <a:r>
              <a:rPr lang="en-US" sz="1200" dirty="0">
                <a:solidFill>
                  <a:srgbClr val="000000"/>
                </a:solidFill>
                <a:latin typeface="Arial"/>
                <a:ea typeface="Arial"/>
                <a:cs typeface="Arial"/>
              </a:rPr>
              <a:t>2.2.2   PRECONDITIONS </a:t>
            </a:r>
            <a:r>
              <a:rPr lang="en-US" sz="1200" b="0" i="0" dirty="0">
                <a:solidFill>
                  <a:srgbClr val="000000"/>
                </a:solidFill>
                <a:latin typeface="Arial"/>
                <a:ea typeface="Arial"/>
                <a:cs typeface="Arial"/>
              </a:rPr>
              <a:t> </a:t>
            </a:r>
          </a:p>
          <a:p>
            <a:pPr algn="l" rtl="0">
              <a:spcAft>
                <a:spcPts val="600"/>
              </a:spcAft>
            </a:pPr>
            <a:r>
              <a:rPr lang="en-US" sz="1050" b="0" i="0" dirty="0">
                <a:solidFill>
                  <a:srgbClr val="9900FF"/>
                </a:solidFill>
                <a:latin typeface="Arial"/>
                <a:ea typeface="Arial"/>
                <a:cs typeface="Arial"/>
              </a:rPr>
              <a:t>[Describe the preconditions for the test case. A precondition is the state of the system that must exist before a test case can be performed.]  </a:t>
            </a:r>
          </a:p>
          <a:p>
            <a:pPr>
              <a:spcAft>
                <a:spcPts val="600"/>
              </a:spcAft>
            </a:pPr>
            <a:r>
              <a:rPr lang="en-US" sz="1200" dirty="0">
                <a:solidFill>
                  <a:srgbClr val="000000"/>
                </a:solidFill>
                <a:latin typeface="Arial"/>
                <a:ea typeface="Arial"/>
                <a:cs typeface="Arial"/>
              </a:rPr>
              <a:t>2.2.3   POST</a:t>
            </a:r>
            <a:r>
              <a:rPr lang="en-US" sz="1200" b="0" i="0" dirty="0">
                <a:solidFill>
                  <a:srgbClr val="000000"/>
                </a:solidFill>
                <a:latin typeface="Arial"/>
                <a:ea typeface="Arial"/>
                <a:cs typeface="Arial"/>
              </a:rPr>
              <a:t> CONDITIONS (EXPECTED RESULT)  </a:t>
            </a:r>
          </a:p>
          <a:p>
            <a:pPr algn="l" rtl="0">
              <a:spcAft>
                <a:spcPts val="600"/>
              </a:spcAft>
            </a:pPr>
            <a:r>
              <a:rPr lang="en-US" sz="1050" b="0" i="0" dirty="0">
                <a:solidFill>
                  <a:srgbClr val="9900FF"/>
                </a:solidFill>
                <a:latin typeface="Arial"/>
                <a:ea typeface="Arial"/>
                <a:cs typeface="Arial"/>
              </a:rPr>
              <a:t>[Describe the post conditions for the use case. A post condition is a list of possible states the system can be in immediately after a test case has finished.]  </a:t>
            </a:r>
          </a:p>
          <a:p>
            <a:pPr>
              <a:spcAft>
                <a:spcPts val="600"/>
              </a:spcAft>
            </a:pPr>
            <a:r>
              <a:rPr lang="en-US" sz="1200" dirty="0">
                <a:solidFill>
                  <a:srgbClr val="000000"/>
                </a:solidFill>
                <a:latin typeface="Arial"/>
                <a:ea typeface="Arial"/>
                <a:cs typeface="Arial"/>
              </a:rPr>
              <a:t>2.2.4   STEPS</a:t>
            </a:r>
            <a:r>
              <a:rPr lang="en-US" sz="1200" b="0" i="0" dirty="0">
                <a:solidFill>
                  <a:srgbClr val="000000"/>
                </a:solidFill>
                <a:latin typeface="Arial"/>
                <a:ea typeface="Arial"/>
                <a:cs typeface="Arial"/>
              </a:rPr>
              <a:t> (FLOW OF EVENTS)  </a:t>
            </a:r>
          </a:p>
          <a:p>
            <a:pPr algn="l" rtl="0">
              <a:spcAft>
                <a:spcPts val="600"/>
              </a:spcAft>
            </a:pPr>
            <a:r>
              <a:rPr lang="en-US" sz="1050" b="0" i="0" dirty="0">
                <a:solidFill>
                  <a:srgbClr val="9900FF"/>
                </a:solidFill>
                <a:latin typeface="Arial"/>
                <a:ea typeface="Arial"/>
                <a:cs typeface="Arial"/>
              </a:rPr>
              <a:t>[Describe the flow of events that would be expected in normal conditions as well as any potential alternate flow of events, and exceptions/errors that may be expected.]  </a:t>
            </a:r>
          </a:p>
          <a:p>
            <a:pPr>
              <a:spcAft>
                <a:spcPts val="600"/>
              </a:spcAft>
            </a:pPr>
            <a:r>
              <a:rPr lang="en-US" sz="1200" dirty="0">
                <a:solidFill>
                  <a:srgbClr val="000000"/>
                </a:solidFill>
                <a:latin typeface="Arial"/>
                <a:ea typeface="Arial"/>
                <a:cs typeface="Arial"/>
              </a:rPr>
              <a:t>2.2.5   SPECIAL</a:t>
            </a:r>
            <a:r>
              <a:rPr lang="en-US" sz="1200" b="0" i="0" dirty="0">
                <a:solidFill>
                  <a:srgbClr val="000000"/>
                </a:solidFill>
                <a:latin typeface="Arial"/>
                <a:ea typeface="Arial"/>
                <a:cs typeface="Arial"/>
              </a:rPr>
              <a:t> REQUIREMENTS  </a:t>
            </a:r>
          </a:p>
          <a:p>
            <a:pPr algn="l" rtl="0">
              <a:spcAft>
                <a:spcPts val="600"/>
              </a:spcAft>
            </a:pPr>
            <a:r>
              <a:rPr lang="en-US" sz="1050" b="0" i="0" dirty="0">
                <a:solidFill>
                  <a:srgbClr val="9900FF"/>
                </a:solidFill>
                <a:latin typeface="Arial"/>
                <a:ea typeface="Arial"/>
                <a:cs typeface="Arial"/>
              </a:rPr>
              <a:t>[Describe any special requirements necessary to perform the test case.]  </a:t>
            </a:r>
          </a:p>
          <a:p>
            <a:pPr algn="l" rtl="0">
              <a:spcAft>
                <a:spcPts val="600"/>
              </a:spcAft>
            </a:pPr>
            <a:r>
              <a:rPr lang="en-US" sz="1200" b="0" i="0" dirty="0">
                <a:solidFill>
                  <a:srgbClr val="000000"/>
                </a:solidFill>
                <a:latin typeface="Arial"/>
                <a:ea typeface="Arial"/>
                <a:cs typeface="Arial"/>
              </a:rPr>
              <a:t>2.2.6 RESULT (WHAT ACTUALLY HAPPENED)   </a:t>
            </a:r>
          </a:p>
          <a:p>
            <a:pPr algn="l" rtl="0">
              <a:spcAft>
                <a:spcPts val="600"/>
              </a:spcAft>
            </a:pPr>
            <a:r>
              <a:rPr lang="en-US" sz="1050" b="0" i="0" dirty="0">
                <a:solidFill>
                  <a:srgbClr val="9900FF"/>
                </a:solidFill>
                <a:latin typeface="Arial"/>
                <a:ea typeface="Arial"/>
                <a:cs typeface="Arial"/>
              </a:rPr>
              <a:t>[Describe what actually happened when the test was performed. ]  </a:t>
            </a:r>
          </a:p>
          <a:p>
            <a:pPr algn="l" rtl="0">
              <a:spcAft>
                <a:spcPts val="600"/>
              </a:spcAft>
            </a:pPr>
            <a:r>
              <a:rPr lang="en-US" sz="1200" b="0" i="0" dirty="0">
                <a:solidFill>
                  <a:srgbClr val="000000"/>
                </a:solidFill>
                <a:latin typeface="Arial"/>
                <a:ea typeface="Arial"/>
                <a:cs typeface="Arial"/>
              </a:rPr>
              <a:t>2.2.7  PASS/FAIL   </a:t>
            </a:r>
          </a:p>
          <a:p>
            <a:pPr algn="l" rtl="0">
              <a:spcAft>
                <a:spcPts val="600"/>
              </a:spcAft>
            </a:pPr>
            <a:r>
              <a:rPr lang="en-US" sz="1050" b="0" i="0" dirty="0">
                <a:solidFill>
                  <a:srgbClr val="9900FF"/>
                </a:solidFill>
                <a:latin typeface="Arial"/>
                <a:ea typeface="Arial"/>
                <a:cs typeface="Arial"/>
              </a:rPr>
              <a:t>[Note if the test passed or failed.]  </a:t>
            </a:r>
          </a:p>
          <a:p>
            <a:pPr algn="l" rtl="0">
              <a:spcAft>
                <a:spcPts val="600"/>
              </a:spcAft>
            </a:pPr>
            <a:r>
              <a:rPr lang="en-US" sz="1200" b="0" i="0" dirty="0">
                <a:solidFill>
                  <a:srgbClr val="000000"/>
                </a:solidFill>
                <a:latin typeface="Arial"/>
                <a:ea typeface="Arial"/>
                <a:cs typeface="Arial"/>
              </a:rPr>
              <a:t>2.2.8 EVIDENCE   </a:t>
            </a:r>
          </a:p>
          <a:p>
            <a:pPr algn="l" rtl="0">
              <a:spcAft>
                <a:spcPts val="600"/>
              </a:spcAft>
            </a:pPr>
            <a:r>
              <a:rPr lang="en-US" sz="1050" b="0" i="0" dirty="0">
                <a:solidFill>
                  <a:srgbClr val="9900FF"/>
                </a:solidFill>
                <a:latin typeface="Arial"/>
                <a:ea typeface="Arial"/>
                <a:cs typeface="Arial"/>
              </a:rPr>
              <a:t>[Provide evidence of the test e.g</a:t>
            </a:r>
            <a:r>
              <a:rPr lang="en-US" sz="1050" dirty="0">
                <a:solidFill>
                  <a:srgbClr val="9900FF"/>
                </a:solidFill>
                <a:latin typeface="Arial"/>
                <a:ea typeface="Arial"/>
                <a:cs typeface="Arial"/>
              </a:rPr>
              <a:t>.,</a:t>
            </a:r>
            <a:r>
              <a:rPr lang="en-US" sz="1050" b="0" i="0" dirty="0">
                <a:solidFill>
                  <a:srgbClr val="9900FF"/>
                </a:solidFill>
                <a:latin typeface="Arial"/>
                <a:ea typeface="Arial"/>
                <a:cs typeface="Arial"/>
              </a:rPr>
              <a:t> a screenshot.]  </a:t>
            </a:r>
            <a:endParaRPr lang="en-US" sz="1050" dirty="0">
              <a:ea typeface="Calibri" panose="020F0502020204030204"/>
              <a:cs typeface="Calibri" panose="020F0502020204030204"/>
            </a:endParaRPr>
          </a:p>
        </p:txBody>
      </p:sp>
    </p:spTree>
    <p:extLst>
      <p:ext uri="{BB962C8B-B14F-4D97-AF65-F5344CB8AC3E}">
        <p14:creationId xmlns:p14="http://schemas.microsoft.com/office/powerpoint/2010/main" val="264017240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DCC6A-3166-A0E7-4618-F50724FD0713}"/>
              </a:ext>
            </a:extLst>
          </p:cNvPr>
          <p:cNvSpPr>
            <a:spLocks noGrp="1"/>
          </p:cNvSpPr>
          <p:nvPr>
            <p:ph type="title"/>
          </p:nvPr>
        </p:nvSpPr>
        <p:spPr/>
        <p:txBody>
          <a:bodyPr/>
          <a:lstStyle/>
          <a:p>
            <a:r>
              <a:rPr lang="en-US">
                <a:latin typeface="Arial"/>
                <a:cs typeface="Arial"/>
              </a:rPr>
              <a:t>Test case example: login to system</a:t>
            </a:r>
            <a:endParaRPr lang="en-US"/>
          </a:p>
        </p:txBody>
      </p:sp>
      <p:pic>
        <p:nvPicPr>
          <p:cNvPr id="7" name="Picture 6" descr="A screenshot of a computer&#10;&#10;Description automatically generated">
            <a:extLst>
              <a:ext uri="{FF2B5EF4-FFF2-40B4-BE49-F238E27FC236}">
                <a16:creationId xmlns:a16="http://schemas.microsoft.com/office/drawing/2014/main" id="{E39C46F8-B4AC-34DE-6585-5107AB9E529E}"/>
              </a:ext>
            </a:extLst>
          </p:cNvPr>
          <p:cNvPicPr>
            <a:picLocks noChangeAspect="1"/>
          </p:cNvPicPr>
          <p:nvPr/>
        </p:nvPicPr>
        <p:blipFill>
          <a:blip r:embed="rId2"/>
          <a:stretch>
            <a:fillRect/>
          </a:stretch>
        </p:blipFill>
        <p:spPr>
          <a:xfrm>
            <a:off x="968828" y="2088696"/>
            <a:ext cx="10254343" cy="3537858"/>
          </a:xfrm>
          <a:prstGeom prst="rect">
            <a:avLst/>
          </a:prstGeom>
        </p:spPr>
      </p:pic>
    </p:spTree>
    <p:extLst>
      <p:ext uri="{BB962C8B-B14F-4D97-AF65-F5344CB8AC3E}">
        <p14:creationId xmlns:p14="http://schemas.microsoft.com/office/powerpoint/2010/main" val="2798220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0A212-8B20-8998-C02C-29A7293CC348}"/>
              </a:ext>
            </a:extLst>
          </p:cNvPr>
          <p:cNvSpPr>
            <a:spLocks noGrp="1"/>
          </p:cNvSpPr>
          <p:nvPr>
            <p:ph type="title"/>
          </p:nvPr>
        </p:nvSpPr>
        <p:spPr/>
        <p:txBody>
          <a:bodyPr/>
          <a:lstStyle/>
          <a:p>
            <a:r>
              <a:rPr lang="en-US" dirty="0">
                <a:latin typeface="Arial"/>
                <a:cs typeface="Arial"/>
              </a:rPr>
              <a:t>How does the iron triangle relate to core functions</a:t>
            </a:r>
            <a:endParaRPr lang="en-US" dirty="0"/>
          </a:p>
        </p:txBody>
      </p:sp>
      <p:sp>
        <p:nvSpPr>
          <p:cNvPr id="3" name="Content Placeholder 2">
            <a:extLst>
              <a:ext uri="{FF2B5EF4-FFF2-40B4-BE49-F238E27FC236}">
                <a16:creationId xmlns:a16="http://schemas.microsoft.com/office/drawing/2014/main" id="{547BCDF5-F10F-39C1-19C1-73B1DD881D9F}"/>
              </a:ext>
            </a:extLst>
          </p:cNvPr>
          <p:cNvSpPr>
            <a:spLocks noGrp="1"/>
          </p:cNvSpPr>
          <p:nvPr>
            <p:ph idx="1"/>
          </p:nvPr>
        </p:nvSpPr>
        <p:spPr>
          <a:xfrm>
            <a:off x="838200" y="1918272"/>
            <a:ext cx="10084496" cy="4377697"/>
          </a:xfrm>
        </p:spPr>
        <p:txBody>
          <a:bodyPr vert="horz" lIns="91440" tIns="45720" rIns="91440" bIns="45720" rtlCol="0" anchor="t">
            <a:normAutofit lnSpcReduction="10000"/>
          </a:bodyPr>
          <a:lstStyle/>
          <a:p>
            <a:r>
              <a:rPr lang="en-US" sz="2400" dirty="0">
                <a:latin typeface="Arial"/>
                <a:cs typeface="Arial"/>
              </a:rPr>
              <a:t>Cost management: </a:t>
            </a:r>
          </a:p>
          <a:p>
            <a:pPr lvl="1"/>
            <a:r>
              <a:rPr lang="en-US" sz="2000" dirty="0">
                <a:latin typeface="Arial"/>
                <a:cs typeface="Arial"/>
              </a:rPr>
              <a:t>Developing and monitoring </a:t>
            </a:r>
            <a:endParaRPr lang="en-US" sz="2000"/>
          </a:p>
          <a:p>
            <a:pPr lvl="2"/>
            <a:r>
              <a:rPr lang="en-US" sz="2000" dirty="0">
                <a:latin typeface="Arial"/>
                <a:cs typeface="Arial"/>
              </a:rPr>
              <a:t>Example: the local currency suddenly strengthens dramatically. As a result, there is significantly less funding available for your activities in Q3 than planned. You must either reduce the scope to cover what is achievable or push activities out into Q4 in the hope that the USD strengthens and your available funding increases.  </a:t>
            </a:r>
            <a:endParaRPr lang="en-US" sz="2000"/>
          </a:p>
          <a:p>
            <a:r>
              <a:rPr lang="en-US" sz="2400" dirty="0">
                <a:latin typeface="Arial"/>
                <a:cs typeface="Arial"/>
              </a:rPr>
              <a:t>Quality Management:</a:t>
            </a:r>
            <a:endParaRPr lang="en-US" sz="2400"/>
          </a:p>
          <a:p>
            <a:pPr lvl="1"/>
            <a:r>
              <a:rPr lang="en-US" sz="2000" dirty="0">
                <a:latin typeface="Arial"/>
                <a:cs typeface="Arial"/>
              </a:rPr>
              <a:t>Defining what quality means for your project and monitoring quality of deliverables</a:t>
            </a:r>
            <a:endParaRPr lang="en-US" sz="2000"/>
          </a:p>
          <a:p>
            <a:pPr lvl="2"/>
            <a:r>
              <a:rPr lang="en-US" sz="1800" dirty="0">
                <a:latin typeface="Arial"/>
                <a:cs typeface="Arial"/>
              </a:rPr>
              <a:t>Example: if you want higher-quality devices, you are going to have to increase the cost of the project or decrease the scope of the project (fewer devices) to free up funds to </a:t>
            </a:r>
            <a:r>
              <a:rPr lang="en-US" sz="1800">
                <a:latin typeface="Arial"/>
                <a:cs typeface="Arial"/>
              </a:rPr>
              <a:t>cover more high-quality devices</a:t>
            </a:r>
            <a:endParaRPr lang="en-US"/>
          </a:p>
          <a:p>
            <a:pPr lvl="2"/>
            <a:r>
              <a:rPr lang="en-US" sz="1800" dirty="0">
                <a:latin typeface="Arial"/>
                <a:cs typeface="Arial"/>
              </a:rPr>
              <a:t>Example: if you want a software system that is suitable for deployment in a live environment, this will require more resources and cost more than if you are building a quick prototype application to do some field testing. </a:t>
            </a:r>
            <a:endParaRPr lang="en-US" sz="1800" dirty="0"/>
          </a:p>
          <a:p>
            <a:endParaRPr lang="en-US"/>
          </a:p>
        </p:txBody>
      </p:sp>
    </p:spTree>
    <p:extLst>
      <p:ext uri="{BB962C8B-B14F-4D97-AF65-F5344CB8AC3E}">
        <p14:creationId xmlns:p14="http://schemas.microsoft.com/office/powerpoint/2010/main" val="395464868"/>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DCC6A-3166-A0E7-4618-F50724FD0713}"/>
              </a:ext>
            </a:extLst>
          </p:cNvPr>
          <p:cNvSpPr>
            <a:spLocks noGrp="1"/>
          </p:cNvSpPr>
          <p:nvPr>
            <p:ph type="title"/>
          </p:nvPr>
        </p:nvSpPr>
        <p:spPr>
          <a:xfrm>
            <a:off x="828675" y="365125"/>
            <a:ext cx="9036746" cy="1561646"/>
          </a:xfrm>
        </p:spPr>
        <p:txBody>
          <a:bodyPr/>
          <a:lstStyle/>
          <a:p>
            <a:r>
              <a:rPr lang="en-US" dirty="0">
                <a:latin typeface="Arial"/>
                <a:cs typeface="Arial"/>
              </a:rPr>
              <a:t>Test case example: search for and create a patient record</a:t>
            </a:r>
            <a:endParaRPr lang="en-US" dirty="0"/>
          </a:p>
        </p:txBody>
      </p:sp>
      <p:pic>
        <p:nvPicPr>
          <p:cNvPr id="3" name="Picture 2" descr="A screenshot of a medical form&#10;&#10;Description automatically generated">
            <a:extLst>
              <a:ext uri="{FF2B5EF4-FFF2-40B4-BE49-F238E27FC236}">
                <a16:creationId xmlns:a16="http://schemas.microsoft.com/office/drawing/2014/main" id="{838E9522-881D-6561-B582-1E3196C86C58}"/>
              </a:ext>
            </a:extLst>
          </p:cNvPr>
          <p:cNvPicPr>
            <a:picLocks noChangeAspect="1"/>
          </p:cNvPicPr>
          <p:nvPr/>
        </p:nvPicPr>
        <p:blipFill>
          <a:blip r:embed="rId2"/>
          <a:stretch>
            <a:fillRect/>
          </a:stretch>
        </p:blipFill>
        <p:spPr>
          <a:xfrm>
            <a:off x="832757" y="2114550"/>
            <a:ext cx="10730593" cy="3377293"/>
          </a:xfrm>
          <a:prstGeom prst="rect">
            <a:avLst/>
          </a:prstGeom>
        </p:spPr>
      </p:pic>
    </p:spTree>
    <p:extLst>
      <p:ext uri="{BB962C8B-B14F-4D97-AF65-F5344CB8AC3E}">
        <p14:creationId xmlns:p14="http://schemas.microsoft.com/office/powerpoint/2010/main" val="429472351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DCC6A-3166-A0E7-4618-F50724FD0713}"/>
              </a:ext>
            </a:extLst>
          </p:cNvPr>
          <p:cNvSpPr>
            <a:spLocks noGrp="1"/>
          </p:cNvSpPr>
          <p:nvPr>
            <p:ph type="title"/>
          </p:nvPr>
        </p:nvSpPr>
        <p:spPr/>
        <p:txBody>
          <a:bodyPr/>
          <a:lstStyle/>
          <a:p>
            <a:r>
              <a:rPr lang="en-US">
                <a:latin typeface="Arial"/>
                <a:cs typeface="Arial"/>
              </a:rPr>
              <a:t>User Acceptance Testing (UAT) </a:t>
            </a:r>
            <a:endParaRPr lang="en-US"/>
          </a:p>
        </p:txBody>
      </p:sp>
      <p:sp>
        <p:nvSpPr>
          <p:cNvPr id="3" name="Content Placeholder 2">
            <a:extLst>
              <a:ext uri="{FF2B5EF4-FFF2-40B4-BE49-F238E27FC236}">
                <a16:creationId xmlns:a16="http://schemas.microsoft.com/office/drawing/2014/main" id="{48628235-0677-1C17-78D2-57012F652703}"/>
              </a:ext>
            </a:extLst>
          </p:cNvPr>
          <p:cNvSpPr>
            <a:spLocks noGrp="1"/>
          </p:cNvSpPr>
          <p:nvPr>
            <p:ph idx="1"/>
          </p:nvPr>
        </p:nvSpPr>
        <p:spPr/>
        <p:txBody>
          <a:bodyPr vert="horz" lIns="91440" tIns="45720" rIns="91440" bIns="45720" rtlCol="0" anchor="t">
            <a:normAutofit/>
          </a:bodyPr>
          <a:lstStyle/>
          <a:p>
            <a:endParaRPr lang="en-US" sz="1400">
              <a:latin typeface="Arial"/>
              <a:cs typeface="Arial"/>
            </a:endParaRPr>
          </a:p>
          <a:p>
            <a:endParaRPr lang="en-US" sz="1000">
              <a:solidFill>
                <a:srgbClr val="CC00FF"/>
              </a:solidFill>
              <a:latin typeface="Arial"/>
              <a:cs typeface="Arial"/>
            </a:endParaRPr>
          </a:p>
        </p:txBody>
      </p:sp>
      <p:sp>
        <p:nvSpPr>
          <p:cNvPr id="5" name="Content Placeholder 2">
            <a:extLst>
              <a:ext uri="{FF2B5EF4-FFF2-40B4-BE49-F238E27FC236}">
                <a16:creationId xmlns:a16="http://schemas.microsoft.com/office/drawing/2014/main" id="{37C56B4E-7E62-E6C3-2F30-34211EA62AED}"/>
              </a:ext>
            </a:extLst>
          </p:cNvPr>
          <p:cNvSpPr txBox="1">
            <a:spLocks/>
          </p:cNvSpPr>
          <p:nvPr/>
        </p:nvSpPr>
        <p:spPr>
          <a:xfrm>
            <a:off x="838200" y="1716315"/>
            <a:ext cx="10294631" cy="446951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a:latin typeface="Arial"/>
              <a:cs typeface="Arial"/>
            </a:endParaRPr>
          </a:p>
          <a:p>
            <a:pPr marL="0" indent="0">
              <a:buNone/>
            </a:pPr>
            <a:r>
              <a:rPr lang="en-US" sz="2400" dirty="0">
                <a:latin typeface="Arial"/>
                <a:cs typeface="Arial"/>
              </a:rPr>
              <a:t>UAT serves as the</a:t>
            </a:r>
            <a:r>
              <a:rPr lang="en-US" sz="2400" b="1" dirty="0">
                <a:latin typeface="Arial"/>
                <a:cs typeface="Arial"/>
              </a:rPr>
              <a:t> final verification step</a:t>
            </a:r>
            <a:r>
              <a:rPr lang="en-US" sz="2400" dirty="0">
                <a:latin typeface="Arial"/>
                <a:cs typeface="Arial"/>
              </a:rPr>
              <a:t> before the software is deployed to the production environment to ensure everything is in order.</a:t>
            </a:r>
            <a:endParaRPr lang="en-US" sz="2400" dirty="0"/>
          </a:p>
          <a:p>
            <a:pPr marL="342900" indent="-342900"/>
            <a:r>
              <a:rPr lang="en-US" sz="2400" dirty="0">
                <a:latin typeface="Arial"/>
                <a:cs typeface="Arial"/>
              </a:rPr>
              <a:t>Identifies any discrepancies or defects that were not caught during earlier testing phases.</a:t>
            </a:r>
            <a:endParaRPr lang="en-US" sz="2400" dirty="0"/>
          </a:p>
          <a:p>
            <a:pPr marL="342900" indent="-342900"/>
            <a:r>
              <a:rPr lang="en-US" sz="2400">
                <a:latin typeface="Arial"/>
                <a:cs typeface="Arial"/>
              </a:rPr>
              <a:t>Mitigates the risk of major issues post-deployment.</a:t>
            </a:r>
            <a:endParaRPr lang="en-US" sz="2400"/>
          </a:p>
          <a:p>
            <a:pPr marL="342900" indent="-342900"/>
            <a:r>
              <a:rPr lang="en-US" sz="2400" dirty="0">
                <a:latin typeface="Arial"/>
                <a:cs typeface="Arial"/>
              </a:rPr>
              <a:t>Builds confidence and trust in the software as users have been involved in testing it. </a:t>
            </a:r>
            <a:endParaRPr lang="en-US" dirty="0"/>
          </a:p>
          <a:p>
            <a:pPr marL="0" indent="0">
              <a:buNone/>
            </a:pPr>
            <a:endParaRPr lang="en-US">
              <a:latin typeface="Arial"/>
              <a:cs typeface="Arial"/>
            </a:endParaRPr>
          </a:p>
          <a:p>
            <a:pPr marL="0" indent="0">
              <a:buNone/>
            </a:pPr>
            <a:endParaRPr lang="en-US">
              <a:latin typeface="Arial"/>
              <a:cs typeface="Arial"/>
            </a:endParaRPr>
          </a:p>
          <a:p>
            <a:pPr marL="0" indent="0">
              <a:buNone/>
            </a:pPr>
            <a:endParaRPr lang="en-US">
              <a:latin typeface="Arial"/>
              <a:cs typeface="Arial"/>
            </a:endParaRPr>
          </a:p>
          <a:p>
            <a:pPr marL="0" indent="0">
              <a:buNone/>
            </a:pPr>
            <a:endParaRPr lang="en-US">
              <a:latin typeface="Arial"/>
              <a:cs typeface="Arial"/>
            </a:endParaRPr>
          </a:p>
          <a:p>
            <a:pPr marL="0" indent="0">
              <a:buNone/>
            </a:pPr>
            <a:endParaRPr lang="en-US">
              <a:latin typeface="Arial"/>
              <a:cs typeface="Arial"/>
            </a:endParaRPr>
          </a:p>
        </p:txBody>
      </p:sp>
    </p:spTree>
    <p:extLst>
      <p:ext uri="{BB962C8B-B14F-4D97-AF65-F5344CB8AC3E}">
        <p14:creationId xmlns:p14="http://schemas.microsoft.com/office/powerpoint/2010/main" val="333583779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DCC6A-3166-A0E7-4618-F50724FD0713}"/>
              </a:ext>
            </a:extLst>
          </p:cNvPr>
          <p:cNvSpPr>
            <a:spLocks noGrp="1"/>
          </p:cNvSpPr>
          <p:nvPr>
            <p:ph type="title"/>
          </p:nvPr>
        </p:nvSpPr>
        <p:spPr/>
        <p:txBody>
          <a:bodyPr/>
          <a:lstStyle/>
          <a:p>
            <a:r>
              <a:rPr lang="en-US">
                <a:latin typeface="Arial"/>
                <a:cs typeface="Arial"/>
              </a:rPr>
              <a:t>Who is involved in UAT </a:t>
            </a:r>
            <a:endParaRPr lang="en-US"/>
          </a:p>
        </p:txBody>
      </p:sp>
      <p:sp>
        <p:nvSpPr>
          <p:cNvPr id="5" name="Content Placeholder 2">
            <a:extLst>
              <a:ext uri="{FF2B5EF4-FFF2-40B4-BE49-F238E27FC236}">
                <a16:creationId xmlns:a16="http://schemas.microsoft.com/office/drawing/2014/main" id="{37C56B4E-7E62-E6C3-2F30-34211EA62AED}"/>
              </a:ext>
            </a:extLst>
          </p:cNvPr>
          <p:cNvSpPr txBox="1">
            <a:spLocks/>
          </p:cNvSpPr>
          <p:nvPr/>
        </p:nvSpPr>
        <p:spPr>
          <a:xfrm>
            <a:off x="839176" y="1716504"/>
            <a:ext cx="9218078" cy="427901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latin typeface="Arial"/>
                <a:ea typeface="Calibri"/>
                <a:cs typeface="Arial"/>
              </a:rPr>
              <a:t>Roles </a:t>
            </a:r>
            <a:r>
              <a:rPr lang="en-US" sz="2400">
                <a:latin typeface="Arial"/>
                <a:ea typeface="Calibri"/>
                <a:cs typeface="Arial"/>
              </a:rPr>
              <a:t>involved</a:t>
            </a:r>
            <a:r>
              <a:rPr lang="en-US" sz="2400" dirty="0">
                <a:latin typeface="Arial"/>
                <a:ea typeface="Calibri"/>
                <a:cs typeface="Arial"/>
              </a:rPr>
              <a:t> in the UAT:</a:t>
            </a:r>
            <a:endParaRPr lang="en-US" sz="2400" dirty="0">
              <a:latin typeface="Arial"/>
              <a:ea typeface="Calibri"/>
            </a:endParaRPr>
          </a:p>
          <a:p>
            <a:pPr>
              <a:buNone/>
            </a:pPr>
            <a:r>
              <a:rPr lang="en-US" sz="2400" b="1" dirty="0">
                <a:latin typeface="Arial"/>
                <a:ea typeface="Calibri"/>
                <a:cs typeface="Calibri"/>
              </a:rPr>
              <a:t>UAT Team:</a:t>
            </a:r>
            <a:r>
              <a:rPr lang="en-US" sz="2400" dirty="0">
                <a:latin typeface="Arial"/>
                <a:ea typeface="Calibri"/>
                <a:cs typeface="Calibri"/>
              </a:rPr>
              <a:t> A group of testers who include end users (e.g., health care workers, data clerks, data managers), business analysts,  QA testers. </a:t>
            </a:r>
          </a:p>
          <a:p>
            <a:pPr>
              <a:buNone/>
            </a:pPr>
            <a:r>
              <a:rPr lang="en-US" sz="2400" b="1" dirty="0">
                <a:latin typeface="Arial"/>
                <a:ea typeface="Calibri"/>
                <a:cs typeface="Calibri"/>
              </a:rPr>
              <a:t>Project manager:</a:t>
            </a:r>
            <a:r>
              <a:rPr lang="en-US" sz="2400" dirty="0">
                <a:latin typeface="Arial"/>
                <a:ea typeface="Calibri"/>
                <a:cs typeface="Calibri"/>
              </a:rPr>
              <a:t> Their role is to coordinate activities and monitor and track progress.</a:t>
            </a:r>
          </a:p>
          <a:p>
            <a:pPr>
              <a:buNone/>
            </a:pPr>
            <a:r>
              <a:rPr lang="en-US" sz="2400" b="1" dirty="0">
                <a:latin typeface="Arial"/>
                <a:ea typeface="Calibri"/>
                <a:cs typeface="Calibri"/>
              </a:rPr>
              <a:t>Key stakeholder: </a:t>
            </a:r>
            <a:r>
              <a:rPr lang="en-US" sz="2400" dirty="0">
                <a:latin typeface="Arial"/>
                <a:ea typeface="Calibri"/>
                <a:cs typeface="Calibri"/>
              </a:rPr>
              <a:t> Those who are authorized to approve the criteria and do the final sign-off.</a:t>
            </a:r>
            <a:endParaRPr lang="en-US" sz="2400" dirty="0">
              <a:latin typeface="Arial"/>
              <a:ea typeface="Calibri"/>
            </a:endParaRPr>
          </a:p>
          <a:p>
            <a:pPr marL="0" indent="0">
              <a:buNone/>
            </a:pPr>
            <a:r>
              <a:rPr lang="en-US" sz="2400" dirty="0">
                <a:latin typeface="Arial"/>
                <a:ea typeface="Calibri"/>
                <a:cs typeface="Arial"/>
              </a:rPr>
              <a:t>Support for UAT:</a:t>
            </a:r>
          </a:p>
          <a:p>
            <a:pPr marL="0" indent="0">
              <a:buNone/>
            </a:pPr>
            <a:r>
              <a:rPr lang="en-US" sz="2400" b="1" dirty="0">
                <a:latin typeface="Arial"/>
                <a:ea typeface="Calibri"/>
                <a:cs typeface="Calibri"/>
              </a:rPr>
              <a:t>Developers:</a:t>
            </a:r>
            <a:r>
              <a:rPr lang="en-US" sz="2400" dirty="0">
                <a:latin typeface="Arial"/>
                <a:ea typeface="Calibri"/>
                <a:cs typeface="Calibri"/>
              </a:rPr>
              <a:t> address any defects or issues identified during UAT</a:t>
            </a:r>
          </a:p>
          <a:p>
            <a:pPr marL="0" indent="0">
              <a:buNone/>
            </a:pPr>
            <a:r>
              <a:rPr lang="en-US" sz="2400" b="1" dirty="0">
                <a:latin typeface="Arial"/>
                <a:ea typeface="Calibri"/>
                <a:cs typeface="Calibri"/>
              </a:rPr>
              <a:t>IT support</a:t>
            </a:r>
            <a:r>
              <a:rPr lang="en-US" sz="2400" dirty="0">
                <a:latin typeface="Arial"/>
                <a:ea typeface="Calibri"/>
                <a:cs typeface="Calibri"/>
              </a:rPr>
              <a:t>: set up and monitor the UAT environment</a:t>
            </a:r>
          </a:p>
          <a:p>
            <a:pPr marL="0" indent="0">
              <a:buNone/>
            </a:pPr>
            <a:endParaRPr lang="en-US" sz="1200">
              <a:latin typeface="Calibri"/>
              <a:ea typeface="Calibri"/>
              <a:cs typeface="Calibri"/>
            </a:endParaRPr>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a:buNone/>
            </a:pPr>
            <a:endParaRPr lang="en-US" sz="1800"/>
          </a:p>
          <a:p>
            <a:pPr marL="0" indent="0">
              <a:buNone/>
            </a:pPr>
            <a:endParaRPr lang="en-US">
              <a:latin typeface="Arial"/>
              <a:cs typeface="Arial"/>
            </a:endParaRPr>
          </a:p>
          <a:p>
            <a:pPr marL="0" indent="0">
              <a:buNone/>
            </a:pPr>
            <a:endParaRPr lang="en-US">
              <a:latin typeface="Arial"/>
              <a:cs typeface="Arial"/>
            </a:endParaRPr>
          </a:p>
          <a:p>
            <a:pPr marL="0" indent="0">
              <a:buNone/>
            </a:pPr>
            <a:endParaRPr lang="en-US">
              <a:latin typeface="Arial"/>
              <a:cs typeface="Arial"/>
            </a:endParaRPr>
          </a:p>
          <a:p>
            <a:pPr marL="0" indent="0">
              <a:buNone/>
            </a:pPr>
            <a:endParaRPr lang="en-US">
              <a:latin typeface="Arial"/>
              <a:cs typeface="Arial"/>
            </a:endParaRPr>
          </a:p>
          <a:p>
            <a:pPr marL="0" indent="0">
              <a:buNone/>
            </a:pPr>
            <a:endParaRPr lang="en-US">
              <a:latin typeface="Arial"/>
              <a:cs typeface="Arial"/>
            </a:endParaRPr>
          </a:p>
          <a:p>
            <a:pPr marL="0" indent="0">
              <a:buNone/>
            </a:pPr>
            <a:endParaRPr lang="en-US">
              <a:latin typeface="Arial"/>
              <a:cs typeface="Arial"/>
            </a:endParaRPr>
          </a:p>
        </p:txBody>
      </p:sp>
    </p:spTree>
    <p:extLst>
      <p:ext uri="{BB962C8B-B14F-4D97-AF65-F5344CB8AC3E}">
        <p14:creationId xmlns:p14="http://schemas.microsoft.com/office/powerpoint/2010/main" val="4057046011"/>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DCC6A-3166-A0E7-4618-F50724FD0713}"/>
              </a:ext>
            </a:extLst>
          </p:cNvPr>
          <p:cNvSpPr>
            <a:spLocks noGrp="1"/>
          </p:cNvSpPr>
          <p:nvPr>
            <p:ph type="title"/>
          </p:nvPr>
        </p:nvSpPr>
        <p:spPr/>
        <p:txBody>
          <a:bodyPr/>
          <a:lstStyle/>
          <a:p>
            <a:r>
              <a:rPr lang="en-US">
                <a:latin typeface="Arial"/>
                <a:cs typeface="Arial"/>
              </a:rPr>
              <a:t>How: UAT activities</a:t>
            </a:r>
            <a:endParaRPr lang="en-US"/>
          </a:p>
        </p:txBody>
      </p:sp>
      <p:sp>
        <p:nvSpPr>
          <p:cNvPr id="4" name="Content Placeholder 2">
            <a:extLst>
              <a:ext uri="{FF2B5EF4-FFF2-40B4-BE49-F238E27FC236}">
                <a16:creationId xmlns:a16="http://schemas.microsoft.com/office/drawing/2014/main" id="{E0BCD5CE-6417-2B90-E462-27E4C3FE225E}"/>
              </a:ext>
            </a:extLst>
          </p:cNvPr>
          <p:cNvSpPr txBox="1">
            <a:spLocks/>
          </p:cNvSpPr>
          <p:nvPr/>
        </p:nvSpPr>
        <p:spPr>
          <a:xfrm>
            <a:off x="1011314" y="1716692"/>
            <a:ext cx="10290850" cy="448123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a:latin typeface="Calibri"/>
              <a:ea typeface="Calibri"/>
            </a:endParaRPr>
          </a:p>
          <a:p>
            <a:pPr>
              <a:buFont typeface="Arial"/>
              <a:buChar char="•"/>
            </a:pPr>
            <a:r>
              <a:rPr lang="en-US" sz="2400" b="1" dirty="0">
                <a:latin typeface="Arial"/>
                <a:ea typeface="Calibri"/>
                <a:cs typeface="Arial"/>
              </a:rPr>
              <a:t>Planning:</a:t>
            </a:r>
            <a:r>
              <a:rPr lang="en-US" sz="2400" dirty="0">
                <a:latin typeface="Arial"/>
                <a:ea typeface="Calibri"/>
                <a:cs typeface="Arial"/>
              </a:rPr>
              <a:t> UAT strategy, scope, objectives, and criteria for acceptance.</a:t>
            </a:r>
            <a:endParaRPr lang="en-US" sz="2400" dirty="0">
              <a:latin typeface="Arial"/>
              <a:ea typeface="Calibri"/>
            </a:endParaRPr>
          </a:p>
          <a:p>
            <a:pPr>
              <a:buFont typeface="Arial"/>
              <a:buChar char="•"/>
            </a:pPr>
            <a:r>
              <a:rPr lang="en-US" sz="2400" b="1" dirty="0">
                <a:latin typeface="Arial"/>
                <a:ea typeface="Calibri"/>
                <a:cs typeface="Arial"/>
              </a:rPr>
              <a:t>Designing Test Cases:</a:t>
            </a:r>
            <a:r>
              <a:rPr lang="en-US" sz="2400" dirty="0">
                <a:latin typeface="Arial"/>
                <a:ea typeface="Calibri"/>
                <a:cs typeface="Arial"/>
              </a:rPr>
              <a:t> Develop test cases and scenarios  </a:t>
            </a:r>
            <a:endParaRPr lang="en-US" sz="2400" dirty="0">
              <a:latin typeface="Arial"/>
              <a:ea typeface="Calibri"/>
            </a:endParaRPr>
          </a:p>
          <a:p>
            <a:pPr>
              <a:buFont typeface="Arial"/>
              <a:buChar char="•"/>
            </a:pPr>
            <a:r>
              <a:rPr lang="en-US" sz="2400" b="1" dirty="0">
                <a:latin typeface="Arial"/>
                <a:ea typeface="Calibri"/>
                <a:cs typeface="Arial"/>
              </a:rPr>
              <a:t>Preparing the Test Environment:</a:t>
            </a:r>
            <a:r>
              <a:rPr lang="en-US" sz="2400" dirty="0">
                <a:latin typeface="Arial"/>
                <a:ea typeface="Calibri"/>
                <a:cs typeface="Arial"/>
              </a:rPr>
              <a:t> This should mimic the real world environment as closely as possible</a:t>
            </a:r>
            <a:endParaRPr lang="en-US" sz="2400" dirty="0">
              <a:latin typeface="Arial"/>
              <a:ea typeface="Calibri"/>
            </a:endParaRPr>
          </a:p>
          <a:p>
            <a:pPr>
              <a:buFont typeface="Arial"/>
              <a:buChar char="•"/>
            </a:pPr>
            <a:r>
              <a:rPr lang="en-US" sz="2400" b="1">
                <a:latin typeface="Arial"/>
                <a:ea typeface="Calibri"/>
                <a:cs typeface="Arial"/>
              </a:rPr>
              <a:t>Executing Tests:</a:t>
            </a:r>
            <a:r>
              <a:rPr lang="en-US" sz="2400">
                <a:latin typeface="Arial"/>
                <a:ea typeface="Calibri"/>
                <a:cs typeface="Arial"/>
              </a:rPr>
              <a:t> End users execute the test cases and scenarios</a:t>
            </a:r>
            <a:endParaRPr lang="en-US" sz="2400">
              <a:latin typeface="Arial"/>
              <a:ea typeface="Calibri"/>
            </a:endParaRPr>
          </a:p>
          <a:p>
            <a:pPr>
              <a:buFont typeface="Arial"/>
              <a:buChar char="•"/>
            </a:pPr>
            <a:r>
              <a:rPr lang="en-US" sz="2400" b="1" dirty="0">
                <a:latin typeface="Arial"/>
                <a:ea typeface="Calibri"/>
                <a:cs typeface="Arial"/>
              </a:rPr>
              <a:t>Logging Issues:</a:t>
            </a:r>
            <a:r>
              <a:rPr lang="en-US" sz="2400" dirty="0">
                <a:latin typeface="Arial"/>
                <a:ea typeface="Calibri"/>
                <a:cs typeface="Arial"/>
              </a:rPr>
              <a:t> Record any defects or issues  </a:t>
            </a:r>
            <a:endParaRPr lang="en-US" sz="2400" dirty="0">
              <a:latin typeface="Arial"/>
              <a:ea typeface="Calibri"/>
            </a:endParaRPr>
          </a:p>
          <a:p>
            <a:pPr>
              <a:buFont typeface="Arial"/>
              <a:buChar char="•"/>
            </a:pPr>
            <a:r>
              <a:rPr lang="en-US" sz="2400" b="1" dirty="0">
                <a:latin typeface="Arial"/>
                <a:ea typeface="Calibri"/>
                <a:cs typeface="Arial"/>
              </a:rPr>
              <a:t>Retesting:</a:t>
            </a:r>
            <a:r>
              <a:rPr lang="en-US" sz="2400" dirty="0">
                <a:latin typeface="Arial"/>
                <a:ea typeface="Calibri"/>
                <a:cs typeface="Arial"/>
              </a:rPr>
              <a:t> Verify if reported defects are resolved</a:t>
            </a:r>
            <a:endParaRPr lang="en-US" sz="2400" dirty="0">
              <a:latin typeface="Arial"/>
              <a:ea typeface="Calibri"/>
            </a:endParaRPr>
          </a:p>
          <a:p>
            <a:pPr>
              <a:buFont typeface="Arial"/>
              <a:buChar char="•"/>
            </a:pPr>
            <a:r>
              <a:rPr lang="en-US" sz="2400" b="1" dirty="0">
                <a:latin typeface="Arial"/>
                <a:ea typeface="Calibri"/>
                <a:cs typeface="Arial"/>
              </a:rPr>
              <a:t>Sign-off:</a:t>
            </a:r>
            <a:r>
              <a:rPr lang="en-US" sz="2400" dirty="0">
                <a:latin typeface="Arial"/>
                <a:ea typeface="Calibri"/>
                <a:cs typeface="Arial"/>
              </a:rPr>
              <a:t> Upon successful completion of UAT, stakeholders formally accept the software</a:t>
            </a:r>
            <a:endParaRPr lang="en-US" sz="2400" dirty="0">
              <a:latin typeface="Arial"/>
              <a:ea typeface="Calibri"/>
            </a:endParaRPr>
          </a:p>
          <a:p>
            <a:pPr>
              <a:buNone/>
            </a:pPr>
            <a:endParaRPr lang="en-US" sz="1800">
              <a:latin typeface="Arial"/>
              <a:cs typeface="Arial"/>
            </a:endParaRPr>
          </a:p>
          <a:p>
            <a:pPr marL="0" indent="0">
              <a:buNone/>
            </a:pPr>
            <a:endParaRPr lang="en-US">
              <a:latin typeface="Arial"/>
              <a:cs typeface="Arial"/>
            </a:endParaRPr>
          </a:p>
          <a:p>
            <a:pPr marL="0" indent="0">
              <a:buNone/>
            </a:pPr>
            <a:endParaRPr lang="en-US">
              <a:latin typeface="Arial"/>
              <a:cs typeface="Arial"/>
            </a:endParaRPr>
          </a:p>
          <a:p>
            <a:pPr marL="0" indent="0">
              <a:buNone/>
            </a:pPr>
            <a:endParaRPr lang="en-US">
              <a:latin typeface="Arial"/>
              <a:cs typeface="Arial"/>
            </a:endParaRPr>
          </a:p>
          <a:p>
            <a:pPr marL="0" indent="0">
              <a:buNone/>
            </a:pPr>
            <a:endParaRPr lang="en-US">
              <a:latin typeface="Arial"/>
              <a:cs typeface="Arial"/>
            </a:endParaRPr>
          </a:p>
          <a:p>
            <a:pPr marL="0" indent="0">
              <a:buNone/>
            </a:pPr>
            <a:endParaRPr lang="en-US">
              <a:latin typeface="Arial"/>
              <a:cs typeface="Arial"/>
            </a:endParaRPr>
          </a:p>
          <a:p>
            <a:pPr marL="0" indent="0">
              <a:buNone/>
            </a:pPr>
            <a:endParaRPr lang="en-US">
              <a:latin typeface="Arial"/>
              <a:cs typeface="Arial"/>
            </a:endParaRPr>
          </a:p>
        </p:txBody>
      </p:sp>
    </p:spTree>
    <p:extLst>
      <p:ext uri="{BB962C8B-B14F-4D97-AF65-F5344CB8AC3E}">
        <p14:creationId xmlns:p14="http://schemas.microsoft.com/office/powerpoint/2010/main" val="1871641242"/>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DCC6A-3166-A0E7-4618-F50724FD0713}"/>
              </a:ext>
            </a:extLst>
          </p:cNvPr>
          <p:cNvSpPr>
            <a:spLocks noGrp="1"/>
          </p:cNvSpPr>
          <p:nvPr>
            <p:ph type="title"/>
          </p:nvPr>
        </p:nvSpPr>
        <p:spPr/>
        <p:txBody>
          <a:bodyPr/>
          <a:lstStyle/>
          <a:p>
            <a:r>
              <a:rPr lang="en-US">
                <a:latin typeface="Arial"/>
                <a:cs typeface="Arial"/>
              </a:rPr>
              <a:t>Activity: UAT   (15 mins) </a:t>
            </a:r>
            <a:endParaRPr lang="en-US"/>
          </a:p>
        </p:txBody>
      </p:sp>
      <p:sp>
        <p:nvSpPr>
          <p:cNvPr id="3" name="Content Placeholder 2">
            <a:extLst>
              <a:ext uri="{FF2B5EF4-FFF2-40B4-BE49-F238E27FC236}">
                <a16:creationId xmlns:a16="http://schemas.microsoft.com/office/drawing/2014/main" id="{48628235-0677-1C17-78D2-57012F652703}"/>
              </a:ext>
            </a:extLst>
          </p:cNvPr>
          <p:cNvSpPr>
            <a:spLocks noGrp="1"/>
          </p:cNvSpPr>
          <p:nvPr>
            <p:ph idx="1"/>
          </p:nvPr>
        </p:nvSpPr>
        <p:spPr>
          <a:xfrm>
            <a:off x="838200" y="1901502"/>
            <a:ext cx="10084496" cy="3948153"/>
          </a:xfrm>
        </p:spPr>
        <p:txBody>
          <a:bodyPr vert="horz" lIns="91440" tIns="45720" rIns="91440" bIns="45720" rtlCol="0" anchor="t">
            <a:normAutofit/>
          </a:bodyPr>
          <a:lstStyle/>
          <a:p>
            <a:endParaRPr lang="en-US" sz="1400">
              <a:latin typeface="Arial"/>
              <a:cs typeface="Arial"/>
            </a:endParaRPr>
          </a:p>
          <a:p>
            <a:endParaRPr lang="en-US" sz="1000">
              <a:solidFill>
                <a:srgbClr val="CC00FF"/>
              </a:solidFill>
              <a:latin typeface="Arial"/>
              <a:cs typeface="Arial"/>
            </a:endParaRPr>
          </a:p>
        </p:txBody>
      </p:sp>
      <p:sp>
        <p:nvSpPr>
          <p:cNvPr id="5" name="Content Placeholder 2">
            <a:extLst>
              <a:ext uri="{FF2B5EF4-FFF2-40B4-BE49-F238E27FC236}">
                <a16:creationId xmlns:a16="http://schemas.microsoft.com/office/drawing/2014/main" id="{37C56B4E-7E62-E6C3-2F30-34211EA62AED}"/>
              </a:ext>
            </a:extLst>
          </p:cNvPr>
          <p:cNvSpPr txBox="1">
            <a:spLocks/>
          </p:cNvSpPr>
          <p:nvPr/>
        </p:nvSpPr>
        <p:spPr>
          <a:xfrm>
            <a:off x="838200" y="1565621"/>
            <a:ext cx="10294631" cy="427901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a:p>
            <a:pPr marL="0" indent="0">
              <a:buNone/>
            </a:pPr>
            <a:r>
              <a:rPr lang="en-US" sz="2400">
                <a:latin typeface="Arial"/>
                <a:cs typeface="Arial"/>
              </a:rPr>
              <a:t>Group exercise: Using the case study, select your role as a</a:t>
            </a:r>
            <a:endParaRPr lang="en-US" sz="2400"/>
          </a:p>
          <a:p>
            <a:pPr marL="0" indent="0">
              <a:buNone/>
            </a:pPr>
            <a:r>
              <a:rPr lang="en-US" sz="2400">
                <a:latin typeface="Arial"/>
                <a:cs typeface="Arial"/>
              </a:rPr>
              <a:t>1) nurse </a:t>
            </a:r>
            <a:endParaRPr lang="en-US" sz="2400"/>
          </a:p>
          <a:p>
            <a:pPr marL="0" indent="0">
              <a:buNone/>
            </a:pPr>
            <a:r>
              <a:rPr lang="en-US" sz="2400">
                <a:latin typeface="Arial"/>
                <a:cs typeface="Arial"/>
              </a:rPr>
              <a:t>2) software partner  </a:t>
            </a:r>
            <a:endParaRPr lang="en-US" sz="2400"/>
          </a:p>
          <a:p>
            <a:pPr marL="0" indent="0">
              <a:buNone/>
            </a:pPr>
            <a:r>
              <a:rPr lang="en-US" sz="2400">
                <a:latin typeface="Arial"/>
                <a:cs typeface="Arial"/>
              </a:rPr>
              <a:t>3) government representative </a:t>
            </a:r>
            <a:endParaRPr lang="en-US" sz="2400"/>
          </a:p>
          <a:p>
            <a:pPr marL="0" indent="0">
              <a:buNone/>
            </a:pPr>
            <a:r>
              <a:rPr lang="en-US" sz="2400">
                <a:latin typeface="Arial"/>
                <a:cs typeface="Arial"/>
              </a:rPr>
              <a:t>4) project manager</a:t>
            </a:r>
            <a:endParaRPr lang="en-US" sz="2400"/>
          </a:p>
          <a:p>
            <a:pPr marL="0" indent="0">
              <a:buNone/>
            </a:pPr>
            <a:r>
              <a:rPr lang="en-US" sz="2400">
                <a:latin typeface="Arial"/>
                <a:cs typeface="Arial"/>
              </a:rPr>
              <a:t>5) tester </a:t>
            </a:r>
            <a:endParaRPr lang="en-US" sz="2400"/>
          </a:p>
          <a:p>
            <a:pPr marL="0" indent="0">
              <a:buNone/>
            </a:pPr>
            <a:r>
              <a:rPr lang="en-US" sz="2400">
                <a:latin typeface="Arial"/>
                <a:cs typeface="Arial"/>
              </a:rPr>
              <a:t>and describe your role in the UAT process</a:t>
            </a:r>
            <a:endParaRPr lang="en-US" sz="2400"/>
          </a:p>
          <a:p>
            <a:pPr marL="0" indent="0">
              <a:buNone/>
            </a:pPr>
            <a:endParaRPr lang="en-US" sz="2400">
              <a:latin typeface="Arial"/>
              <a:cs typeface="Arial"/>
            </a:endParaRPr>
          </a:p>
          <a:p>
            <a:pPr marL="0" indent="0">
              <a:buNone/>
            </a:pPr>
            <a:r>
              <a:rPr lang="en-US" sz="2400">
                <a:latin typeface="Arial"/>
                <a:cs typeface="Arial"/>
              </a:rPr>
              <a:t>Feedback to the wider group.  10 mins</a:t>
            </a:r>
            <a:endParaRPr lang="en-US"/>
          </a:p>
          <a:p>
            <a:pPr marL="0" indent="0">
              <a:buNone/>
            </a:pPr>
            <a:endParaRPr lang="en-US">
              <a:latin typeface="Arial"/>
              <a:cs typeface="Arial"/>
            </a:endParaRPr>
          </a:p>
          <a:p>
            <a:pPr>
              <a:buNone/>
            </a:pPr>
            <a:endParaRPr lang="en-US" sz="1800">
              <a:latin typeface="Arial"/>
              <a:cs typeface="Arial"/>
            </a:endParaRPr>
          </a:p>
          <a:p>
            <a:pPr marL="0" indent="0">
              <a:buNone/>
            </a:pPr>
            <a:endParaRPr lang="en-US">
              <a:latin typeface="Arial"/>
              <a:cs typeface="Arial"/>
            </a:endParaRPr>
          </a:p>
          <a:p>
            <a:pPr marL="0" indent="0">
              <a:buNone/>
            </a:pPr>
            <a:endParaRPr lang="en-US">
              <a:latin typeface="Arial"/>
              <a:cs typeface="Arial"/>
            </a:endParaRPr>
          </a:p>
          <a:p>
            <a:pPr marL="0" indent="0">
              <a:buNone/>
            </a:pPr>
            <a:endParaRPr lang="en-US">
              <a:latin typeface="Arial"/>
              <a:cs typeface="Arial"/>
            </a:endParaRPr>
          </a:p>
          <a:p>
            <a:pPr marL="0" indent="0">
              <a:buNone/>
            </a:pPr>
            <a:endParaRPr lang="en-US">
              <a:latin typeface="Arial"/>
              <a:cs typeface="Arial"/>
            </a:endParaRPr>
          </a:p>
          <a:p>
            <a:pPr marL="0" indent="0">
              <a:buNone/>
            </a:pPr>
            <a:endParaRPr lang="en-US">
              <a:latin typeface="Arial"/>
              <a:cs typeface="Arial"/>
            </a:endParaRPr>
          </a:p>
          <a:p>
            <a:pPr marL="0" indent="0">
              <a:buNone/>
            </a:pPr>
            <a:endParaRPr lang="en-US">
              <a:latin typeface="Arial"/>
              <a:cs typeface="Arial"/>
            </a:endParaRPr>
          </a:p>
        </p:txBody>
      </p:sp>
    </p:spTree>
    <p:extLst>
      <p:ext uri="{BB962C8B-B14F-4D97-AF65-F5344CB8AC3E}">
        <p14:creationId xmlns:p14="http://schemas.microsoft.com/office/powerpoint/2010/main" val="67810448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DCC6A-3166-A0E7-4618-F50724FD0713}"/>
              </a:ext>
            </a:extLst>
          </p:cNvPr>
          <p:cNvSpPr>
            <a:spLocks noGrp="1"/>
          </p:cNvSpPr>
          <p:nvPr>
            <p:ph type="title"/>
          </p:nvPr>
        </p:nvSpPr>
        <p:spPr/>
        <p:txBody>
          <a:bodyPr/>
          <a:lstStyle/>
          <a:p>
            <a:r>
              <a:rPr lang="en-US">
                <a:latin typeface="Arial"/>
                <a:cs typeface="Arial"/>
              </a:rPr>
              <a:t>  </a:t>
            </a:r>
            <a:endParaRPr lang="en-US"/>
          </a:p>
        </p:txBody>
      </p:sp>
      <p:sp>
        <p:nvSpPr>
          <p:cNvPr id="3" name="Content Placeholder 2">
            <a:extLst>
              <a:ext uri="{FF2B5EF4-FFF2-40B4-BE49-F238E27FC236}">
                <a16:creationId xmlns:a16="http://schemas.microsoft.com/office/drawing/2014/main" id="{48628235-0677-1C17-78D2-57012F652703}"/>
              </a:ext>
            </a:extLst>
          </p:cNvPr>
          <p:cNvSpPr>
            <a:spLocks noGrp="1"/>
          </p:cNvSpPr>
          <p:nvPr>
            <p:ph idx="1"/>
          </p:nvPr>
        </p:nvSpPr>
        <p:spPr>
          <a:xfrm>
            <a:off x="838201" y="2057065"/>
            <a:ext cx="6737138" cy="3670126"/>
          </a:xfrm>
        </p:spPr>
        <p:txBody>
          <a:bodyPr vert="horz" lIns="91440" tIns="45720" rIns="91440" bIns="45720" rtlCol="0" anchor="t">
            <a:normAutofit/>
          </a:bodyPr>
          <a:lstStyle/>
          <a:p>
            <a:pPr marL="0" indent="0">
              <a:buNone/>
            </a:pPr>
            <a:r>
              <a:rPr lang="en-US" sz="3200" dirty="0">
                <a:latin typeface="Arial"/>
                <a:cs typeface="Arial"/>
              </a:rPr>
              <a:t>Without an agreed plan for UAT projects are at a higher risk of failure due mis-matched expectations, unmet user needs and software that is not ready for use!</a:t>
            </a:r>
            <a:endParaRPr lang="en-US" sz="3200" dirty="0">
              <a:latin typeface="Arial"/>
            </a:endParaRP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5" name="Title 1">
            <a:extLst>
              <a:ext uri="{FF2B5EF4-FFF2-40B4-BE49-F238E27FC236}">
                <a16:creationId xmlns:a16="http://schemas.microsoft.com/office/drawing/2014/main" id="{7CB90B4D-7539-F2C6-CEC7-B910084AEBEA}"/>
              </a:ext>
            </a:extLst>
          </p:cNvPr>
          <p:cNvSpPr txBox="1">
            <a:spLocks/>
          </p:cNvSpPr>
          <p:nvPr/>
        </p:nvSpPr>
        <p:spPr>
          <a:xfrm>
            <a:off x="833718" y="360643"/>
            <a:ext cx="10084496" cy="156164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r>
              <a:rPr lang="en-US">
                <a:latin typeface="Arial"/>
                <a:cs typeface="Arial"/>
              </a:rPr>
              <a:t>The risk of not having UAT</a:t>
            </a:r>
            <a:endParaRPr lang="en-US"/>
          </a:p>
        </p:txBody>
      </p:sp>
      <p:sp>
        <p:nvSpPr>
          <p:cNvPr id="6" name="Isosceles Triangle 5">
            <a:extLst>
              <a:ext uri="{FF2B5EF4-FFF2-40B4-BE49-F238E27FC236}">
                <a16:creationId xmlns:a16="http://schemas.microsoft.com/office/drawing/2014/main" id="{124EA66C-E172-0B7C-841A-18FE81DF39CC}"/>
              </a:ext>
            </a:extLst>
          </p:cNvPr>
          <p:cNvSpPr/>
          <p:nvPr/>
        </p:nvSpPr>
        <p:spPr>
          <a:xfrm>
            <a:off x="8646059" y="2426980"/>
            <a:ext cx="2272394" cy="2258788"/>
          </a:xfrm>
          <a:prstGeom prst="triangl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13A7DBD-4B08-3D1D-D0BF-BD6C0F122E00}"/>
              </a:ext>
            </a:extLst>
          </p:cNvPr>
          <p:cNvSpPr txBox="1"/>
          <p:nvPr/>
        </p:nvSpPr>
        <p:spPr>
          <a:xfrm>
            <a:off x="9404734" y="3107697"/>
            <a:ext cx="784610"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9600" b="1">
                <a:cs typeface="Calibri"/>
              </a:rPr>
              <a:t>!</a:t>
            </a:r>
            <a:endParaRPr lang="en-US" sz="9600" b="1"/>
          </a:p>
        </p:txBody>
      </p:sp>
    </p:spTree>
    <p:extLst>
      <p:ext uri="{BB962C8B-B14F-4D97-AF65-F5344CB8AC3E}">
        <p14:creationId xmlns:p14="http://schemas.microsoft.com/office/powerpoint/2010/main" val="3240463078"/>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DCC6A-3166-A0E7-4618-F50724FD0713}"/>
              </a:ext>
            </a:extLst>
          </p:cNvPr>
          <p:cNvSpPr>
            <a:spLocks noGrp="1"/>
          </p:cNvSpPr>
          <p:nvPr>
            <p:ph type="title"/>
          </p:nvPr>
        </p:nvSpPr>
        <p:spPr>
          <a:xfrm>
            <a:off x="838200" y="365125"/>
            <a:ext cx="10084496" cy="1180646"/>
          </a:xfrm>
        </p:spPr>
        <p:txBody>
          <a:bodyPr/>
          <a:lstStyle/>
          <a:p>
            <a:r>
              <a:rPr lang="en-US">
                <a:latin typeface="Arial"/>
                <a:cs typeface="Arial"/>
              </a:rPr>
              <a:t>PM Checklist: Testing and UAT</a:t>
            </a:r>
            <a:endParaRPr lang="en-US"/>
          </a:p>
        </p:txBody>
      </p:sp>
      <p:sp>
        <p:nvSpPr>
          <p:cNvPr id="3" name="Content Placeholder 2">
            <a:extLst>
              <a:ext uri="{FF2B5EF4-FFF2-40B4-BE49-F238E27FC236}">
                <a16:creationId xmlns:a16="http://schemas.microsoft.com/office/drawing/2014/main" id="{48628235-0677-1C17-78D2-57012F652703}"/>
              </a:ext>
            </a:extLst>
          </p:cNvPr>
          <p:cNvSpPr>
            <a:spLocks noGrp="1"/>
          </p:cNvSpPr>
          <p:nvPr>
            <p:ph idx="1"/>
          </p:nvPr>
        </p:nvSpPr>
        <p:spPr>
          <a:xfrm>
            <a:off x="838200" y="1408004"/>
            <a:ext cx="10084496" cy="4756241"/>
          </a:xfrm>
        </p:spPr>
        <p:txBody>
          <a:bodyPr vert="horz" lIns="91440" tIns="45720" rIns="91440" bIns="45720" rtlCol="0" anchor="t">
            <a:noAutofit/>
          </a:bodyPr>
          <a:lstStyle/>
          <a:p>
            <a:pPr marL="0" indent="0">
              <a:buNone/>
            </a:pPr>
            <a:endParaRPr lang="en-US" sz="1800" b="1" dirty="0"/>
          </a:p>
          <a:p>
            <a:pPr>
              <a:buFont typeface="Wingdings" panose="020B0604020202020204" pitchFamily="34" charset="0"/>
              <a:buChar char="q"/>
            </a:pPr>
            <a:r>
              <a:rPr lang="en-US" sz="1800" dirty="0">
                <a:latin typeface="Arial"/>
                <a:cs typeface="Arial"/>
              </a:rPr>
              <a:t>  All main testing activities have been defined in the project plan and Gantt chart.</a:t>
            </a:r>
          </a:p>
          <a:p>
            <a:pPr>
              <a:buFont typeface="Wingdings" panose="020B0604020202020204" pitchFamily="34" charset="0"/>
              <a:buChar char="q"/>
            </a:pPr>
            <a:r>
              <a:rPr lang="en-US" sz="1800" dirty="0">
                <a:latin typeface="Arial"/>
                <a:cs typeface="Arial"/>
              </a:rPr>
              <a:t>  The deliverables for the testing activities have been well defined. </a:t>
            </a:r>
            <a:endParaRPr lang="en-US" sz="1800" dirty="0">
              <a:latin typeface="Arial"/>
            </a:endParaRPr>
          </a:p>
          <a:p>
            <a:pPr>
              <a:buFont typeface="Wingdings" panose="020B0604020202020204" pitchFamily="34" charset="0"/>
              <a:buChar char="q"/>
            </a:pPr>
            <a:r>
              <a:rPr lang="en-US" sz="1800" dirty="0">
                <a:latin typeface="Arial"/>
                <a:cs typeface="Arial"/>
              </a:rPr>
              <a:t>  There are the right testing resources (people and skill sets, tools) available. </a:t>
            </a:r>
            <a:endParaRPr lang="en-US" sz="1800" dirty="0">
              <a:latin typeface="Arial"/>
            </a:endParaRPr>
          </a:p>
          <a:p>
            <a:pPr>
              <a:buFont typeface="Wingdings" panose="020B0604020202020204" pitchFamily="34" charset="0"/>
              <a:buChar char="q"/>
            </a:pPr>
            <a:r>
              <a:rPr lang="en-US" sz="1800" dirty="0">
                <a:latin typeface="Arial"/>
                <a:cs typeface="Arial"/>
              </a:rPr>
              <a:t>  There is agreement on how the UAT activities and results will be communicated. </a:t>
            </a:r>
          </a:p>
          <a:p>
            <a:pPr>
              <a:buFont typeface="Wingdings" panose="020B0604020202020204" pitchFamily="34" charset="0"/>
              <a:buChar char="q"/>
            </a:pPr>
            <a:r>
              <a:rPr lang="en-US" sz="1800" dirty="0">
                <a:latin typeface="Arial"/>
                <a:cs typeface="Arial"/>
              </a:rPr>
              <a:t>  For testing during the agile development process, all key stakeholders who will be responsible for testing have been identified and are willing and able to participate in the iterative process.</a:t>
            </a:r>
            <a:endParaRPr lang="en-US" sz="1800" dirty="0">
              <a:latin typeface="Arial"/>
            </a:endParaRPr>
          </a:p>
          <a:p>
            <a:pPr>
              <a:buFont typeface="Wingdings" panose="020B0604020202020204" pitchFamily="34" charset="0"/>
              <a:buChar char="q"/>
            </a:pPr>
            <a:r>
              <a:rPr lang="en-US" sz="1800" dirty="0">
                <a:latin typeface="Arial"/>
                <a:cs typeface="Arial"/>
              </a:rPr>
              <a:t>  There is a plan for formal User Acceptance Testing and it has been agreed that this will be the decision gate for the go-live of the system   </a:t>
            </a:r>
          </a:p>
          <a:p>
            <a:pPr lvl="1">
              <a:buFont typeface="Wingdings" panose="020B0604020202020204" pitchFamily="34" charset="0"/>
              <a:buChar char="q"/>
            </a:pPr>
            <a:r>
              <a:rPr lang="en-US" dirty="0">
                <a:latin typeface="Arial"/>
                <a:cs typeface="Arial"/>
              </a:rPr>
              <a:t>The person/s authorized for signoff of UAT has been identified and they have availability to do so when needed</a:t>
            </a:r>
          </a:p>
          <a:p>
            <a:pPr lvl="1">
              <a:buFont typeface="Wingdings" panose="020B0604020202020204" pitchFamily="34" charset="0"/>
              <a:buChar char="q"/>
            </a:pPr>
            <a:r>
              <a:rPr lang="en-US" dirty="0">
                <a:latin typeface="Arial"/>
                <a:cs typeface="Arial"/>
              </a:rPr>
              <a:t> All the necessary resources for UAT have been planned for</a:t>
            </a:r>
          </a:p>
          <a:p>
            <a:pPr lvl="1">
              <a:buFont typeface="Wingdings" panose="020B0604020202020204" pitchFamily="34" charset="0"/>
              <a:buChar char="q"/>
            </a:pPr>
            <a:r>
              <a:rPr lang="en-US" dirty="0">
                <a:latin typeface="Arial"/>
                <a:cs typeface="Arial"/>
              </a:rPr>
              <a:t>The place/environment where the UAT will be conducted has been decided. </a:t>
            </a:r>
          </a:p>
          <a:p>
            <a:pPr lvl="1">
              <a:buFont typeface="Wingdings" panose="020B0604020202020204" pitchFamily="34" charset="0"/>
              <a:buChar char="q"/>
            </a:pPr>
            <a:r>
              <a:rPr lang="en-US" dirty="0">
                <a:latin typeface="Arial"/>
                <a:cs typeface="Arial"/>
              </a:rPr>
              <a:t> A person from the project team has been identified to lead the UAT activity. </a:t>
            </a:r>
          </a:p>
          <a:p>
            <a:pPr lvl="1">
              <a:buFont typeface="Wingdings" panose="020B0604020202020204" pitchFamily="34" charset="0"/>
              <a:buChar char="q"/>
            </a:pPr>
            <a:endParaRPr lang="en-US" sz="1600" dirty="0">
              <a:latin typeface="Arial"/>
              <a:cs typeface="Arial"/>
            </a:endParaRPr>
          </a:p>
          <a:p>
            <a:pPr>
              <a:buFont typeface="Wingdings" panose="020B0604020202020204" pitchFamily="34" charset="0"/>
              <a:buChar char="q"/>
            </a:pPr>
            <a:endParaRPr lang="en-US" sz="1800" dirty="0">
              <a:latin typeface="Arial"/>
              <a:cs typeface="Arial"/>
            </a:endParaRPr>
          </a:p>
        </p:txBody>
      </p:sp>
    </p:spTree>
    <p:extLst>
      <p:ext uri="{BB962C8B-B14F-4D97-AF65-F5344CB8AC3E}">
        <p14:creationId xmlns:p14="http://schemas.microsoft.com/office/powerpoint/2010/main" val="189187171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DCC6A-3166-A0E7-4618-F50724FD0713}"/>
              </a:ext>
            </a:extLst>
          </p:cNvPr>
          <p:cNvSpPr>
            <a:spLocks noGrp="1"/>
          </p:cNvSpPr>
          <p:nvPr>
            <p:ph type="title"/>
          </p:nvPr>
        </p:nvSpPr>
        <p:spPr/>
        <p:txBody>
          <a:bodyPr/>
          <a:lstStyle/>
          <a:p>
            <a:r>
              <a:rPr lang="en-US">
                <a:latin typeface="Arial"/>
                <a:cs typeface="Arial"/>
              </a:rPr>
              <a:t>Implementation </a:t>
            </a:r>
            <a:endParaRPr lang="en-US"/>
          </a:p>
        </p:txBody>
      </p:sp>
      <p:sp>
        <p:nvSpPr>
          <p:cNvPr id="3" name="Content Placeholder 2">
            <a:extLst>
              <a:ext uri="{FF2B5EF4-FFF2-40B4-BE49-F238E27FC236}">
                <a16:creationId xmlns:a16="http://schemas.microsoft.com/office/drawing/2014/main" id="{48628235-0677-1C17-78D2-57012F652703}"/>
              </a:ext>
            </a:extLst>
          </p:cNvPr>
          <p:cNvSpPr>
            <a:spLocks noGrp="1"/>
          </p:cNvSpPr>
          <p:nvPr>
            <p:ph idx="1"/>
          </p:nvPr>
        </p:nvSpPr>
        <p:spPr>
          <a:xfrm>
            <a:off x="838200" y="1711634"/>
            <a:ext cx="5029163" cy="4420330"/>
          </a:xfrm>
        </p:spPr>
        <p:txBody>
          <a:bodyPr vert="horz" lIns="91440" tIns="45720" rIns="91440" bIns="45720" rtlCol="0" anchor="t">
            <a:normAutofit/>
          </a:bodyPr>
          <a:lstStyle/>
          <a:p>
            <a:pPr marL="0" indent="0">
              <a:buNone/>
            </a:pPr>
            <a:r>
              <a:rPr lang="en-US" dirty="0">
                <a:latin typeface="Arial"/>
                <a:cs typeface="Arial"/>
              </a:rPr>
              <a:t>Main implementation activities are:</a:t>
            </a:r>
          </a:p>
          <a:p>
            <a:r>
              <a:rPr lang="en-US" sz="1800" dirty="0">
                <a:latin typeface="Arial"/>
                <a:cs typeface="Arial"/>
              </a:rPr>
              <a:t>Deployment of the software </a:t>
            </a:r>
          </a:p>
          <a:p>
            <a:r>
              <a:rPr lang="en-US" sz="1800" dirty="0">
                <a:latin typeface="Arial"/>
                <a:cs typeface="Arial"/>
              </a:rPr>
              <a:t>Installation qualification (testing / validating that the infrastructure and software installation are working) </a:t>
            </a:r>
          </a:p>
          <a:p>
            <a:r>
              <a:rPr lang="en-US" sz="1800" dirty="0">
                <a:latin typeface="Arial"/>
                <a:cs typeface="Arial"/>
              </a:rPr>
              <a:t>Adapting standard operating procedures (SOPs) to include the use of the new/enhanced system</a:t>
            </a:r>
          </a:p>
          <a:p>
            <a:r>
              <a:rPr lang="en-US" sz="1800" dirty="0">
                <a:latin typeface="Arial"/>
                <a:cs typeface="Arial"/>
              </a:rPr>
              <a:t>User training </a:t>
            </a:r>
          </a:p>
          <a:p>
            <a:r>
              <a:rPr lang="en-US" sz="1800" dirty="0">
                <a:latin typeface="Arial"/>
                <a:cs typeface="Arial"/>
              </a:rPr>
              <a:t>Go-live: users start working on the new system during normal operational use</a:t>
            </a:r>
          </a:p>
          <a:p>
            <a:r>
              <a:rPr lang="en-US" sz="1800" dirty="0">
                <a:latin typeface="Arial"/>
                <a:cs typeface="Arial"/>
              </a:rPr>
              <a:t>Support and mentorship post go-live </a:t>
            </a:r>
          </a:p>
          <a:p>
            <a:r>
              <a:rPr lang="en-US" sz="1800" dirty="0">
                <a:latin typeface="Arial"/>
                <a:cs typeface="Arial"/>
              </a:rPr>
              <a:t>Monitoring post go-live</a:t>
            </a:r>
            <a:endParaRPr lang="en-US" sz="1800" dirty="0"/>
          </a:p>
        </p:txBody>
      </p:sp>
      <p:pic>
        <p:nvPicPr>
          <p:cNvPr id="10" name="Picture 9">
            <a:extLst>
              <a:ext uri="{FF2B5EF4-FFF2-40B4-BE49-F238E27FC236}">
                <a16:creationId xmlns:a16="http://schemas.microsoft.com/office/drawing/2014/main" id="{ACD617EE-ABA9-FAAF-BE24-203B94A9C9A1}"/>
              </a:ext>
            </a:extLst>
          </p:cNvPr>
          <p:cNvPicPr>
            <a:picLocks noChangeAspect="1"/>
          </p:cNvPicPr>
          <p:nvPr/>
        </p:nvPicPr>
        <p:blipFill>
          <a:blip r:embed="rId2"/>
          <a:stretch>
            <a:fillRect/>
          </a:stretch>
        </p:blipFill>
        <p:spPr>
          <a:xfrm rot="1560000">
            <a:off x="8866704" y="999478"/>
            <a:ext cx="244823" cy="273090"/>
          </a:xfrm>
          <a:prstGeom prst="rect">
            <a:avLst/>
          </a:prstGeom>
        </p:spPr>
      </p:pic>
      <p:graphicFrame>
        <p:nvGraphicFramePr>
          <p:cNvPr id="12" name="Diagram 11">
            <a:extLst>
              <a:ext uri="{FF2B5EF4-FFF2-40B4-BE49-F238E27FC236}">
                <a16:creationId xmlns:a16="http://schemas.microsoft.com/office/drawing/2014/main" id="{7736A33A-2264-E600-1620-DD94BCEC8E40}"/>
              </a:ext>
            </a:extLst>
          </p:cNvPr>
          <p:cNvGraphicFramePr/>
          <p:nvPr>
            <p:extLst>
              <p:ext uri="{D42A27DB-BD31-4B8C-83A1-F6EECF244321}">
                <p14:modId xmlns:p14="http://schemas.microsoft.com/office/powerpoint/2010/main" val="401263068"/>
              </p:ext>
            </p:extLst>
          </p:nvPr>
        </p:nvGraphicFramePr>
        <p:xfrm>
          <a:off x="5443837" y="1311877"/>
          <a:ext cx="6748162" cy="52227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7" name="Oval 3924">
            <a:extLst>
              <a:ext uri="{FF2B5EF4-FFF2-40B4-BE49-F238E27FC236}">
                <a16:creationId xmlns:a16="http://schemas.microsoft.com/office/drawing/2014/main" id="{BD455A24-367E-97E6-F322-380FF7332643}"/>
              </a:ext>
            </a:extLst>
          </p:cNvPr>
          <p:cNvSpPr/>
          <p:nvPr/>
        </p:nvSpPr>
        <p:spPr>
          <a:xfrm>
            <a:off x="8435962" y="245449"/>
            <a:ext cx="932033" cy="690043"/>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b="1">
                <a:latin typeface="Arial"/>
                <a:ea typeface="Calibri"/>
                <a:cs typeface="Calibri"/>
              </a:rPr>
              <a:t>Software development lifecycle</a:t>
            </a:r>
            <a:endParaRPr lang="en-US" sz="900" b="1">
              <a:latin typeface="Arial"/>
              <a:cs typeface="Arial"/>
            </a:endParaRPr>
          </a:p>
        </p:txBody>
      </p:sp>
      <p:sp>
        <p:nvSpPr>
          <p:cNvPr id="39" name="Oval 3924">
            <a:extLst>
              <a:ext uri="{FF2B5EF4-FFF2-40B4-BE49-F238E27FC236}">
                <a16:creationId xmlns:a16="http://schemas.microsoft.com/office/drawing/2014/main" id="{EA6746A9-9DA5-D8D4-2D18-DAFD3BA3A7A0}"/>
              </a:ext>
            </a:extLst>
          </p:cNvPr>
          <p:cNvSpPr/>
          <p:nvPr/>
        </p:nvSpPr>
        <p:spPr>
          <a:xfrm>
            <a:off x="6410828" y="471991"/>
            <a:ext cx="1062464" cy="841068"/>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900" b="1">
                <a:latin typeface="Arial"/>
                <a:ea typeface="Calibri"/>
                <a:cs typeface="Calibri"/>
              </a:rPr>
              <a:t>Project Handover</a:t>
            </a:r>
            <a:endParaRPr lang="en-US"/>
          </a:p>
        </p:txBody>
      </p:sp>
      <p:pic>
        <p:nvPicPr>
          <p:cNvPr id="41" name="Picture 40">
            <a:extLst>
              <a:ext uri="{FF2B5EF4-FFF2-40B4-BE49-F238E27FC236}">
                <a16:creationId xmlns:a16="http://schemas.microsoft.com/office/drawing/2014/main" id="{200C22A9-AAFC-03F9-6A2C-E10776F0B5BC}"/>
              </a:ext>
            </a:extLst>
          </p:cNvPr>
          <p:cNvPicPr>
            <a:picLocks noChangeAspect="1"/>
          </p:cNvPicPr>
          <p:nvPr/>
        </p:nvPicPr>
        <p:blipFill>
          <a:blip r:embed="rId2"/>
          <a:stretch>
            <a:fillRect/>
          </a:stretch>
        </p:blipFill>
        <p:spPr>
          <a:xfrm rot="10620000">
            <a:off x="7235645" y="1320337"/>
            <a:ext cx="231094" cy="314280"/>
          </a:xfrm>
          <a:prstGeom prst="rect">
            <a:avLst/>
          </a:prstGeom>
        </p:spPr>
      </p:pic>
    </p:spTree>
    <p:extLst>
      <p:ext uri="{BB962C8B-B14F-4D97-AF65-F5344CB8AC3E}">
        <p14:creationId xmlns:p14="http://schemas.microsoft.com/office/powerpoint/2010/main" val="223623810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DCC6A-3166-A0E7-4618-F50724FD0713}"/>
              </a:ext>
            </a:extLst>
          </p:cNvPr>
          <p:cNvSpPr>
            <a:spLocks noGrp="1"/>
          </p:cNvSpPr>
          <p:nvPr>
            <p:ph type="title"/>
          </p:nvPr>
        </p:nvSpPr>
        <p:spPr/>
        <p:txBody>
          <a:bodyPr/>
          <a:lstStyle/>
          <a:p>
            <a:r>
              <a:rPr lang="en-US">
                <a:latin typeface="Arial"/>
                <a:cs typeface="Arial"/>
              </a:rPr>
              <a:t>Implementation schedule</a:t>
            </a:r>
            <a:endParaRPr lang="en-US"/>
          </a:p>
        </p:txBody>
      </p:sp>
      <p:sp>
        <p:nvSpPr>
          <p:cNvPr id="3" name="Content Placeholder 2">
            <a:extLst>
              <a:ext uri="{FF2B5EF4-FFF2-40B4-BE49-F238E27FC236}">
                <a16:creationId xmlns:a16="http://schemas.microsoft.com/office/drawing/2014/main" id="{48628235-0677-1C17-78D2-57012F652703}"/>
              </a:ext>
            </a:extLst>
          </p:cNvPr>
          <p:cNvSpPr>
            <a:spLocks noGrp="1"/>
          </p:cNvSpPr>
          <p:nvPr>
            <p:ph idx="1"/>
          </p:nvPr>
        </p:nvSpPr>
        <p:spPr>
          <a:xfrm>
            <a:off x="683218" y="1915549"/>
            <a:ext cx="5561466" cy="4347846"/>
          </a:xfrm>
        </p:spPr>
        <p:txBody>
          <a:bodyPr vert="horz" lIns="91440" tIns="45720" rIns="91440" bIns="45720" rtlCol="0" anchor="t">
            <a:normAutofit fontScale="92500" lnSpcReduction="10000"/>
          </a:bodyPr>
          <a:lstStyle/>
          <a:p>
            <a:r>
              <a:rPr lang="en" sz="2200" dirty="0"/>
              <a:t>The implementation schedule describes the activities and resources needed to </a:t>
            </a:r>
            <a:r>
              <a:rPr lang="en" sz="2200" b="1" dirty="0"/>
              <a:t>deploy and test the system</a:t>
            </a:r>
            <a:r>
              <a:rPr lang="en" sz="2200" dirty="0"/>
              <a:t> and </a:t>
            </a:r>
            <a:r>
              <a:rPr lang="en" sz="2200" b="1" dirty="0"/>
              <a:t>train and support users</a:t>
            </a:r>
            <a:r>
              <a:rPr lang="en" sz="2200" dirty="0"/>
              <a:t> so that they can use the system in a real-world environment</a:t>
            </a:r>
            <a:endParaRPr lang="en-US" sz="2200" dirty="0"/>
          </a:p>
          <a:p>
            <a:r>
              <a:rPr lang="en" sz="2200" dirty="0"/>
              <a:t>It considers </a:t>
            </a:r>
            <a:endParaRPr lang="en-US" sz="2200" dirty="0"/>
          </a:p>
          <a:p>
            <a:pPr lvl="1"/>
            <a:r>
              <a:rPr lang="en" sz="2000" dirty="0"/>
              <a:t>Site assessments</a:t>
            </a:r>
            <a:endParaRPr lang="en-US" sz="2000" dirty="0"/>
          </a:p>
          <a:p>
            <a:pPr lvl="1"/>
            <a:r>
              <a:rPr lang="en" sz="2000" dirty="0"/>
              <a:t>Software installation (deployment)</a:t>
            </a:r>
            <a:endParaRPr lang="en-US" sz="2000" dirty="0"/>
          </a:p>
          <a:p>
            <a:pPr lvl="1"/>
            <a:r>
              <a:rPr lang="en" sz="2000" dirty="0"/>
              <a:t>Hardware</a:t>
            </a:r>
            <a:endParaRPr lang="en-US" sz="2000" dirty="0"/>
          </a:p>
          <a:p>
            <a:pPr lvl="1"/>
            <a:r>
              <a:rPr lang="en" sz="2000" dirty="0"/>
              <a:t>Standard Operating Procedures (SOPs) / user documentation</a:t>
            </a:r>
            <a:endParaRPr lang="en-US" sz="2000" dirty="0"/>
          </a:p>
          <a:p>
            <a:pPr lvl="1"/>
            <a:r>
              <a:rPr lang="en" sz="2000" dirty="0"/>
              <a:t>Personnel </a:t>
            </a:r>
            <a:endParaRPr lang="en-US" sz="2000" dirty="0"/>
          </a:p>
          <a:p>
            <a:pPr lvl="1"/>
            <a:r>
              <a:rPr lang="en" sz="2000" dirty="0"/>
              <a:t>Training requirements </a:t>
            </a:r>
            <a:endParaRPr lang="en-US" sz="2000" dirty="0"/>
          </a:p>
          <a:p>
            <a:pPr marL="342900" indent="-342900"/>
            <a:r>
              <a:rPr lang="en" sz="2200" dirty="0"/>
              <a:t>All are needed for a successful implementation. </a:t>
            </a:r>
          </a:p>
          <a:p>
            <a:pPr lvl="1"/>
            <a:endParaRPr lang="en-US" dirty="0"/>
          </a:p>
          <a:p>
            <a:pPr lvl="1"/>
            <a:endParaRPr lang="en-US" dirty="0"/>
          </a:p>
          <a:p>
            <a:endParaRPr lang="en-US" dirty="0"/>
          </a:p>
        </p:txBody>
      </p:sp>
      <p:graphicFrame>
        <p:nvGraphicFramePr>
          <p:cNvPr id="4" name="Table 3">
            <a:extLst>
              <a:ext uri="{FF2B5EF4-FFF2-40B4-BE49-F238E27FC236}">
                <a16:creationId xmlns:a16="http://schemas.microsoft.com/office/drawing/2014/main" id="{4A2EC600-764B-CA73-7298-0D14DDF8F17C}"/>
              </a:ext>
            </a:extLst>
          </p:cNvPr>
          <p:cNvGraphicFramePr>
            <a:graphicFrameLocks noGrp="1"/>
          </p:cNvGraphicFramePr>
          <p:nvPr>
            <p:extLst>
              <p:ext uri="{D42A27DB-BD31-4B8C-83A1-F6EECF244321}">
                <p14:modId xmlns:p14="http://schemas.microsoft.com/office/powerpoint/2010/main" val="4197555712"/>
              </p:ext>
            </p:extLst>
          </p:nvPr>
        </p:nvGraphicFramePr>
        <p:xfrm>
          <a:off x="6244683" y="1661665"/>
          <a:ext cx="5648169" cy="4601730"/>
        </p:xfrm>
        <a:graphic>
          <a:graphicData uri="http://schemas.openxmlformats.org/drawingml/2006/table">
            <a:tbl>
              <a:tblPr firstRow="1" bandRow="1">
                <a:tableStyleId>{5C22544A-7EE6-4342-B048-85BDC9FD1C3A}</a:tableStyleId>
              </a:tblPr>
              <a:tblGrid>
                <a:gridCol w="2085804">
                  <a:extLst>
                    <a:ext uri="{9D8B030D-6E8A-4147-A177-3AD203B41FA5}">
                      <a16:colId xmlns:a16="http://schemas.microsoft.com/office/drawing/2014/main" val="3119599016"/>
                    </a:ext>
                  </a:extLst>
                </a:gridCol>
                <a:gridCol w="795037">
                  <a:extLst>
                    <a:ext uri="{9D8B030D-6E8A-4147-A177-3AD203B41FA5}">
                      <a16:colId xmlns:a16="http://schemas.microsoft.com/office/drawing/2014/main" val="170954535"/>
                    </a:ext>
                  </a:extLst>
                </a:gridCol>
                <a:gridCol w="1122407">
                  <a:extLst>
                    <a:ext uri="{9D8B030D-6E8A-4147-A177-3AD203B41FA5}">
                      <a16:colId xmlns:a16="http://schemas.microsoft.com/office/drawing/2014/main" val="2582492463"/>
                    </a:ext>
                  </a:extLst>
                </a:gridCol>
                <a:gridCol w="1644921">
                  <a:extLst>
                    <a:ext uri="{9D8B030D-6E8A-4147-A177-3AD203B41FA5}">
                      <a16:colId xmlns:a16="http://schemas.microsoft.com/office/drawing/2014/main" val="418661868"/>
                    </a:ext>
                  </a:extLst>
                </a:gridCol>
              </a:tblGrid>
              <a:tr h="404849">
                <a:tc>
                  <a:txBody>
                    <a:bodyPr/>
                    <a:lstStyle/>
                    <a:p>
                      <a:r>
                        <a:rPr lang="en-US" sz="1100" dirty="0"/>
                        <a:t>Major Task Name</a:t>
                      </a:r>
                    </a:p>
                  </a:txBody>
                  <a:tcPr/>
                </a:tc>
                <a:tc>
                  <a:txBody>
                    <a:bodyPr/>
                    <a:lstStyle/>
                    <a:p>
                      <a:r>
                        <a:rPr lang="en-US" sz="1100" dirty="0"/>
                        <a:t>Task Purpose</a:t>
                      </a:r>
                    </a:p>
                  </a:txBody>
                  <a:tcPr/>
                </a:tc>
                <a:tc>
                  <a:txBody>
                    <a:bodyPr/>
                    <a:lstStyle/>
                    <a:p>
                      <a:r>
                        <a:rPr lang="en-US" sz="1100" dirty="0"/>
                        <a:t>Responsible Person</a:t>
                      </a:r>
                    </a:p>
                  </a:txBody>
                  <a:tcPr/>
                </a:tc>
                <a:tc>
                  <a:txBody>
                    <a:bodyPr/>
                    <a:lstStyle/>
                    <a:p>
                      <a:r>
                        <a:rPr lang="en-US" sz="1100" dirty="0"/>
                        <a:t>Criteria for Successful Completion</a:t>
                      </a:r>
                    </a:p>
                  </a:txBody>
                  <a:tcPr/>
                </a:tc>
                <a:extLst>
                  <a:ext uri="{0D108BD9-81ED-4DB2-BD59-A6C34878D82A}">
                    <a16:rowId xmlns:a16="http://schemas.microsoft.com/office/drawing/2014/main" val="2448517867"/>
                  </a:ext>
                </a:extLst>
              </a:tr>
              <a:tr h="321650">
                <a:tc>
                  <a:txBody>
                    <a:bodyPr/>
                    <a:lstStyle/>
                    <a:p>
                      <a:r>
                        <a:rPr lang="en-US" sz="1100" dirty="0"/>
                        <a:t>Planning and Coordination Meetings</a:t>
                      </a:r>
                    </a:p>
                  </a:txBody>
                  <a:tcPr/>
                </a:tc>
                <a:tc>
                  <a:txBody>
                    <a:bodyPr/>
                    <a:lstStyle/>
                    <a:p>
                      <a:endParaRPr lang="en-US" sz="1100" dirty="0"/>
                    </a:p>
                  </a:txBody>
                  <a:tcPr/>
                </a:tc>
                <a:tc>
                  <a:txBody>
                    <a:bodyPr/>
                    <a:lstStyle/>
                    <a:p>
                      <a:endParaRPr lang="en-US" sz="1100" dirty="0"/>
                    </a:p>
                  </a:txBody>
                  <a:tcPr/>
                </a:tc>
                <a:tc>
                  <a:txBody>
                    <a:bodyPr/>
                    <a:lstStyle/>
                    <a:p>
                      <a:endParaRPr lang="en-US" sz="1100"/>
                    </a:p>
                  </a:txBody>
                  <a:tcPr/>
                </a:tc>
                <a:extLst>
                  <a:ext uri="{0D108BD9-81ED-4DB2-BD59-A6C34878D82A}">
                    <a16:rowId xmlns:a16="http://schemas.microsoft.com/office/drawing/2014/main" val="2344701935"/>
                  </a:ext>
                </a:extLst>
              </a:tr>
              <a:tr h="321650">
                <a:tc>
                  <a:txBody>
                    <a:bodyPr/>
                    <a:lstStyle/>
                    <a:p>
                      <a:r>
                        <a:rPr lang="en-US" sz="1100" dirty="0"/>
                        <a:t>Software Installation</a:t>
                      </a:r>
                    </a:p>
                  </a:txBody>
                  <a:tcPr/>
                </a:tc>
                <a:tc>
                  <a:txBody>
                    <a:bodyPr/>
                    <a:lstStyle/>
                    <a:p>
                      <a:endParaRPr lang="en-US" sz="1100" dirty="0"/>
                    </a:p>
                  </a:txBody>
                  <a:tcPr/>
                </a:tc>
                <a:tc>
                  <a:txBody>
                    <a:bodyPr/>
                    <a:lstStyle/>
                    <a:p>
                      <a:endParaRPr lang="en-US" sz="1100"/>
                    </a:p>
                  </a:txBody>
                  <a:tcPr/>
                </a:tc>
                <a:tc>
                  <a:txBody>
                    <a:bodyPr/>
                    <a:lstStyle/>
                    <a:p>
                      <a:endParaRPr lang="en-US" sz="1100"/>
                    </a:p>
                  </a:txBody>
                  <a:tcPr/>
                </a:tc>
                <a:extLst>
                  <a:ext uri="{0D108BD9-81ED-4DB2-BD59-A6C34878D82A}">
                    <a16:rowId xmlns:a16="http://schemas.microsoft.com/office/drawing/2014/main" val="2967439751"/>
                  </a:ext>
                </a:extLst>
              </a:tr>
              <a:tr h="321650">
                <a:tc>
                  <a:txBody>
                    <a:bodyPr/>
                    <a:lstStyle/>
                    <a:p>
                      <a:r>
                        <a:rPr lang="en-US" sz="1100" dirty="0"/>
                        <a:t>Personnel Training</a:t>
                      </a:r>
                    </a:p>
                  </a:txBody>
                  <a:tcPr/>
                </a:tc>
                <a:tc>
                  <a:txBody>
                    <a:bodyPr/>
                    <a:lstStyle/>
                    <a:p>
                      <a:endParaRPr lang="en-US" sz="1100" dirty="0"/>
                    </a:p>
                  </a:txBody>
                  <a:tcPr/>
                </a:tc>
                <a:tc>
                  <a:txBody>
                    <a:bodyPr/>
                    <a:lstStyle/>
                    <a:p>
                      <a:endParaRPr lang="en-US" sz="1100"/>
                    </a:p>
                  </a:txBody>
                  <a:tcPr/>
                </a:tc>
                <a:tc>
                  <a:txBody>
                    <a:bodyPr/>
                    <a:lstStyle/>
                    <a:p>
                      <a:endParaRPr lang="en-US" sz="1100"/>
                    </a:p>
                  </a:txBody>
                  <a:tcPr/>
                </a:tc>
                <a:extLst>
                  <a:ext uri="{0D108BD9-81ED-4DB2-BD59-A6C34878D82A}">
                    <a16:rowId xmlns:a16="http://schemas.microsoft.com/office/drawing/2014/main" val="836198041"/>
                  </a:ext>
                </a:extLst>
              </a:tr>
              <a:tr h="321650">
                <a:tc>
                  <a:txBody>
                    <a:bodyPr/>
                    <a:lstStyle/>
                    <a:p>
                      <a:r>
                        <a:rPr lang="en-US" sz="1100" dirty="0"/>
                        <a:t>Implementation Manual Creation</a:t>
                      </a:r>
                    </a:p>
                  </a:txBody>
                  <a:tcPr/>
                </a:tc>
                <a:tc>
                  <a:txBody>
                    <a:bodyPr/>
                    <a:lstStyle/>
                    <a:p>
                      <a:endParaRPr lang="en-US" sz="1100"/>
                    </a:p>
                  </a:txBody>
                  <a:tcPr/>
                </a:tc>
                <a:tc>
                  <a:txBody>
                    <a:bodyPr/>
                    <a:lstStyle/>
                    <a:p>
                      <a:endParaRPr lang="en-US" sz="1100" dirty="0"/>
                    </a:p>
                  </a:txBody>
                  <a:tcPr/>
                </a:tc>
                <a:tc>
                  <a:txBody>
                    <a:bodyPr/>
                    <a:lstStyle/>
                    <a:p>
                      <a:endParaRPr lang="en-US" sz="1100"/>
                    </a:p>
                  </a:txBody>
                  <a:tcPr/>
                </a:tc>
                <a:extLst>
                  <a:ext uri="{0D108BD9-81ED-4DB2-BD59-A6C34878D82A}">
                    <a16:rowId xmlns:a16="http://schemas.microsoft.com/office/drawing/2014/main" val="357214059"/>
                  </a:ext>
                </a:extLst>
              </a:tr>
              <a:tr h="321650">
                <a:tc>
                  <a:txBody>
                    <a:bodyPr/>
                    <a:lstStyle/>
                    <a:p>
                      <a:r>
                        <a:rPr lang="en-US" sz="1100" dirty="0"/>
                        <a:t>Hardware Purchasing</a:t>
                      </a:r>
                    </a:p>
                  </a:txBody>
                  <a:tcPr/>
                </a:tc>
                <a:tc>
                  <a:txBody>
                    <a:bodyPr/>
                    <a:lstStyle/>
                    <a:p>
                      <a:endParaRPr lang="en-US" sz="1100"/>
                    </a:p>
                  </a:txBody>
                  <a:tcPr/>
                </a:tc>
                <a:tc>
                  <a:txBody>
                    <a:bodyPr/>
                    <a:lstStyle/>
                    <a:p>
                      <a:endParaRPr lang="en-US" sz="1100" dirty="0"/>
                    </a:p>
                  </a:txBody>
                  <a:tcPr/>
                </a:tc>
                <a:tc>
                  <a:txBody>
                    <a:bodyPr/>
                    <a:lstStyle/>
                    <a:p>
                      <a:endParaRPr lang="en-US" sz="1100"/>
                    </a:p>
                  </a:txBody>
                  <a:tcPr/>
                </a:tc>
                <a:extLst>
                  <a:ext uri="{0D108BD9-81ED-4DB2-BD59-A6C34878D82A}">
                    <a16:rowId xmlns:a16="http://schemas.microsoft.com/office/drawing/2014/main" val="1315508615"/>
                  </a:ext>
                </a:extLst>
              </a:tr>
              <a:tr h="321650">
                <a:tc>
                  <a:txBody>
                    <a:bodyPr/>
                    <a:lstStyle/>
                    <a:p>
                      <a:r>
                        <a:rPr lang="en-US" sz="1100" dirty="0"/>
                        <a:t>Site Surveys before Implementation</a:t>
                      </a:r>
                    </a:p>
                  </a:txBody>
                  <a:tcPr/>
                </a:tc>
                <a:tc>
                  <a:txBody>
                    <a:bodyPr/>
                    <a:lstStyle/>
                    <a:p>
                      <a:endParaRPr lang="en-US" sz="1100"/>
                    </a:p>
                  </a:txBody>
                  <a:tcPr/>
                </a:tc>
                <a:tc>
                  <a:txBody>
                    <a:bodyPr/>
                    <a:lstStyle/>
                    <a:p>
                      <a:endParaRPr lang="en-US" sz="1100" dirty="0"/>
                    </a:p>
                  </a:txBody>
                  <a:tcPr/>
                </a:tc>
                <a:tc>
                  <a:txBody>
                    <a:bodyPr/>
                    <a:lstStyle/>
                    <a:p>
                      <a:endParaRPr lang="en-US" sz="1100" dirty="0"/>
                    </a:p>
                  </a:txBody>
                  <a:tcPr/>
                </a:tc>
                <a:extLst>
                  <a:ext uri="{0D108BD9-81ED-4DB2-BD59-A6C34878D82A}">
                    <a16:rowId xmlns:a16="http://schemas.microsoft.com/office/drawing/2014/main" val="3666482934"/>
                  </a:ext>
                </a:extLst>
              </a:tr>
              <a:tr h="321650">
                <a:tc>
                  <a:txBody>
                    <a:bodyPr/>
                    <a:lstStyle/>
                    <a:p>
                      <a:r>
                        <a:rPr lang="en-US" sz="1100" dirty="0"/>
                        <a:t>Site preparation</a:t>
                      </a:r>
                    </a:p>
                  </a:txBody>
                  <a:tcPr/>
                </a:tc>
                <a:tc>
                  <a:txBody>
                    <a:bodyPr/>
                    <a:lstStyle/>
                    <a:p>
                      <a:endParaRPr lang="en-US" sz="1100"/>
                    </a:p>
                  </a:txBody>
                  <a:tcPr/>
                </a:tc>
                <a:tc>
                  <a:txBody>
                    <a:bodyPr/>
                    <a:lstStyle/>
                    <a:p>
                      <a:endParaRPr lang="en-US" sz="1100"/>
                    </a:p>
                  </a:txBody>
                  <a:tcPr/>
                </a:tc>
                <a:tc>
                  <a:txBody>
                    <a:bodyPr/>
                    <a:lstStyle/>
                    <a:p>
                      <a:endParaRPr lang="en-US" sz="1100" dirty="0"/>
                    </a:p>
                  </a:txBody>
                  <a:tcPr/>
                </a:tc>
                <a:extLst>
                  <a:ext uri="{0D108BD9-81ED-4DB2-BD59-A6C34878D82A}">
                    <a16:rowId xmlns:a16="http://schemas.microsoft.com/office/drawing/2014/main" val="259788152"/>
                  </a:ext>
                </a:extLst>
              </a:tr>
              <a:tr h="404849">
                <a:tc>
                  <a:txBody>
                    <a:bodyPr/>
                    <a:lstStyle/>
                    <a:p>
                      <a:r>
                        <a:rPr lang="en-US" sz="1100" dirty="0"/>
                        <a:t>Transition plan from old to new system</a:t>
                      </a:r>
                    </a:p>
                  </a:txBody>
                  <a:tcPr/>
                </a:tc>
                <a:tc>
                  <a:txBody>
                    <a:bodyPr/>
                    <a:lstStyle/>
                    <a:p>
                      <a:endParaRPr lang="en-US" sz="1100"/>
                    </a:p>
                  </a:txBody>
                  <a:tcPr/>
                </a:tc>
                <a:tc>
                  <a:txBody>
                    <a:bodyPr/>
                    <a:lstStyle/>
                    <a:p>
                      <a:endParaRPr lang="en-US" sz="1100"/>
                    </a:p>
                  </a:txBody>
                  <a:tcPr/>
                </a:tc>
                <a:tc>
                  <a:txBody>
                    <a:bodyPr/>
                    <a:lstStyle/>
                    <a:p>
                      <a:endParaRPr lang="en-US" sz="1100" dirty="0"/>
                    </a:p>
                  </a:txBody>
                  <a:tcPr/>
                </a:tc>
                <a:extLst>
                  <a:ext uri="{0D108BD9-81ED-4DB2-BD59-A6C34878D82A}">
                    <a16:rowId xmlns:a16="http://schemas.microsoft.com/office/drawing/2014/main" val="1028987260"/>
                  </a:ext>
                </a:extLst>
              </a:tr>
              <a:tr h="321650">
                <a:tc>
                  <a:txBody>
                    <a:bodyPr/>
                    <a:lstStyle/>
                    <a:p>
                      <a:r>
                        <a:rPr lang="en-US" sz="1100" dirty="0"/>
                        <a:t>User training</a:t>
                      </a:r>
                    </a:p>
                  </a:txBody>
                  <a:tcPr/>
                </a:tc>
                <a:tc>
                  <a:txBody>
                    <a:bodyPr/>
                    <a:lstStyle/>
                    <a:p>
                      <a:endParaRPr lang="en-US" sz="1100"/>
                    </a:p>
                  </a:txBody>
                  <a:tcPr/>
                </a:tc>
                <a:tc>
                  <a:txBody>
                    <a:bodyPr/>
                    <a:lstStyle/>
                    <a:p>
                      <a:endParaRPr lang="en-US" sz="1100"/>
                    </a:p>
                  </a:txBody>
                  <a:tcPr/>
                </a:tc>
                <a:tc>
                  <a:txBody>
                    <a:bodyPr/>
                    <a:lstStyle/>
                    <a:p>
                      <a:endParaRPr lang="en-US" sz="1100" dirty="0"/>
                    </a:p>
                  </a:txBody>
                  <a:tcPr/>
                </a:tc>
                <a:extLst>
                  <a:ext uri="{0D108BD9-81ED-4DB2-BD59-A6C34878D82A}">
                    <a16:rowId xmlns:a16="http://schemas.microsoft.com/office/drawing/2014/main" val="1174580742"/>
                  </a:ext>
                </a:extLst>
              </a:tr>
              <a:tr h="321650">
                <a:tc>
                  <a:txBody>
                    <a:bodyPr/>
                    <a:lstStyle/>
                    <a:p>
                      <a:r>
                        <a:rPr lang="en-US" sz="1100" dirty="0"/>
                        <a:t>Develop user manual</a:t>
                      </a:r>
                    </a:p>
                  </a:txBody>
                  <a:tcPr/>
                </a:tc>
                <a:tc>
                  <a:txBody>
                    <a:bodyPr/>
                    <a:lstStyle/>
                    <a:p>
                      <a:endParaRPr lang="en-US" sz="1100"/>
                    </a:p>
                  </a:txBody>
                  <a:tcPr/>
                </a:tc>
                <a:tc>
                  <a:txBody>
                    <a:bodyPr/>
                    <a:lstStyle/>
                    <a:p>
                      <a:endParaRPr lang="en-US" sz="1100"/>
                    </a:p>
                  </a:txBody>
                  <a:tcPr/>
                </a:tc>
                <a:tc>
                  <a:txBody>
                    <a:bodyPr/>
                    <a:lstStyle/>
                    <a:p>
                      <a:endParaRPr lang="en-US" sz="1100" dirty="0"/>
                    </a:p>
                  </a:txBody>
                  <a:tcPr/>
                </a:tc>
                <a:extLst>
                  <a:ext uri="{0D108BD9-81ED-4DB2-BD59-A6C34878D82A}">
                    <a16:rowId xmlns:a16="http://schemas.microsoft.com/office/drawing/2014/main" val="2448051880"/>
                  </a:ext>
                </a:extLst>
              </a:tr>
              <a:tr h="321650">
                <a:tc>
                  <a:txBody>
                    <a:bodyPr/>
                    <a:lstStyle/>
                    <a:p>
                      <a:r>
                        <a:rPr lang="en-US" sz="1100" dirty="0"/>
                        <a:t>Develop SOPs</a:t>
                      </a:r>
                    </a:p>
                  </a:txBody>
                  <a:tcPr/>
                </a:tc>
                <a:tc>
                  <a:txBody>
                    <a:bodyPr/>
                    <a:lstStyle/>
                    <a:p>
                      <a:endParaRPr lang="en-US" sz="1100"/>
                    </a:p>
                  </a:txBody>
                  <a:tcPr/>
                </a:tc>
                <a:tc>
                  <a:txBody>
                    <a:bodyPr/>
                    <a:lstStyle/>
                    <a:p>
                      <a:endParaRPr lang="en-US" sz="1100"/>
                    </a:p>
                  </a:txBody>
                  <a:tcPr/>
                </a:tc>
                <a:tc>
                  <a:txBody>
                    <a:bodyPr/>
                    <a:lstStyle/>
                    <a:p>
                      <a:endParaRPr lang="en-US" sz="1100" dirty="0"/>
                    </a:p>
                  </a:txBody>
                  <a:tcPr/>
                </a:tc>
                <a:extLst>
                  <a:ext uri="{0D108BD9-81ED-4DB2-BD59-A6C34878D82A}">
                    <a16:rowId xmlns:a16="http://schemas.microsoft.com/office/drawing/2014/main" val="868109356"/>
                  </a:ext>
                </a:extLst>
              </a:tr>
              <a:tr h="321650">
                <a:tc>
                  <a:txBody>
                    <a:bodyPr/>
                    <a:lstStyle/>
                    <a:p>
                      <a:r>
                        <a:rPr lang="en-US" sz="1100" dirty="0"/>
                        <a:t>Security Compliance</a:t>
                      </a:r>
                    </a:p>
                  </a:txBody>
                  <a:tcPr/>
                </a:tc>
                <a:tc>
                  <a:txBody>
                    <a:bodyPr/>
                    <a:lstStyle/>
                    <a:p>
                      <a:endParaRPr lang="en-US" sz="1100"/>
                    </a:p>
                  </a:txBody>
                  <a:tcPr/>
                </a:tc>
                <a:tc>
                  <a:txBody>
                    <a:bodyPr/>
                    <a:lstStyle/>
                    <a:p>
                      <a:endParaRPr lang="en-US" sz="1100"/>
                    </a:p>
                  </a:txBody>
                  <a:tcPr/>
                </a:tc>
                <a:tc>
                  <a:txBody>
                    <a:bodyPr/>
                    <a:lstStyle/>
                    <a:p>
                      <a:endParaRPr lang="en-US" sz="1100" dirty="0"/>
                    </a:p>
                  </a:txBody>
                  <a:tcPr/>
                </a:tc>
                <a:extLst>
                  <a:ext uri="{0D108BD9-81ED-4DB2-BD59-A6C34878D82A}">
                    <a16:rowId xmlns:a16="http://schemas.microsoft.com/office/drawing/2014/main" val="1602837031"/>
                  </a:ext>
                </a:extLst>
              </a:tr>
            </a:tbl>
          </a:graphicData>
        </a:graphic>
      </p:graphicFrame>
    </p:spTree>
    <p:extLst>
      <p:ext uri="{BB962C8B-B14F-4D97-AF65-F5344CB8AC3E}">
        <p14:creationId xmlns:p14="http://schemas.microsoft.com/office/powerpoint/2010/main" val="400146067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DCC6A-3166-A0E7-4618-F50724FD0713}"/>
              </a:ext>
            </a:extLst>
          </p:cNvPr>
          <p:cNvSpPr>
            <a:spLocks noGrp="1"/>
          </p:cNvSpPr>
          <p:nvPr>
            <p:ph type="title"/>
          </p:nvPr>
        </p:nvSpPr>
        <p:spPr/>
        <p:txBody>
          <a:bodyPr/>
          <a:lstStyle/>
          <a:p>
            <a:r>
              <a:rPr lang="en-US">
                <a:latin typeface="Arial"/>
                <a:cs typeface="Arial"/>
              </a:rPr>
              <a:t>Capacity strengthening requirements</a:t>
            </a:r>
            <a:endParaRPr lang="en-US"/>
          </a:p>
        </p:txBody>
      </p:sp>
      <p:sp>
        <p:nvSpPr>
          <p:cNvPr id="3" name="Content Placeholder 2">
            <a:extLst>
              <a:ext uri="{FF2B5EF4-FFF2-40B4-BE49-F238E27FC236}">
                <a16:creationId xmlns:a16="http://schemas.microsoft.com/office/drawing/2014/main" id="{48628235-0677-1C17-78D2-57012F652703}"/>
              </a:ext>
            </a:extLst>
          </p:cNvPr>
          <p:cNvSpPr>
            <a:spLocks noGrp="1"/>
          </p:cNvSpPr>
          <p:nvPr>
            <p:ph idx="1"/>
          </p:nvPr>
        </p:nvSpPr>
        <p:spPr>
          <a:xfrm>
            <a:off x="838200" y="2087267"/>
            <a:ext cx="6381444" cy="3775756"/>
          </a:xfrm>
        </p:spPr>
        <p:txBody>
          <a:bodyPr vert="horz" lIns="91440" tIns="45720" rIns="91440" bIns="45720" rtlCol="0" anchor="t">
            <a:normAutofit/>
          </a:bodyPr>
          <a:lstStyle/>
          <a:p>
            <a:r>
              <a:rPr lang="en-US" sz="2400" dirty="0">
                <a:latin typeface="Arial"/>
                <a:cs typeface="Arial"/>
              </a:rPr>
              <a:t>Capacity needs assessment </a:t>
            </a:r>
          </a:p>
          <a:p>
            <a:pPr lvl="1"/>
            <a:r>
              <a:rPr lang="en-US" sz="2000" dirty="0">
                <a:latin typeface="Arial"/>
                <a:cs typeface="Arial"/>
              </a:rPr>
              <a:t>Assess capacity of users and identify skills and knowledge gaps </a:t>
            </a:r>
            <a:endParaRPr lang="en-US" sz="2000" dirty="0"/>
          </a:p>
          <a:p>
            <a:r>
              <a:rPr lang="en-US" sz="2400" dirty="0">
                <a:latin typeface="Arial"/>
                <a:cs typeface="Arial"/>
              </a:rPr>
              <a:t>Training plan</a:t>
            </a:r>
          </a:p>
          <a:p>
            <a:pPr lvl="1"/>
            <a:r>
              <a:rPr lang="en-US" sz="2000" dirty="0">
                <a:latin typeface="Arial"/>
                <a:cs typeface="Arial"/>
              </a:rPr>
              <a:t>How will training be carried </a:t>
            </a:r>
            <a:endParaRPr lang="en-US" sz="2000" dirty="0"/>
          </a:p>
          <a:p>
            <a:pPr lvl="1"/>
            <a:r>
              <a:rPr lang="en-US" sz="2000" dirty="0">
                <a:latin typeface="Arial"/>
                <a:cs typeface="Arial"/>
              </a:rPr>
              <a:t>Who will attend </a:t>
            </a:r>
            <a:endParaRPr lang="en-US" sz="2000" dirty="0"/>
          </a:p>
          <a:p>
            <a:pPr lvl="1"/>
            <a:r>
              <a:rPr lang="en-US" sz="2000" dirty="0">
                <a:latin typeface="Arial"/>
                <a:cs typeface="Arial"/>
              </a:rPr>
              <a:t>Who will carry out the training </a:t>
            </a:r>
            <a:endParaRPr lang="en-US" sz="2000" dirty="0"/>
          </a:p>
          <a:p>
            <a:pPr lvl="1"/>
            <a:r>
              <a:rPr lang="en-US" sz="2000" dirty="0">
                <a:latin typeface="Arial"/>
                <a:cs typeface="Arial"/>
              </a:rPr>
              <a:t>Who will assess effectiveness of training </a:t>
            </a:r>
            <a:endParaRPr lang="en-US" sz="2000" dirty="0"/>
          </a:p>
          <a:p>
            <a:pPr lvl="1"/>
            <a:r>
              <a:rPr lang="en-US" sz="2000" dirty="0">
                <a:latin typeface="Arial"/>
                <a:cs typeface="Arial"/>
              </a:rPr>
              <a:t>What training materials are needed and who will develop them</a:t>
            </a:r>
            <a:endParaRPr lang="en-US" sz="2000" dirty="0"/>
          </a:p>
          <a:p>
            <a:pPr lvl="1"/>
            <a:endParaRPr lang="en-US" dirty="0"/>
          </a:p>
          <a:p>
            <a:pPr lvl="1"/>
            <a:endParaRPr lang="en-US" dirty="0"/>
          </a:p>
          <a:p>
            <a:pPr lvl="1"/>
            <a:endParaRPr lang="en-US" dirty="0"/>
          </a:p>
          <a:p>
            <a:endParaRPr lang="en-US" dirty="0"/>
          </a:p>
        </p:txBody>
      </p:sp>
    </p:spTree>
    <p:extLst>
      <p:ext uri="{BB962C8B-B14F-4D97-AF65-F5344CB8AC3E}">
        <p14:creationId xmlns:p14="http://schemas.microsoft.com/office/powerpoint/2010/main" val="5769215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DCC6A-3166-A0E7-4618-F50724FD0713}"/>
              </a:ext>
            </a:extLst>
          </p:cNvPr>
          <p:cNvSpPr>
            <a:spLocks noGrp="1"/>
          </p:cNvSpPr>
          <p:nvPr>
            <p:ph type="title"/>
          </p:nvPr>
        </p:nvSpPr>
        <p:spPr>
          <a:xfrm>
            <a:off x="838200" y="422634"/>
            <a:ext cx="10084496" cy="1561646"/>
          </a:xfrm>
        </p:spPr>
        <p:txBody>
          <a:bodyPr/>
          <a:lstStyle/>
          <a:p>
            <a:r>
              <a:rPr lang="en-US">
                <a:latin typeface="Arial"/>
                <a:cs typeface="Arial"/>
              </a:rPr>
              <a:t>What do we mean by facilitating functions</a:t>
            </a:r>
            <a:endParaRPr lang="en-US"/>
          </a:p>
        </p:txBody>
      </p:sp>
      <p:sp>
        <p:nvSpPr>
          <p:cNvPr id="3" name="Content Placeholder 2">
            <a:extLst>
              <a:ext uri="{FF2B5EF4-FFF2-40B4-BE49-F238E27FC236}">
                <a16:creationId xmlns:a16="http://schemas.microsoft.com/office/drawing/2014/main" id="{48628235-0677-1C17-78D2-57012F652703}"/>
              </a:ext>
            </a:extLst>
          </p:cNvPr>
          <p:cNvSpPr>
            <a:spLocks noGrp="1"/>
          </p:cNvSpPr>
          <p:nvPr>
            <p:ph idx="1"/>
          </p:nvPr>
        </p:nvSpPr>
        <p:spPr>
          <a:xfrm>
            <a:off x="904875" y="2179529"/>
            <a:ext cx="10084496" cy="3670126"/>
          </a:xfrm>
        </p:spPr>
        <p:txBody>
          <a:bodyPr vert="horz" lIns="91440" tIns="45720" rIns="91440" bIns="45720" rtlCol="0" anchor="t">
            <a:normAutofit/>
          </a:bodyPr>
          <a:lstStyle/>
          <a:p>
            <a:r>
              <a:rPr lang="en-US">
                <a:latin typeface="Arial"/>
                <a:cs typeface="Arial"/>
              </a:rPr>
              <a:t>Facilitating functions are sets of activities that can be done to facilitate the management of the core functions: These are:</a:t>
            </a:r>
          </a:p>
          <a:p>
            <a:pPr lvl="1"/>
            <a:r>
              <a:rPr lang="en-US">
                <a:latin typeface="Arial"/>
                <a:cs typeface="Arial"/>
              </a:rPr>
              <a:t>Stakeholder management </a:t>
            </a:r>
            <a:endParaRPr lang="en-US"/>
          </a:p>
          <a:p>
            <a:pPr lvl="1"/>
            <a:r>
              <a:rPr lang="en-US">
                <a:latin typeface="Arial"/>
                <a:cs typeface="Arial"/>
              </a:rPr>
              <a:t>Human resource management</a:t>
            </a:r>
            <a:endParaRPr lang="en-US"/>
          </a:p>
          <a:p>
            <a:pPr lvl="1"/>
            <a:r>
              <a:rPr lang="en-US">
                <a:latin typeface="Arial"/>
                <a:cs typeface="Arial"/>
              </a:rPr>
              <a:t>Communication management</a:t>
            </a:r>
          </a:p>
          <a:p>
            <a:pPr lvl="1"/>
            <a:r>
              <a:rPr lang="en-US">
                <a:latin typeface="Arial"/>
                <a:cs typeface="Arial"/>
              </a:rPr>
              <a:t>Risk management</a:t>
            </a:r>
            <a:endParaRPr lang="en-US"/>
          </a:p>
          <a:p>
            <a:pPr lvl="1"/>
            <a:r>
              <a:rPr lang="en-US">
                <a:latin typeface="Arial"/>
                <a:cs typeface="Arial"/>
              </a:rPr>
              <a:t>Procurement management (specialized and not focused on in this training) </a:t>
            </a:r>
          </a:p>
          <a:p>
            <a:endParaRPr lang="en-US"/>
          </a:p>
          <a:p>
            <a:r>
              <a:rPr lang="en-US">
                <a:latin typeface="Arial"/>
                <a:cs typeface="Arial"/>
              </a:rPr>
              <a:t>Project integration management refers to how all the other knowledge areas (functions) are integrated to manage the project effectively.</a:t>
            </a:r>
            <a:endParaRPr lang="en-US"/>
          </a:p>
          <a:p>
            <a:endParaRPr lang="en-US"/>
          </a:p>
        </p:txBody>
      </p:sp>
    </p:spTree>
    <p:extLst>
      <p:ext uri="{BB962C8B-B14F-4D97-AF65-F5344CB8AC3E}">
        <p14:creationId xmlns:p14="http://schemas.microsoft.com/office/powerpoint/2010/main" val="1963742248"/>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DCC6A-3166-A0E7-4618-F50724FD0713}"/>
              </a:ext>
            </a:extLst>
          </p:cNvPr>
          <p:cNvSpPr>
            <a:spLocks noGrp="1"/>
          </p:cNvSpPr>
          <p:nvPr>
            <p:ph type="title"/>
          </p:nvPr>
        </p:nvSpPr>
        <p:spPr/>
        <p:txBody>
          <a:bodyPr/>
          <a:lstStyle/>
          <a:p>
            <a:r>
              <a:rPr lang="en-US">
                <a:latin typeface="Arial"/>
                <a:cs typeface="Arial"/>
              </a:rPr>
              <a:t>Training considerations</a:t>
            </a:r>
            <a:endParaRPr lang="en-US"/>
          </a:p>
        </p:txBody>
      </p:sp>
      <p:sp>
        <p:nvSpPr>
          <p:cNvPr id="3" name="Content Placeholder 2">
            <a:extLst>
              <a:ext uri="{FF2B5EF4-FFF2-40B4-BE49-F238E27FC236}">
                <a16:creationId xmlns:a16="http://schemas.microsoft.com/office/drawing/2014/main" id="{48628235-0677-1C17-78D2-57012F652703}"/>
              </a:ext>
            </a:extLst>
          </p:cNvPr>
          <p:cNvSpPr>
            <a:spLocks noGrp="1"/>
          </p:cNvSpPr>
          <p:nvPr>
            <p:ph idx="1"/>
          </p:nvPr>
        </p:nvSpPr>
        <p:spPr>
          <a:xfrm>
            <a:off x="838200" y="1711634"/>
            <a:ext cx="8874088" cy="4461355"/>
          </a:xfrm>
        </p:spPr>
        <p:txBody>
          <a:bodyPr vert="horz" lIns="91440" tIns="45720" rIns="91440" bIns="45720" rtlCol="0" anchor="t">
            <a:normAutofit lnSpcReduction="10000"/>
          </a:bodyPr>
          <a:lstStyle/>
          <a:p>
            <a:r>
              <a:rPr lang="en-US" sz="2200" dirty="0">
                <a:latin typeface="Arial"/>
                <a:cs typeface="Calibri"/>
              </a:rPr>
              <a:t>Define the target audience/s </a:t>
            </a:r>
            <a:endParaRPr lang="en-US" dirty="0">
              <a:latin typeface="Arial"/>
            </a:endParaRPr>
          </a:p>
          <a:p>
            <a:r>
              <a:rPr lang="en-US" sz="2200" dirty="0">
                <a:latin typeface="Arial"/>
                <a:cs typeface="Calibri"/>
              </a:rPr>
              <a:t>How will the training be delivered?  </a:t>
            </a:r>
            <a:endParaRPr lang="en-US" dirty="0">
              <a:latin typeface="Arial"/>
            </a:endParaRPr>
          </a:p>
          <a:p>
            <a:pPr lvl="1"/>
            <a:r>
              <a:rPr lang="en-US" sz="2000" dirty="0">
                <a:latin typeface="Arial"/>
                <a:cs typeface="Calibri"/>
              </a:rPr>
              <a:t>Training of Trainers approach </a:t>
            </a:r>
            <a:endParaRPr lang="en-US" sz="2000" dirty="0">
              <a:latin typeface="Arial"/>
            </a:endParaRPr>
          </a:p>
          <a:p>
            <a:pPr lvl="1"/>
            <a:r>
              <a:rPr lang="en-US" sz="2000" dirty="0">
                <a:latin typeface="Arial"/>
                <a:cs typeface="Calibri"/>
              </a:rPr>
              <a:t>End user training </a:t>
            </a:r>
            <a:endParaRPr lang="en-US" sz="2000" dirty="0">
              <a:latin typeface="Arial"/>
            </a:endParaRPr>
          </a:p>
          <a:p>
            <a:pPr lvl="1"/>
            <a:r>
              <a:rPr lang="en-US" sz="2000" dirty="0">
                <a:latin typeface="Arial"/>
                <a:cs typeface="Calibri"/>
              </a:rPr>
              <a:t>Online versus in-person training </a:t>
            </a:r>
            <a:endParaRPr lang="en-US" sz="2000" dirty="0">
              <a:latin typeface="Arial"/>
            </a:endParaRPr>
          </a:p>
          <a:p>
            <a:r>
              <a:rPr lang="en-US" sz="2200" dirty="0">
                <a:latin typeface="Arial"/>
                <a:cs typeface="Calibri"/>
              </a:rPr>
              <a:t>Some more tips: </a:t>
            </a:r>
            <a:endParaRPr lang="en-US" dirty="0">
              <a:latin typeface="Arial"/>
            </a:endParaRPr>
          </a:p>
          <a:p>
            <a:pPr lvl="1"/>
            <a:r>
              <a:rPr lang="en-US" sz="2000" dirty="0">
                <a:latin typeface="Arial"/>
                <a:cs typeface="Calibri"/>
              </a:rPr>
              <a:t>Ensure that training will not interrupt clinical care or daily work, so </a:t>
            </a:r>
            <a:r>
              <a:rPr lang="en-US" sz="2000" dirty="0">
                <a:latin typeface="Arial"/>
                <a:cs typeface="Arial"/>
              </a:rPr>
              <a:t>you may need to do training in phases</a:t>
            </a:r>
            <a:r>
              <a:rPr lang="en-US" sz="2000" dirty="0">
                <a:latin typeface="Arial"/>
                <a:cs typeface="Calibri"/>
              </a:rPr>
              <a:t> </a:t>
            </a:r>
            <a:endParaRPr lang="en-US" sz="2000" dirty="0">
              <a:latin typeface="Arial"/>
            </a:endParaRPr>
          </a:p>
          <a:p>
            <a:pPr lvl="1"/>
            <a:r>
              <a:rPr lang="en-US" sz="2000" dirty="0">
                <a:latin typeface="Arial"/>
                <a:cs typeface="Calibri"/>
              </a:rPr>
              <a:t>Take folks off-site for focusing on training, noting it will cost more  </a:t>
            </a:r>
            <a:endParaRPr lang="en-US" sz="2000" dirty="0">
              <a:latin typeface="Arial"/>
            </a:endParaRPr>
          </a:p>
          <a:p>
            <a:pPr lvl="1"/>
            <a:r>
              <a:rPr lang="en-US" sz="2000" dirty="0">
                <a:latin typeface="Arial"/>
                <a:cs typeface="Calibri"/>
              </a:rPr>
              <a:t>Make sure the training is interactive and engaging </a:t>
            </a:r>
            <a:endParaRPr lang="en-US" sz="2000" dirty="0">
              <a:latin typeface="Arial"/>
            </a:endParaRPr>
          </a:p>
          <a:p>
            <a:pPr lvl="1"/>
            <a:r>
              <a:rPr lang="en-US" sz="2000" dirty="0">
                <a:latin typeface="Arial"/>
                <a:cs typeface="Calibri"/>
              </a:rPr>
              <a:t>Make sure you have secured the required personnel and reserved facilities </a:t>
            </a:r>
            <a:endParaRPr lang="en-US" sz="2000" dirty="0">
              <a:latin typeface="Arial"/>
            </a:endParaRPr>
          </a:p>
          <a:p>
            <a:pPr lvl="1"/>
            <a:r>
              <a:rPr lang="en-US" sz="2000" dirty="0">
                <a:latin typeface="Arial"/>
                <a:cs typeface="Calibri"/>
              </a:rPr>
              <a:t>Create a checklist of training materials needed</a:t>
            </a:r>
            <a:endParaRPr lang="en-US" sz="2000" dirty="0">
              <a:latin typeface="Arial"/>
            </a:endParaRPr>
          </a:p>
          <a:p>
            <a:endParaRPr lang="en-US"/>
          </a:p>
        </p:txBody>
      </p:sp>
    </p:spTree>
    <p:extLst>
      <p:ext uri="{BB962C8B-B14F-4D97-AF65-F5344CB8AC3E}">
        <p14:creationId xmlns:p14="http://schemas.microsoft.com/office/powerpoint/2010/main" val="587681284"/>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DCC6A-3166-A0E7-4618-F50724FD0713}"/>
              </a:ext>
            </a:extLst>
          </p:cNvPr>
          <p:cNvSpPr>
            <a:spLocks noGrp="1"/>
          </p:cNvSpPr>
          <p:nvPr>
            <p:ph type="title"/>
          </p:nvPr>
        </p:nvSpPr>
        <p:spPr/>
        <p:txBody>
          <a:bodyPr/>
          <a:lstStyle/>
          <a:p>
            <a:r>
              <a:rPr lang="en-US">
                <a:latin typeface="Arial"/>
                <a:cs typeface="Arial"/>
              </a:rPr>
              <a:t>Training plan</a:t>
            </a:r>
            <a:endParaRPr lang="en-US"/>
          </a:p>
        </p:txBody>
      </p:sp>
      <p:sp>
        <p:nvSpPr>
          <p:cNvPr id="3" name="Content Placeholder 2">
            <a:extLst>
              <a:ext uri="{FF2B5EF4-FFF2-40B4-BE49-F238E27FC236}">
                <a16:creationId xmlns:a16="http://schemas.microsoft.com/office/drawing/2014/main" id="{48628235-0677-1C17-78D2-57012F652703}"/>
              </a:ext>
            </a:extLst>
          </p:cNvPr>
          <p:cNvSpPr>
            <a:spLocks noGrp="1"/>
          </p:cNvSpPr>
          <p:nvPr>
            <p:ph idx="1"/>
          </p:nvPr>
        </p:nvSpPr>
        <p:spPr>
          <a:xfrm>
            <a:off x="838200" y="1711634"/>
            <a:ext cx="8874088" cy="4461355"/>
          </a:xfrm>
        </p:spPr>
        <p:txBody>
          <a:bodyPr vert="horz" lIns="91440" tIns="45720" rIns="91440" bIns="45720" rtlCol="0" anchor="t">
            <a:normAutofit lnSpcReduction="10000"/>
          </a:bodyPr>
          <a:lstStyle/>
          <a:p>
            <a:pPr marL="0" indent="0">
              <a:lnSpc>
                <a:spcPct val="100000"/>
              </a:lnSpc>
              <a:buNone/>
            </a:pPr>
            <a:r>
              <a:rPr lang="en-US" sz="2400">
                <a:latin typeface="Arial"/>
                <a:ea typeface="Verdana"/>
                <a:cs typeface="Arial"/>
              </a:rPr>
              <a:t>Should include:</a:t>
            </a:r>
            <a:endParaRPr lang="en-US">
              <a:latin typeface="Arial"/>
            </a:endParaRPr>
          </a:p>
          <a:p>
            <a:pPr marL="457200" indent="-342900">
              <a:lnSpc>
                <a:spcPct val="100000"/>
              </a:lnSpc>
            </a:pPr>
            <a:r>
              <a:rPr lang="en-US" sz="2400">
                <a:latin typeface="Arial"/>
                <a:ea typeface="Verdana"/>
                <a:cs typeface="Arial"/>
              </a:rPr>
              <a:t>Format of the training program</a:t>
            </a:r>
          </a:p>
          <a:p>
            <a:pPr marL="457200" indent="-342900">
              <a:lnSpc>
                <a:spcPct val="100000"/>
              </a:lnSpc>
              <a:spcBef>
                <a:spcPts val="0"/>
              </a:spcBef>
            </a:pPr>
            <a:r>
              <a:rPr lang="en-US" sz="2400">
                <a:latin typeface="Arial"/>
                <a:ea typeface="Verdana"/>
                <a:cs typeface="Arial"/>
              </a:rPr>
              <a:t>List of topics to be covered, materials required</a:t>
            </a:r>
          </a:p>
          <a:p>
            <a:pPr marL="457200" indent="-342900">
              <a:lnSpc>
                <a:spcPct val="100000"/>
              </a:lnSpc>
              <a:spcBef>
                <a:spcPts val="0"/>
              </a:spcBef>
            </a:pPr>
            <a:r>
              <a:rPr lang="en-US" sz="2400">
                <a:latin typeface="Arial"/>
                <a:ea typeface="Verdana"/>
                <a:cs typeface="Arial"/>
              </a:rPr>
              <a:t>Time</a:t>
            </a:r>
          </a:p>
          <a:p>
            <a:pPr marL="457200" indent="-342900">
              <a:lnSpc>
                <a:spcPct val="100000"/>
              </a:lnSpc>
              <a:spcBef>
                <a:spcPts val="0"/>
              </a:spcBef>
            </a:pPr>
            <a:r>
              <a:rPr lang="en-US" sz="2400">
                <a:latin typeface="Arial"/>
                <a:ea typeface="Verdana"/>
                <a:cs typeface="Arial"/>
              </a:rPr>
              <a:t>Space requirements</a:t>
            </a:r>
            <a:endParaRPr lang="en-US" sz="2400">
              <a:latin typeface="Arial"/>
              <a:ea typeface="Verdana"/>
            </a:endParaRPr>
          </a:p>
          <a:p>
            <a:pPr marL="457200" indent="-342900">
              <a:lnSpc>
                <a:spcPct val="100000"/>
              </a:lnSpc>
              <a:spcBef>
                <a:spcPts val="0"/>
              </a:spcBef>
            </a:pPr>
            <a:r>
              <a:rPr lang="en-US" sz="2400">
                <a:latin typeface="Arial"/>
                <a:ea typeface="Verdana"/>
                <a:cs typeface="Arial"/>
              </a:rPr>
              <a:t>Proposed schedules</a:t>
            </a:r>
            <a:endParaRPr lang="en-US" sz="2400">
              <a:latin typeface="Arial"/>
              <a:ea typeface="Verdana"/>
            </a:endParaRPr>
          </a:p>
          <a:p>
            <a:pPr marL="457200" indent="-342900">
              <a:lnSpc>
                <a:spcPct val="100000"/>
              </a:lnSpc>
              <a:spcBef>
                <a:spcPts val="0"/>
              </a:spcBef>
            </a:pPr>
            <a:r>
              <a:rPr lang="en-US" sz="2400">
                <a:latin typeface="Arial"/>
                <a:ea typeface="Verdana"/>
                <a:cs typeface="Arial"/>
              </a:rPr>
              <a:t>Checklist of activities the organizers should do to prepare for the training  </a:t>
            </a:r>
          </a:p>
          <a:p>
            <a:pPr marL="457200" indent="-342900">
              <a:lnSpc>
                <a:spcPct val="100000"/>
              </a:lnSpc>
              <a:spcBef>
                <a:spcPts val="0"/>
              </a:spcBef>
            </a:pPr>
            <a:r>
              <a:rPr lang="en-US" sz="2400">
                <a:latin typeface="Arial"/>
                <a:ea typeface="Verdana"/>
                <a:cs typeface="Arial"/>
              </a:rPr>
              <a:t>Plan for quality</a:t>
            </a:r>
          </a:p>
          <a:p>
            <a:pPr marL="914400" lvl="1" indent="-342900">
              <a:lnSpc>
                <a:spcPct val="100000"/>
              </a:lnSpc>
              <a:spcBef>
                <a:spcPts val="0"/>
              </a:spcBef>
            </a:pPr>
            <a:r>
              <a:rPr lang="en-US" sz="2000">
                <a:latin typeface="Arial"/>
                <a:ea typeface="Verdana"/>
                <a:cs typeface="Arial"/>
              </a:rPr>
              <a:t>testing or dry runs</a:t>
            </a:r>
          </a:p>
          <a:p>
            <a:pPr marL="914400" lvl="1" indent="-342900">
              <a:lnSpc>
                <a:spcPct val="100000"/>
              </a:lnSpc>
              <a:spcBef>
                <a:spcPts val="0"/>
              </a:spcBef>
            </a:pPr>
            <a:r>
              <a:rPr lang="en-US" sz="2000">
                <a:latin typeface="Arial"/>
                <a:ea typeface="Verdana"/>
                <a:cs typeface="Arial"/>
              </a:rPr>
              <a:t>course evaluation</a:t>
            </a:r>
            <a:endParaRPr lang="en-US" sz="2000">
              <a:latin typeface="Arial"/>
              <a:ea typeface="Verdana"/>
            </a:endParaRPr>
          </a:p>
          <a:p>
            <a:pPr marL="914400" lvl="1" indent="-342900">
              <a:lnSpc>
                <a:spcPct val="100000"/>
              </a:lnSpc>
              <a:spcBef>
                <a:spcPts val="0"/>
              </a:spcBef>
            </a:pPr>
            <a:r>
              <a:rPr lang="en-US" sz="2000">
                <a:latin typeface="Arial"/>
                <a:ea typeface="Verdana"/>
                <a:cs typeface="Arial"/>
              </a:rPr>
              <a:t>feedback from trainers</a:t>
            </a:r>
            <a:endParaRPr lang="en-US" sz="2000">
              <a:latin typeface="Arial"/>
              <a:ea typeface="Verdana"/>
            </a:endParaRPr>
          </a:p>
          <a:p>
            <a:pPr marL="914400" lvl="1" indent="-342900">
              <a:lnSpc>
                <a:spcPct val="100000"/>
              </a:lnSpc>
              <a:spcBef>
                <a:spcPts val="0"/>
              </a:spcBef>
            </a:pPr>
            <a:r>
              <a:rPr lang="en-US" sz="2000">
                <a:latin typeface="Arial"/>
                <a:ea typeface="Verdana"/>
                <a:cs typeface="Arial"/>
              </a:rPr>
              <a:t>process for course modification/enhancement </a:t>
            </a:r>
            <a:endParaRPr lang="en-US">
              <a:latin typeface="Arial"/>
            </a:endParaRPr>
          </a:p>
          <a:p>
            <a:pPr lvl="1"/>
            <a:endParaRPr lang="en-US"/>
          </a:p>
          <a:p>
            <a:pPr lvl="1"/>
            <a:endParaRPr lang="en-US"/>
          </a:p>
          <a:p>
            <a:pPr lvl="1"/>
            <a:endParaRPr lang="en-US"/>
          </a:p>
          <a:p>
            <a:endParaRPr lang="en-US"/>
          </a:p>
        </p:txBody>
      </p:sp>
    </p:spTree>
    <p:extLst>
      <p:ext uri="{BB962C8B-B14F-4D97-AF65-F5344CB8AC3E}">
        <p14:creationId xmlns:p14="http://schemas.microsoft.com/office/powerpoint/2010/main" val="258583159"/>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DCC6A-3166-A0E7-4618-F50724FD0713}"/>
              </a:ext>
            </a:extLst>
          </p:cNvPr>
          <p:cNvSpPr>
            <a:spLocks noGrp="1"/>
          </p:cNvSpPr>
          <p:nvPr>
            <p:ph type="title"/>
          </p:nvPr>
        </p:nvSpPr>
        <p:spPr/>
        <p:txBody>
          <a:bodyPr/>
          <a:lstStyle/>
          <a:p>
            <a:r>
              <a:rPr lang="en-US">
                <a:latin typeface="Arial"/>
                <a:cs typeface="Arial"/>
              </a:rPr>
              <a:t>Activity: 10 mins + 10 mins</a:t>
            </a:r>
            <a:endParaRPr lang="en-US"/>
          </a:p>
        </p:txBody>
      </p:sp>
      <p:sp>
        <p:nvSpPr>
          <p:cNvPr id="3" name="Content Placeholder 2">
            <a:extLst>
              <a:ext uri="{FF2B5EF4-FFF2-40B4-BE49-F238E27FC236}">
                <a16:creationId xmlns:a16="http://schemas.microsoft.com/office/drawing/2014/main" id="{48628235-0677-1C17-78D2-57012F652703}"/>
              </a:ext>
            </a:extLst>
          </p:cNvPr>
          <p:cNvSpPr>
            <a:spLocks noGrp="1"/>
          </p:cNvSpPr>
          <p:nvPr>
            <p:ph idx="1"/>
          </p:nvPr>
        </p:nvSpPr>
        <p:spPr>
          <a:xfrm>
            <a:off x="838200" y="1711634"/>
            <a:ext cx="8457894" cy="4151389"/>
          </a:xfrm>
        </p:spPr>
        <p:txBody>
          <a:bodyPr vert="horz" lIns="91440" tIns="45720" rIns="91440" bIns="45720" rtlCol="0" anchor="t">
            <a:normAutofit/>
          </a:bodyPr>
          <a:lstStyle/>
          <a:p>
            <a:pPr marL="457200" lvl="1" indent="0">
              <a:lnSpc>
                <a:spcPct val="100000"/>
              </a:lnSpc>
              <a:spcBef>
                <a:spcPts val="0"/>
              </a:spcBef>
              <a:buNone/>
            </a:pPr>
            <a:r>
              <a:rPr lang="en-US" sz="2400" dirty="0"/>
              <a:t>Group exercise: Using the case study,  list the capacity strengthening audience(s) and the top 3 key things (knowledge and/or skills) they need to develop through capacity strengthening activities.</a:t>
            </a:r>
            <a:endParaRPr lang="en-US" sz="2400" dirty="0">
              <a:solidFill>
                <a:srgbClr val="444444"/>
              </a:solidFill>
            </a:endParaRPr>
          </a:p>
          <a:p>
            <a:pPr lvl="1">
              <a:lnSpc>
                <a:spcPct val="100000"/>
              </a:lnSpc>
              <a:spcBef>
                <a:spcPts val="0"/>
              </a:spcBef>
            </a:pPr>
            <a:endParaRPr lang="en-US" sz="2400" dirty="0"/>
          </a:p>
          <a:p>
            <a:pPr marL="457200" lvl="1" indent="0">
              <a:lnSpc>
                <a:spcPct val="100000"/>
              </a:lnSpc>
              <a:spcBef>
                <a:spcPts val="0"/>
              </a:spcBef>
              <a:buNone/>
            </a:pPr>
            <a:r>
              <a:rPr lang="en-US" sz="2400" dirty="0"/>
              <a:t>Feedback to main group </a:t>
            </a:r>
            <a:endParaRPr lang="en-US" sz="2400" dirty="0">
              <a:solidFill>
                <a:srgbClr val="444444"/>
              </a:solidFill>
            </a:endParaRPr>
          </a:p>
          <a:p>
            <a:endParaRPr lang="en-US" dirty="0"/>
          </a:p>
        </p:txBody>
      </p:sp>
    </p:spTree>
    <p:extLst>
      <p:ext uri="{BB962C8B-B14F-4D97-AF65-F5344CB8AC3E}">
        <p14:creationId xmlns:p14="http://schemas.microsoft.com/office/powerpoint/2010/main" val="3022307343"/>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DCC6A-3166-A0E7-4618-F50724FD0713}"/>
              </a:ext>
            </a:extLst>
          </p:cNvPr>
          <p:cNvSpPr>
            <a:spLocks noGrp="1"/>
          </p:cNvSpPr>
          <p:nvPr>
            <p:ph type="title"/>
          </p:nvPr>
        </p:nvSpPr>
        <p:spPr/>
        <p:txBody>
          <a:bodyPr/>
          <a:lstStyle/>
          <a:p>
            <a:r>
              <a:rPr lang="en-US">
                <a:latin typeface="Arial"/>
                <a:cs typeface="Arial"/>
              </a:rPr>
              <a:t>PM Checklist: Implementation </a:t>
            </a:r>
            <a:br>
              <a:rPr lang="en-US">
                <a:latin typeface="Arial"/>
                <a:cs typeface="Arial"/>
              </a:rPr>
            </a:br>
            <a:endParaRPr lang="en-US"/>
          </a:p>
        </p:txBody>
      </p:sp>
      <p:sp>
        <p:nvSpPr>
          <p:cNvPr id="3" name="Content Placeholder 2">
            <a:extLst>
              <a:ext uri="{FF2B5EF4-FFF2-40B4-BE49-F238E27FC236}">
                <a16:creationId xmlns:a16="http://schemas.microsoft.com/office/drawing/2014/main" id="{48628235-0677-1C17-78D2-57012F652703}"/>
              </a:ext>
            </a:extLst>
          </p:cNvPr>
          <p:cNvSpPr>
            <a:spLocks noGrp="1"/>
          </p:cNvSpPr>
          <p:nvPr>
            <p:ph idx="1"/>
          </p:nvPr>
        </p:nvSpPr>
        <p:spPr>
          <a:xfrm>
            <a:off x="838200" y="1388954"/>
            <a:ext cx="10084496" cy="4460701"/>
          </a:xfrm>
        </p:spPr>
        <p:txBody>
          <a:bodyPr vert="horz" lIns="91440" tIns="45720" rIns="91440" bIns="45720" rtlCol="0" anchor="t">
            <a:normAutofit/>
          </a:bodyPr>
          <a:lstStyle/>
          <a:p>
            <a:pPr>
              <a:buFont typeface="Wingdings" panose="020B0604020202020204" pitchFamily="34" charset="0"/>
              <a:buChar char="q"/>
            </a:pPr>
            <a:endParaRPr lang="en-US" sz="1400">
              <a:latin typeface="Arial"/>
              <a:cs typeface="Arial"/>
            </a:endParaRPr>
          </a:p>
          <a:p>
            <a:endParaRPr lang="en-US"/>
          </a:p>
        </p:txBody>
      </p:sp>
      <p:sp>
        <p:nvSpPr>
          <p:cNvPr id="5" name="Content Placeholder 2">
            <a:extLst>
              <a:ext uri="{FF2B5EF4-FFF2-40B4-BE49-F238E27FC236}">
                <a16:creationId xmlns:a16="http://schemas.microsoft.com/office/drawing/2014/main" id="{DF668963-53A1-C022-B054-13EE5C4216A7}"/>
              </a:ext>
            </a:extLst>
          </p:cNvPr>
          <p:cNvSpPr txBox="1">
            <a:spLocks/>
          </p:cNvSpPr>
          <p:nvPr/>
        </p:nvSpPr>
        <p:spPr>
          <a:xfrm>
            <a:off x="838200" y="1396631"/>
            <a:ext cx="10971600" cy="506783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Wingdings" panose="020B0604020202020204" pitchFamily="34" charset="0"/>
              <a:buChar char="q"/>
            </a:pPr>
            <a:r>
              <a:rPr lang="en-US" dirty="0">
                <a:latin typeface="Arial"/>
                <a:cs typeface="Arial"/>
              </a:rPr>
              <a:t>The main implementation activities are defined in the project plan and Gantt chart.</a:t>
            </a:r>
            <a:endParaRPr lang="en-US" dirty="0">
              <a:latin typeface="Arial"/>
            </a:endParaRPr>
          </a:p>
          <a:p>
            <a:pPr marL="342900" indent="-342900">
              <a:buFont typeface="Wingdings" panose="020B0604020202020204" pitchFamily="34" charset="0"/>
              <a:buChar char="q"/>
            </a:pPr>
            <a:r>
              <a:rPr lang="en-US" dirty="0">
                <a:latin typeface="Arial"/>
                <a:cs typeface="Arial"/>
              </a:rPr>
              <a:t> It is clear who is responsible for each of the main implementation activities, such as : </a:t>
            </a:r>
          </a:p>
          <a:p>
            <a:pPr marL="800100" lvl="1" indent="-342900">
              <a:buFont typeface="Wingdings" panose="020B0604020202020204" pitchFamily="34" charset="0"/>
              <a:buChar char="q"/>
            </a:pPr>
            <a:r>
              <a:rPr lang="en-US" dirty="0">
                <a:latin typeface="Arial"/>
                <a:cs typeface="Calibri"/>
              </a:rPr>
              <a:t>ensuring implementation sites are ready (e.g., internet connectivity, hardware, etc.).</a:t>
            </a:r>
          </a:p>
          <a:p>
            <a:pPr marL="800100" lvl="1" indent="-342900">
              <a:buFont typeface="Wingdings" panose="020B0604020202020204" pitchFamily="34" charset="0"/>
              <a:buChar char="q"/>
            </a:pPr>
            <a:r>
              <a:rPr lang="en-US" dirty="0">
                <a:latin typeface="Arial"/>
                <a:cs typeface="Calibri"/>
              </a:rPr>
              <a:t>development of training plans and materials based on a training needs assessment. </a:t>
            </a:r>
            <a:endParaRPr lang="en-US" dirty="0">
              <a:solidFill>
                <a:srgbClr val="444444"/>
              </a:solidFill>
              <a:latin typeface="Arial"/>
              <a:cs typeface="Calibri"/>
            </a:endParaRPr>
          </a:p>
          <a:p>
            <a:pPr marL="800100" lvl="1" indent="-342900">
              <a:buFont typeface="Wingdings" panose="020B0604020202020204" pitchFamily="34" charset="0"/>
              <a:buChar char="q"/>
            </a:pPr>
            <a:r>
              <a:rPr lang="en-US" dirty="0">
                <a:latin typeface="Arial"/>
                <a:cs typeface="Calibri"/>
              </a:rPr>
              <a:t>confirmation that the security requirements for software, hardware, and infrastructure are met at implementation sites, including physical security for any equipment. </a:t>
            </a:r>
            <a:endParaRPr lang="en-US" dirty="0">
              <a:solidFill>
                <a:srgbClr val="444444"/>
              </a:solidFill>
              <a:latin typeface="Arial"/>
              <a:cs typeface="Calibri"/>
            </a:endParaRPr>
          </a:p>
          <a:p>
            <a:pPr marL="342900" indent="-342900">
              <a:buFont typeface="Wingdings" panose="020B0604020202020204" pitchFamily="34" charset="0"/>
              <a:buChar char="q"/>
            </a:pPr>
            <a:r>
              <a:rPr lang="en-US" dirty="0">
                <a:latin typeface="Arial"/>
                <a:cs typeface="Calibri"/>
              </a:rPr>
              <a:t>There is a clear process to document bugs, issues, and change requests for the software, and a process to prioritize these after go-live.</a:t>
            </a:r>
            <a:endParaRPr lang="en-US" dirty="0">
              <a:solidFill>
                <a:srgbClr val="444444"/>
              </a:solidFill>
              <a:latin typeface="Arial"/>
              <a:cs typeface="Calibri"/>
            </a:endParaRPr>
          </a:p>
          <a:p>
            <a:pPr marL="342900" indent="-342900">
              <a:buFont typeface="Wingdings" panose="020B0604020202020204" pitchFamily="34" charset="0"/>
              <a:buChar char="q"/>
            </a:pPr>
            <a:r>
              <a:rPr lang="en-US" dirty="0">
                <a:latin typeface="Arial"/>
                <a:cs typeface="Calibri"/>
              </a:rPr>
              <a:t>There is documentation available and ready to use (e.g., user manual for end-users, installation guides for implementers, etc.). </a:t>
            </a:r>
            <a:endParaRPr lang="en-US" dirty="0">
              <a:solidFill>
                <a:srgbClr val="444444"/>
              </a:solidFill>
              <a:latin typeface="Arial"/>
              <a:cs typeface="Calibri"/>
            </a:endParaRPr>
          </a:p>
          <a:p>
            <a:pPr marL="342900" indent="-342900">
              <a:buFont typeface="Wingdings" panose="020B0604020202020204" pitchFamily="34" charset="0"/>
              <a:buChar char="q"/>
            </a:pPr>
            <a:r>
              <a:rPr lang="en-US" dirty="0">
                <a:latin typeface="Arial"/>
                <a:cs typeface="Calibri"/>
              </a:rPr>
              <a:t>There is a detailed plan for backups and disaster recovery. </a:t>
            </a:r>
            <a:endParaRPr lang="en-US" dirty="0">
              <a:solidFill>
                <a:srgbClr val="444444"/>
              </a:solidFill>
              <a:latin typeface="Arial"/>
              <a:cs typeface="Calibri"/>
            </a:endParaRPr>
          </a:p>
          <a:p>
            <a:pPr marL="342900" indent="-342900">
              <a:buFont typeface="Wingdings" panose="020B0604020202020204" pitchFamily="34" charset="0"/>
              <a:buChar char="q"/>
            </a:pPr>
            <a:r>
              <a:rPr lang="en-US" dirty="0">
                <a:latin typeface="Arial"/>
                <a:cs typeface="Calibri"/>
              </a:rPr>
              <a:t>There is a plan for the continued support and maintenance of the solution after handover. </a:t>
            </a:r>
            <a:endParaRPr lang="en-US" dirty="0">
              <a:solidFill>
                <a:srgbClr val="444444"/>
              </a:solidFill>
              <a:latin typeface="Arial"/>
              <a:cs typeface="Calibri"/>
            </a:endParaRPr>
          </a:p>
          <a:p>
            <a:pPr>
              <a:buFont typeface="Wingdings" panose="020B0604020202020204" pitchFamily="34" charset="0"/>
              <a:buChar char="q"/>
            </a:pPr>
            <a:endParaRPr lang="en-US" sz="1800"/>
          </a:p>
          <a:p>
            <a:pPr>
              <a:buFont typeface="Wingdings" panose="020B0604020202020204" pitchFamily="34" charset="0"/>
              <a:buChar char="q"/>
            </a:pPr>
            <a:endParaRPr lang="en-US"/>
          </a:p>
          <a:p>
            <a:pPr>
              <a:buFont typeface="Wingdings" panose="020B0604020202020204" pitchFamily="34" charset="0"/>
              <a:buChar char="q"/>
            </a:pPr>
            <a:endParaRPr lang="en-US" sz="1800">
              <a:latin typeface="Arial"/>
              <a:cs typeface="Arial"/>
            </a:endParaRPr>
          </a:p>
          <a:p>
            <a:pPr>
              <a:buFont typeface="Wingdings" panose="020B0604020202020204" pitchFamily="34" charset="0"/>
              <a:buChar char="q"/>
            </a:pPr>
            <a:endParaRPr lang="en-US" sz="1800">
              <a:latin typeface="Arial"/>
              <a:cs typeface="Arial"/>
            </a:endParaRPr>
          </a:p>
        </p:txBody>
      </p:sp>
    </p:spTree>
    <p:extLst>
      <p:ext uri="{BB962C8B-B14F-4D97-AF65-F5344CB8AC3E}">
        <p14:creationId xmlns:p14="http://schemas.microsoft.com/office/powerpoint/2010/main" val="162312466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F3E83-B11D-5624-F883-1C09D906A4CC}"/>
              </a:ext>
            </a:extLst>
          </p:cNvPr>
          <p:cNvSpPr>
            <a:spLocks noGrp="1"/>
          </p:cNvSpPr>
          <p:nvPr>
            <p:ph type="title"/>
          </p:nvPr>
        </p:nvSpPr>
        <p:spPr/>
        <p:txBody>
          <a:bodyPr/>
          <a:lstStyle/>
          <a:p>
            <a:r>
              <a:rPr lang="en-US">
                <a:latin typeface="Arial"/>
                <a:cs typeface="Arial"/>
              </a:rPr>
              <a:t>Module 06: Quick survey</a:t>
            </a:r>
            <a:endParaRPr lang="en-US"/>
          </a:p>
        </p:txBody>
      </p:sp>
      <p:sp>
        <p:nvSpPr>
          <p:cNvPr id="3" name="Content Placeholder 2">
            <a:extLst>
              <a:ext uri="{FF2B5EF4-FFF2-40B4-BE49-F238E27FC236}">
                <a16:creationId xmlns:a16="http://schemas.microsoft.com/office/drawing/2014/main" id="{9FF34E33-A628-8AFE-A09E-1D0C5FBA2E19}"/>
              </a:ext>
            </a:extLst>
          </p:cNvPr>
          <p:cNvSpPr>
            <a:spLocks noGrp="1"/>
          </p:cNvSpPr>
          <p:nvPr>
            <p:ph idx="1"/>
          </p:nvPr>
        </p:nvSpPr>
        <p:spPr>
          <a:xfrm>
            <a:off x="838200" y="2179529"/>
            <a:ext cx="7998521" cy="3670126"/>
          </a:xfrm>
        </p:spPr>
        <p:txBody>
          <a:bodyPr vert="horz" lIns="91440" tIns="45720" rIns="91440" bIns="45720" rtlCol="0" anchor="t">
            <a:normAutofit/>
          </a:bodyPr>
          <a:lstStyle/>
          <a:p>
            <a:pPr marL="0" indent="0">
              <a:buNone/>
            </a:pPr>
            <a:r>
              <a:rPr lang="en-US" sz="3000" dirty="0" err="1">
                <a:ea typeface="Calibri"/>
              </a:rPr>
              <a:t>Mentimeter</a:t>
            </a:r>
            <a:r>
              <a:rPr lang="en-US" sz="3000" dirty="0">
                <a:ea typeface="Calibri"/>
              </a:rPr>
              <a:t> poll</a:t>
            </a:r>
            <a:endParaRPr lang="en-US" dirty="0"/>
          </a:p>
          <a:p>
            <a:pPr lvl="1"/>
            <a:r>
              <a:rPr lang="en-US" sz="3000" dirty="0">
                <a:ea typeface="Calibri"/>
              </a:rPr>
              <a:t>What are your top 3 take aways from this session?</a:t>
            </a:r>
          </a:p>
        </p:txBody>
      </p:sp>
    </p:spTree>
    <p:extLst>
      <p:ext uri="{BB962C8B-B14F-4D97-AF65-F5344CB8AC3E}">
        <p14:creationId xmlns:p14="http://schemas.microsoft.com/office/powerpoint/2010/main" val="1864594384"/>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52629-389B-41BC-9E8F-1CCD9E5B5641}"/>
              </a:ext>
            </a:extLst>
          </p:cNvPr>
          <p:cNvSpPr>
            <a:spLocks noGrp="1"/>
          </p:cNvSpPr>
          <p:nvPr>
            <p:ph type="title"/>
          </p:nvPr>
        </p:nvSpPr>
        <p:spPr>
          <a:xfrm>
            <a:off x="731520" y="731520"/>
            <a:ext cx="6089904" cy="1426464"/>
          </a:xfrm>
        </p:spPr>
        <p:txBody>
          <a:bodyPr>
            <a:normAutofit/>
          </a:bodyPr>
          <a:lstStyle/>
          <a:p>
            <a:r>
              <a:rPr lang="en-US" sz="4400" dirty="0">
                <a:solidFill>
                  <a:srgbClr val="FFFFFF"/>
                </a:solidFill>
                <a:latin typeface="Arial"/>
                <a:cs typeface="Arial"/>
              </a:rPr>
              <a:t>Module 06</a:t>
            </a:r>
            <a:br>
              <a:rPr lang="en-US" sz="4400" dirty="0">
                <a:latin typeface="Arial"/>
                <a:cs typeface="Arial"/>
              </a:rPr>
            </a:br>
            <a:r>
              <a:rPr lang="en-US" dirty="0">
                <a:solidFill>
                  <a:srgbClr val="FFFFFF"/>
                </a:solidFill>
                <a:latin typeface="Arial"/>
                <a:cs typeface="Arial"/>
              </a:rPr>
              <a:t>Test and implement</a:t>
            </a:r>
            <a:endParaRPr lang="en-US" dirty="0">
              <a:solidFill>
                <a:srgbClr val="FFFFFF"/>
              </a:solidFill>
            </a:endParaRPr>
          </a:p>
        </p:txBody>
      </p:sp>
      <p:sp>
        <p:nvSpPr>
          <p:cNvPr id="3" name="Content Placeholder 2">
            <a:extLst>
              <a:ext uri="{FF2B5EF4-FFF2-40B4-BE49-F238E27FC236}">
                <a16:creationId xmlns:a16="http://schemas.microsoft.com/office/drawing/2014/main" id="{041C8E9B-A186-4288-99C4-F30967392EA1}"/>
              </a:ext>
            </a:extLst>
          </p:cNvPr>
          <p:cNvSpPr>
            <a:spLocks noGrp="1"/>
          </p:cNvSpPr>
          <p:nvPr>
            <p:ph idx="1"/>
          </p:nvPr>
        </p:nvSpPr>
        <p:spPr>
          <a:xfrm>
            <a:off x="719085" y="2512635"/>
            <a:ext cx="10649050" cy="3887173"/>
          </a:xfrm>
        </p:spPr>
        <p:txBody>
          <a:bodyPr anchor="ctr">
            <a:normAutofit fontScale="92500" lnSpcReduction="10000"/>
          </a:bodyPr>
          <a:lstStyle/>
          <a:p>
            <a:pPr marL="0" indent="0">
              <a:buNone/>
            </a:pPr>
            <a:r>
              <a:rPr lang="en-US" sz="2700">
                <a:latin typeface="Arial"/>
                <a:cs typeface="Arial"/>
              </a:rPr>
              <a:t>Key takeaways </a:t>
            </a:r>
          </a:p>
          <a:p>
            <a:pPr marL="0" indent="0">
              <a:buNone/>
            </a:pPr>
            <a:endParaRPr lang="en-US" sz="2400">
              <a:latin typeface="Arial"/>
            </a:endParaRPr>
          </a:p>
          <a:p>
            <a:r>
              <a:rPr lang="en-US" sz="2400">
                <a:latin typeface="Arial"/>
                <a:cs typeface="Arial"/>
              </a:rPr>
              <a:t>A project manager needs to plan and monitor testing activities throughout the project </a:t>
            </a:r>
            <a:endParaRPr lang="en-US" sz="2400">
              <a:latin typeface="Arial"/>
            </a:endParaRPr>
          </a:p>
          <a:p>
            <a:r>
              <a:rPr lang="en-US" sz="2400">
                <a:latin typeface="Arial"/>
                <a:cs typeface="Arial"/>
              </a:rPr>
              <a:t>There are different types of testing and many different roles are involved in testing </a:t>
            </a:r>
            <a:endParaRPr lang="en-US" sz="2400">
              <a:latin typeface="Arial"/>
            </a:endParaRPr>
          </a:p>
          <a:p>
            <a:r>
              <a:rPr lang="en-US" sz="2400">
                <a:latin typeface="Arial"/>
                <a:cs typeface="Arial"/>
              </a:rPr>
              <a:t>User testing during the agile development process is essential for making sure that feedback is provided as early and often as possible </a:t>
            </a:r>
          </a:p>
          <a:p>
            <a:r>
              <a:rPr lang="en-US" sz="2400">
                <a:latin typeface="Arial"/>
                <a:cs typeface="Arial"/>
              </a:rPr>
              <a:t>User Acceptance Testing is critical for ensuring a system is ready for deployment</a:t>
            </a:r>
            <a:endParaRPr lang="en-US" sz="2400">
              <a:latin typeface="Arial"/>
            </a:endParaRPr>
          </a:p>
          <a:p>
            <a:r>
              <a:rPr lang="en-US" sz="2400">
                <a:latin typeface="Arial"/>
                <a:cs typeface="Arial"/>
              </a:rPr>
              <a:t>A project manager needs to plan and monitor training activities throughout the project</a:t>
            </a:r>
            <a:r>
              <a:rPr lang="en-US" sz="2400">
                <a:latin typeface="Calibri"/>
                <a:cs typeface="Arial"/>
              </a:rPr>
              <a:t> </a:t>
            </a:r>
          </a:p>
          <a:p>
            <a:pPr marL="0" indent="0">
              <a:buNone/>
            </a:pPr>
            <a:endParaRPr lang="en-US" sz="2700"/>
          </a:p>
        </p:txBody>
      </p:sp>
      <p:pic>
        <p:nvPicPr>
          <p:cNvPr id="15" name="Picture 14" descr="Logo&#10;&#10;Description automatically generated">
            <a:extLst>
              <a:ext uri="{FF2B5EF4-FFF2-40B4-BE49-F238E27FC236}">
                <a16:creationId xmlns:a16="http://schemas.microsoft.com/office/drawing/2014/main" id="{05F9F508-40BB-4FA1-900B-FA35A5E43F14}"/>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32939" t="23177" r="33083" b="39211"/>
          <a:stretch/>
        </p:blipFill>
        <p:spPr>
          <a:xfrm>
            <a:off x="11181087" y="5786950"/>
            <a:ext cx="660856" cy="731520"/>
          </a:xfrm>
          <a:prstGeom prst="rect">
            <a:avLst/>
          </a:prstGeom>
        </p:spPr>
      </p:pic>
      <p:pic>
        <p:nvPicPr>
          <p:cNvPr id="16" name="Picture 15" descr="Logo, company name&#10;&#10;Description automatically generated">
            <a:extLst>
              <a:ext uri="{FF2B5EF4-FFF2-40B4-BE49-F238E27FC236}">
                <a16:creationId xmlns:a16="http://schemas.microsoft.com/office/drawing/2014/main" id="{8FDE6D78-8132-4A54-B10F-0702517EC4D0}"/>
              </a:ext>
            </a:extLst>
          </p:cNvPr>
          <p:cNvPicPr>
            <a:picLocks noChangeAspect="1"/>
          </p:cNvPicPr>
          <p:nvPr/>
        </p:nvPicPr>
        <p:blipFill rotWithShape="1">
          <a:blip r:embed="rId4">
            <a:extLst>
              <a:ext uri="{28A0092B-C50C-407E-A947-70E740481C1C}">
                <a14:useLocalDpi xmlns:a14="http://schemas.microsoft.com/office/drawing/2010/main" val="0"/>
              </a:ext>
            </a:extLst>
          </a:blip>
          <a:srcRect l="13222" t="19877" r="19150" b="17284"/>
          <a:stretch/>
        </p:blipFill>
        <p:spPr>
          <a:xfrm>
            <a:off x="9883137" y="5786950"/>
            <a:ext cx="1147023" cy="731520"/>
          </a:xfrm>
          <a:prstGeom prst="rect">
            <a:avLst/>
          </a:prstGeom>
        </p:spPr>
      </p:pic>
    </p:spTree>
    <p:extLst>
      <p:ext uri="{BB962C8B-B14F-4D97-AF65-F5344CB8AC3E}">
        <p14:creationId xmlns:p14="http://schemas.microsoft.com/office/powerpoint/2010/main" val="1604087812"/>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52629-389B-41BC-9E8F-1CCD9E5B5641}"/>
              </a:ext>
            </a:extLst>
          </p:cNvPr>
          <p:cNvSpPr>
            <a:spLocks noGrp="1"/>
          </p:cNvSpPr>
          <p:nvPr>
            <p:ph type="title"/>
          </p:nvPr>
        </p:nvSpPr>
        <p:spPr>
          <a:xfrm>
            <a:off x="731520" y="731520"/>
            <a:ext cx="6089904" cy="1426464"/>
          </a:xfrm>
        </p:spPr>
        <p:txBody>
          <a:bodyPr>
            <a:normAutofit/>
          </a:bodyPr>
          <a:lstStyle/>
          <a:p>
            <a:r>
              <a:rPr lang="en-US">
                <a:solidFill>
                  <a:srgbClr val="FFFFFF"/>
                </a:solidFill>
                <a:latin typeface="Arial"/>
                <a:cs typeface="Arial"/>
              </a:rPr>
              <a:t>Module 07</a:t>
            </a:r>
            <a:br>
              <a:rPr lang="en-US">
                <a:latin typeface="Arial"/>
                <a:cs typeface="Arial"/>
              </a:rPr>
            </a:br>
            <a:r>
              <a:rPr lang="en-US" sz="3600">
                <a:solidFill>
                  <a:srgbClr val="FFFFFF"/>
                </a:solidFill>
                <a:latin typeface="Arial"/>
                <a:cs typeface="Arial"/>
              </a:rPr>
              <a:t>Compliance</a:t>
            </a:r>
            <a:endParaRPr lang="en-US"/>
          </a:p>
        </p:txBody>
      </p:sp>
      <p:sp>
        <p:nvSpPr>
          <p:cNvPr id="3" name="Content Placeholder 2">
            <a:extLst>
              <a:ext uri="{FF2B5EF4-FFF2-40B4-BE49-F238E27FC236}">
                <a16:creationId xmlns:a16="http://schemas.microsoft.com/office/drawing/2014/main" id="{041C8E9B-A186-4288-99C4-F30967392EA1}"/>
              </a:ext>
            </a:extLst>
          </p:cNvPr>
          <p:cNvSpPr>
            <a:spLocks noGrp="1"/>
          </p:cNvSpPr>
          <p:nvPr>
            <p:ph idx="1"/>
          </p:nvPr>
        </p:nvSpPr>
        <p:spPr>
          <a:xfrm>
            <a:off x="745154" y="2798385"/>
            <a:ext cx="10642031" cy="2211144"/>
          </a:xfrm>
        </p:spPr>
        <p:txBody>
          <a:bodyPr anchor="ctr">
            <a:normAutofit/>
          </a:bodyPr>
          <a:lstStyle/>
          <a:p>
            <a:pPr marL="0" indent="0">
              <a:buNone/>
            </a:pPr>
            <a:r>
              <a:rPr lang="en-US" sz="2700" dirty="0">
                <a:latin typeface="Arial"/>
                <a:cs typeface="Arial"/>
              </a:rPr>
              <a:t>Learning outcomes</a:t>
            </a:r>
          </a:p>
          <a:p>
            <a:pPr>
              <a:buFont typeface="Arial"/>
              <a:buChar char="•"/>
            </a:pPr>
            <a:r>
              <a:rPr lang="en-US" dirty="0">
                <a:latin typeface="Arial"/>
                <a:cs typeface="Arial"/>
              </a:rPr>
              <a:t>Participants can describe the meaning of compliance</a:t>
            </a:r>
          </a:p>
          <a:p>
            <a:r>
              <a:rPr lang="en-US" dirty="0">
                <a:latin typeface="Arial"/>
                <a:cs typeface="Arial"/>
              </a:rPr>
              <a:t>Participants can describe different types of compliance that should be taken into account when planning and implementing a digital health project and can assess when and where they are key to introduce to the project.</a:t>
            </a:r>
          </a:p>
          <a:p>
            <a:pPr marL="0" indent="0">
              <a:buNone/>
            </a:pPr>
            <a:endParaRPr lang="en-US" dirty="0"/>
          </a:p>
        </p:txBody>
      </p:sp>
      <p:pic>
        <p:nvPicPr>
          <p:cNvPr id="15" name="Picture 14" descr="Logo&#10;&#10;Description automatically generated">
            <a:extLst>
              <a:ext uri="{FF2B5EF4-FFF2-40B4-BE49-F238E27FC236}">
                <a16:creationId xmlns:a16="http://schemas.microsoft.com/office/drawing/2014/main" id="{05F9F508-40BB-4FA1-900B-FA35A5E43F14}"/>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32939" t="23177" r="33083" b="39211"/>
          <a:stretch/>
        </p:blipFill>
        <p:spPr>
          <a:xfrm>
            <a:off x="11181087" y="5786950"/>
            <a:ext cx="660856" cy="731520"/>
          </a:xfrm>
          <a:prstGeom prst="rect">
            <a:avLst/>
          </a:prstGeom>
        </p:spPr>
      </p:pic>
      <p:pic>
        <p:nvPicPr>
          <p:cNvPr id="16" name="Picture 15" descr="Logo, company name&#10;&#10;Description automatically generated">
            <a:extLst>
              <a:ext uri="{FF2B5EF4-FFF2-40B4-BE49-F238E27FC236}">
                <a16:creationId xmlns:a16="http://schemas.microsoft.com/office/drawing/2014/main" id="{8FDE6D78-8132-4A54-B10F-0702517EC4D0}"/>
              </a:ext>
            </a:extLst>
          </p:cNvPr>
          <p:cNvPicPr>
            <a:picLocks noChangeAspect="1"/>
          </p:cNvPicPr>
          <p:nvPr/>
        </p:nvPicPr>
        <p:blipFill rotWithShape="1">
          <a:blip r:embed="rId4">
            <a:extLst>
              <a:ext uri="{28A0092B-C50C-407E-A947-70E740481C1C}">
                <a14:useLocalDpi xmlns:a14="http://schemas.microsoft.com/office/drawing/2010/main" val="0"/>
              </a:ext>
            </a:extLst>
          </a:blip>
          <a:srcRect l="13222" t="19877" r="19150" b="17284"/>
          <a:stretch/>
        </p:blipFill>
        <p:spPr>
          <a:xfrm>
            <a:off x="9883137" y="5786950"/>
            <a:ext cx="1147023" cy="731520"/>
          </a:xfrm>
          <a:prstGeom prst="rect">
            <a:avLst/>
          </a:prstGeom>
        </p:spPr>
      </p:pic>
    </p:spTree>
    <p:extLst>
      <p:ext uri="{BB962C8B-B14F-4D97-AF65-F5344CB8AC3E}">
        <p14:creationId xmlns:p14="http://schemas.microsoft.com/office/powerpoint/2010/main" val="1371764450"/>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DCC6A-3166-A0E7-4618-F50724FD0713}"/>
              </a:ext>
            </a:extLst>
          </p:cNvPr>
          <p:cNvSpPr>
            <a:spLocks noGrp="1"/>
          </p:cNvSpPr>
          <p:nvPr>
            <p:ph type="title"/>
          </p:nvPr>
        </p:nvSpPr>
        <p:spPr/>
        <p:txBody>
          <a:bodyPr/>
          <a:lstStyle/>
          <a:p>
            <a:r>
              <a:rPr lang="en-US">
                <a:latin typeface="Arial"/>
                <a:cs typeface="Arial"/>
              </a:rPr>
              <a:t>What do we mean by compliance</a:t>
            </a:r>
            <a:endParaRPr lang="en-US"/>
          </a:p>
        </p:txBody>
      </p:sp>
      <p:sp>
        <p:nvSpPr>
          <p:cNvPr id="3" name="Content Placeholder 2">
            <a:extLst>
              <a:ext uri="{FF2B5EF4-FFF2-40B4-BE49-F238E27FC236}">
                <a16:creationId xmlns:a16="http://schemas.microsoft.com/office/drawing/2014/main" id="{48628235-0677-1C17-78D2-57012F652703}"/>
              </a:ext>
            </a:extLst>
          </p:cNvPr>
          <p:cNvSpPr>
            <a:spLocks noGrp="1"/>
          </p:cNvSpPr>
          <p:nvPr>
            <p:ph idx="1"/>
          </p:nvPr>
        </p:nvSpPr>
        <p:spPr/>
        <p:txBody>
          <a:bodyPr vert="horz" lIns="91440" tIns="45720" rIns="91440" bIns="45720" rtlCol="0" anchor="t">
            <a:normAutofit/>
          </a:bodyPr>
          <a:lstStyle/>
          <a:p>
            <a:r>
              <a:rPr lang="en-US" dirty="0">
                <a:latin typeface="Arial"/>
                <a:cs typeface="Arial"/>
              </a:rPr>
              <a:t>When we talk about compliance, we refer to the carrying out of project and project management activities in line with relevant laws, rules, standards, and policies.</a:t>
            </a:r>
            <a:endParaRPr lang="en-US" dirty="0"/>
          </a:p>
          <a:p>
            <a:r>
              <a:rPr lang="en-US" dirty="0">
                <a:latin typeface="Arial"/>
                <a:cs typeface="Arial"/>
              </a:rPr>
              <a:t>This includes reporting, confidentiality, procurement etc.</a:t>
            </a:r>
            <a:endParaRPr lang="en-US" dirty="0"/>
          </a:p>
          <a:p>
            <a:endParaRPr lang="en-US" dirty="0"/>
          </a:p>
        </p:txBody>
      </p:sp>
    </p:spTree>
    <p:extLst>
      <p:ext uri="{BB962C8B-B14F-4D97-AF65-F5344CB8AC3E}">
        <p14:creationId xmlns:p14="http://schemas.microsoft.com/office/powerpoint/2010/main" val="2109522611"/>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DCC6A-3166-A0E7-4618-F50724FD0713}"/>
              </a:ext>
            </a:extLst>
          </p:cNvPr>
          <p:cNvSpPr>
            <a:spLocks noGrp="1"/>
          </p:cNvSpPr>
          <p:nvPr>
            <p:ph type="title"/>
          </p:nvPr>
        </p:nvSpPr>
        <p:spPr/>
        <p:txBody>
          <a:bodyPr/>
          <a:lstStyle/>
          <a:p>
            <a:r>
              <a:rPr lang="en-US">
                <a:latin typeface="Arial"/>
                <a:cs typeface="Arial"/>
              </a:rPr>
              <a:t>Core areas of compliance in </a:t>
            </a:r>
            <a:br>
              <a:rPr lang="en-US">
                <a:latin typeface="Arial"/>
                <a:cs typeface="Arial"/>
              </a:rPr>
            </a:br>
            <a:r>
              <a:rPr lang="en-US">
                <a:latin typeface="Arial"/>
                <a:cs typeface="Arial"/>
              </a:rPr>
              <a:t>digital health projects</a:t>
            </a:r>
            <a:endParaRPr lang="en-US"/>
          </a:p>
        </p:txBody>
      </p:sp>
      <p:sp>
        <p:nvSpPr>
          <p:cNvPr id="3" name="Content Placeholder 2">
            <a:extLst>
              <a:ext uri="{FF2B5EF4-FFF2-40B4-BE49-F238E27FC236}">
                <a16:creationId xmlns:a16="http://schemas.microsoft.com/office/drawing/2014/main" id="{48628235-0677-1C17-78D2-57012F652703}"/>
              </a:ext>
            </a:extLst>
          </p:cNvPr>
          <p:cNvSpPr>
            <a:spLocks noGrp="1"/>
          </p:cNvSpPr>
          <p:nvPr>
            <p:ph idx="1"/>
          </p:nvPr>
        </p:nvSpPr>
        <p:spPr/>
        <p:txBody>
          <a:bodyPr vert="horz" lIns="91440" tIns="45720" rIns="91440" bIns="45720" rtlCol="0" anchor="t">
            <a:noAutofit/>
          </a:bodyPr>
          <a:lstStyle/>
          <a:p>
            <a:r>
              <a:rPr lang="en-US" dirty="0">
                <a:latin typeface="Arial"/>
                <a:cs typeface="Arial"/>
              </a:rPr>
              <a:t>Core areas for compliance across digital health project areas are:</a:t>
            </a:r>
          </a:p>
          <a:p>
            <a:pPr lvl="1"/>
            <a:r>
              <a:rPr lang="en-US" sz="2000" dirty="0">
                <a:latin typeface="Arial"/>
                <a:cs typeface="Arial"/>
              </a:rPr>
              <a:t>International standards </a:t>
            </a:r>
          </a:p>
          <a:p>
            <a:pPr lvl="2"/>
            <a:r>
              <a:rPr lang="en-US" sz="2000" dirty="0">
                <a:latin typeface="Arial"/>
                <a:cs typeface="Arial"/>
              </a:rPr>
              <a:t>i.e., interoperability-related standards like FHIR</a:t>
            </a:r>
            <a:endParaRPr lang="en-US" sz="2000" dirty="0"/>
          </a:p>
          <a:p>
            <a:pPr lvl="1"/>
            <a:r>
              <a:rPr lang="en-US" sz="2000" dirty="0">
                <a:latin typeface="Arial"/>
                <a:cs typeface="Arial"/>
              </a:rPr>
              <a:t>Government data privacy and security</a:t>
            </a:r>
          </a:p>
          <a:p>
            <a:pPr lvl="2"/>
            <a:r>
              <a:rPr lang="en-US" sz="2000" dirty="0">
                <a:latin typeface="Arial"/>
                <a:cs typeface="Arial"/>
              </a:rPr>
              <a:t>i.e., personal information protection laws or data storage policies </a:t>
            </a:r>
            <a:endParaRPr lang="en-US" sz="2000"/>
          </a:p>
          <a:p>
            <a:pPr lvl="1"/>
            <a:r>
              <a:rPr lang="en-US" sz="2000" dirty="0">
                <a:latin typeface="Arial"/>
                <a:cs typeface="Arial"/>
              </a:rPr>
              <a:t>Government digital health strategy</a:t>
            </a:r>
          </a:p>
          <a:p>
            <a:pPr lvl="2"/>
            <a:r>
              <a:rPr lang="en-US" sz="2000" dirty="0">
                <a:latin typeface="Arial"/>
                <a:cs typeface="Arial"/>
              </a:rPr>
              <a:t>i.e., plan for digital health systems development in country</a:t>
            </a:r>
          </a:p>
          <a:p>
            <a:pPr lvl="1"/>
            <a:r>
              <a:rPr lang="en-US" sz="2000" dirty="0">
                <a:latin typeface="Arial"/>
                <a:cs typeface="Arial"/>
              </a:rPr>
              <a:t>Government capital planning and investment strategy and plan</a:t>
            </a:r>
          </a:p>
          <a:p>
            <a:pPr lvl="2"/>
            <a:r>
              <a:rPr lang="en-US" sz="2000" dirty="0">
                <a:latin typeface="Arial"/>
                <a:cs typeface="Arial"/>
              </a:rPr>
              <a:t>i.e., plan for rollout of infrastructure in the country or financing plan for digital transformation</a:t>
            </a:r>
          </a:p>
          <a:p>
            <a:pPr lvl="1"/>
            <a:r>
              <a:rPr lang="en-US" sz="2000" dirty="0">
                <a:latin typeface="Arial"/>
                <a:cs typeface="Arial"/>
              </a:rPr>
              <a:t>Donor policies/funding requirements</a:t>
            </a:r>
          </a:p>
          <a:p>
            <a:pPr lvl="2"/>
            <a:r>
              <a:rPr lang="en-US" sz="2000" dirty="0">
                <a:latin typeface="Arial"/>
                <a:cs typeface="Arial"/>
              </a:rPr>
              <a:t>i.e., procurement, financial, and narrative reporting requirements</a:t>
            </a:r>
          </a:p>
        </p:txBody>
      </p:sp>
    </p:spTree>
    <p:extLst>
      <p:ext uri="{BB962C8B-B14F-4D97-AF65-F5344CB8AC3E}">
        <p14:creationId xmlns:p14="http://schemas.microsoft.com/office/powerpoint/2010/main" val="1090783753"/>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94B80-DBC8-EF35-EF16-8C631C3E9FB1}"/>
              </a:ext>
            </a:extLst>
          </p:cNvPr>
          <p:cNvSpPr>
            <a:spLocks noGrp="1"/>
          </p:cNvSpPr>
          <p:nvPr>
            <p:ph type="title"/>
          </p:nvPr>
        </p:nvSpPr>
        <p:spPr>
          <a:xfrm>
            <a:off x="838200" y="365125"/>
            <a:ext cx="9064191" cy="1561646"/>
          </a:xfrm>
        </p:spPr>
        <p:txBody>
          <a:bodyPr/>
          <a:lstStyle/>
          <a:p>
            <a:r>
              <a:rPr lang="en-US">
                <a:latin typeface="Arial"/>
                <a:cs typeface="Arial"/>
              </a:rPr>
              <a:t>High priority government compliance for project managers</a:t>
            </a:r>
            <a:endParaRPr lang="en-US"/>
          </a:p>
        </p:txBody>
      </p:sp>
      <p:sp>
        <p:nvSpPr>
          <p:cNvPr id="3" name="Content Placeholder 2">
            <a:extLst>
              <a:ext uri="{FF2B5EF4-FFF2-40B4-BE49-F238E27FC236}">
                <a16:creationId xmlns:a16="http://schemas.microsoft.com/office/drawing/2014/main" id="{D2B88880-7016-6BFB-CBB1-A43018D38494}"/>
              </a:ext>
            </a:extLst>
          </p:cNvPr>
          <p:cNvSpPr>
            <a:spLocks noGrp="1"/>
          </p:cNvSpPr>
          <p:nvPr>
            <p:ph idx="1"/>
          </p:nvPr>
        </p:nvSpPr>
        <p:spPr/>
        <p:txBody>
          <a:bodyPr vert="horz" lIns="91440" tIns="45720" rIns="91440" bIns="45720" rtlCol="0" anchor="t">
            <a:normAutofit/>
          </a:bodyPr>
          <a:lstStyle/>
          <a:p>
            <a:pPr marL="342900" indent="-342900"/>
            <a:r>
              <a:rPr lang="en-US" sz="2200" dirty="0">
                <a:latin typeface="Arial"/>
                <a:cs typeface="Arial"/>
              </a:rPr>
              <a:t>Government data privacy and security</a:t>
            </a:r>
            <a:endParaRPr lang="en-US" sz="2200" dirty="0"/>
          </a:p>
          <a:p>
            <a:pPr lvl="1"/>
            <a:r>
              <a:rPr lang="en-US" dirty="0">
                <a:latin typeface="Arial"/>
                <a:cs typeface="Arial"/>
              </a:rPr>
              <a:t>Personal information protection laws or data storage policies</a:t>
            </a:r>
          </a:p>
          <a:p>
            <a:pPr lvl="2"/>
            <a:r>
              <a:rPr lang="en-US" sz="1800" dirty="0">
                <a:latin typeface="Arial"/>
                <a:cs typeface="Arial"/>
              </a:rPr>
              <a:t>How is it collected, who has access to what data, how and where is it stored?</a:t>
            </a:r>
          </a:p>
          <a:p>
            <a:pPr lvl="2"/>
            <a:r>
              <a:rPr lang="en-US" sz="1800" dirty="0">
                <a:latin typeface="Arial"/>
                <a:cs typeface="Arial"/>
              </a:rPr>
              <a:t>Applicable to project management documentation as well as the system requirements.</a:t>
            </a:r>
          </a:p>
          <a:p>
            <a:r>
              <a:rPr lang="en-US" dirty="0">
                <a:latin typeface="Arial"/>
                <a:cs typeface="Arial"/>
              </a:rPr>
              <a:t>Government capital planning and investment strategy and plan</a:t>
            </a:r>
          </a:p>
          <a:p>
            <a:pPr lvl="1"/>
            <a:r>
              <a:rPr lang="en-US" dirty="0">
                <a:latin typeface="Arial"/>
                <a:cs typeface="Arial"/>
              </a:rPr>
              <a:t>Plan for the rollout of infrastructure in the country or a financing plan for digital transformation</a:t>
            </a:r>
          </a:p>
          <a:p>
            <a:pPr lvl="1"/>
            <a:r>
              <a:rPr lang="en-US" dirty="0">
                <a:latin typeface="Arial"/>
                <a:cs typeface="Arial"/>
              </a:rPr>
              <a:t>Procurement criteria and processes</a:t>
            </a:r>
            <a:endParaRPr lang="en-US" dirty="0"/>
          </a:p>
          <a:p>
            <a:endParaRPr lang="en-US"/>
          </a:p>
        </p:txBody>
      </p:sp>
    </p:spTree>
    <p:extLst>
      <p:ext uri="{BB962C8B-B14F-4D97-AF65-F5344CB8AC3E}">
        <p14:creationId xmlns:p14="http://schemas.microsoft.com/office/powerpoint/2010/main" val="1482659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9F1B5-7236-05A3-7516-8255E83D05D3}"/>
              </a:ext>
            </a:extLst>
          </p:cNvPr>
          <p:cNvSpPr>
            <a:spLocks noGrp="1"/>
          </p:cNvSpPr>
          <p:nvPr>
            <p:ph type="title"/>
          </p:nvPr>
        </p:nvSpPr>
        <p:spPr/>
        <p:txBody>
          <a:bodyPr/>
          <a:lstStyle/>
          <a:p>
            <a:r>
              <a:rPr lang="en-US">
                <a:latin typeface="Arial"/>
                <a:cs typeface="Arial"/>
              </a:rPr>
              <a:t>Stakeholder management</a:t>
            </a:r>
            <a:endParaRPr lang="en-US"/>
          </a:p>
        </p:txBody>
      </p:sp>
      <p:sp>
        <p:nvSpPr>
          <p:cNvPr id="3" name="Content Placeholder 2">
            <a:extLst>
              <a:ext uri="{FF2B5EF4-FFF2-40B4-BE49-F238E27FC236}">
                <a16:creationId xmlns:a16="http://schemas.microsoft.com/office/drawing/2014/main" id="{5689A43A-47D2-9CEA-16F2-1707E8989D03}"/>
              </a:ext>
            </a:extLst>
          </p:cNvPr>
          <p:cNvSpPr>
            <a:spLocks noGrp="1"/>
          </p:cNvSpPr>
          <p:nvPr>
            <p:ph idx="1"/>
          </p:nvPr>
        </p:nvSpPr>
        <p:spPr/>
        <p:txBody>
          <a:bodyPr vert="horz" lIns="91440" tIns="45720" rIns="91440" bIns="45720" rtlCol="0" anchor="t">
            <a:normAutofit/>
          </a:bodyPr>
          <a:lstStyle/>
          <a:p>
            <a:r>
              <a:rPr lang="en-US" dirty="0">
                <a:latin typeface="Arial"/>
                <a:cs typeface="Arial"/>
              </a:rPr>
              <a:t>This is one of the core facilitating functions of a project manager's role. Stakeholder management includes: </a:t>
            </a:r>
            <a:endParaRPr lang="en-US" dirty="0"/>
          </a:p>
          <a:p>
            <a:pPr lvl="1"/>
            <a:r>
              <a:rPr lang="en-US" dirty="0">
                <a:latin typeface="Arial"/>
                <a:cs typeface="Arial"/>
              </a:rPr>
              <a:t>Curating a stakeholder list</a:t>
            </a:r>
            <a:endParaRPr lang="en-US" dirty="0"/>
          </a:p>
          <a:p>
            <a:pPr lvl="1"/>
            <a:r>
              <a:rPr lang="en-US" dirty="0">
                <a:latin typeface="Arial"/>
                <a:cs typeface="Arial"/>
              </a:rPr>
              <a:t>Coordinating communications with stakeholders</a:t>
            </a:r>
          </a:p>
          <a:p>
            <a:pPr lvl="2"/>
            <a:r>
              <a:rPr lang="en-US" dirty="0">
                <a:latin typeface="Arial"/>
                <a:cs typeface="Arial"/>
              </a:rPr>
              <a:t>Formal reports, information meeting updates etc.</a:t>
            </a:r>
          </a:p>
          <a:p>
            <a:pPr lvl="1"/>
            <a:r>
              <a:rPr lang="en-US" dirty="0">
                <a:latin typeface="Arial"/>
                <a:cs typeface="Arial"/>
              </a:rPr>
              <a:t>Facilitating discussions between stakeholders and the team</a:t>
            </a:r>
          </a:p>
          <a:p>
            <a:pPr lvl="2"/>
            <a:r>
              <a:rPr lang="en-US" dirty="0">
                <a:latin typeface="Arial"/>
                <a:cs typeface="Arial"/>
              </a:rPr>
              <a:t>Online and face-to-face forums for project governance discussions and decisions</a:t>
            </a:r>
          </a:p>
          <a:p>
            <a:pPr lvl="2"/>
            <a:endParaRPr lang="en-US">
              <a:latin typeface="Arial"/>
              <a:cs typeface="Arial"/>
            </a:endParaRPr>
          </a:p>
          <a:p>
            <a:pPr lvl="2"/>
            <a:endParaRPr lang="en-US">
              <a:latin typeface="Arial"/>
              <a:cs typeface="Arial"/>
            </a:endParaRPr>
          </a:p>
          <a:p>
            <a:r>
              <a:rPr lang="en-US" sz="1800" dirty="0">
                <a:latin typeface="Arial"/>
                <a:cs typeface="Arial"/>
              </a:rPr>
              <a:t>More detailed information about stakeholder management will follow in Module 2 of this training</a:t>
            </a:r>
            <a:endParaRPr lang="en-US" dirty="0">
              <a:latin typeface="Arial"/>
              <a:cs typeface="Arial"/>
            </a:endParaRPr>
          </a:p>
        </p:txBody>
      </p:sp>
    </p:spTree>
    <p:extLst>
      <p:ext uri="{BB962C8B-B14F-4D97-AF65-F5344CB8AC3E}">
        <p14:creationId xmlns:p14="http://schemas.microsoft.com/office/powerpoint/2010/main" val="1853227788"/>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49132-F969-61A9-BA05-2EC2AEB10FA4}"/>
              </a:ext>
            </a:extLst>
          </p:cNvPr>
          <p:cNvSpPr>
            <a:spLocks noGrp="1"/>
          </p:cNvSpPr>
          <p:nvPr>
            <p:ph type="title"/>
          </p:nvPr>
        </p:nvSpPr>
        <p:spPr/>
        <p:txBody>
          <a:bodyPr/>
          <a:lstStyle/>
          <a:p>
            <a:r>
              <a:rPr lang="en-US">
                <a:latin typeface="Arial"/>
                <a:cs typeface="Arial"/>
              </a:rPr>
              <a:t>Funder compliance</a:t>
            </a:r>
            <a:endParaRPr lang="en-US"/>
          </a:p>
        </p:txBody>
      </p:sp>
      <p:sp>
        <p:nvSpPr>
          <p:cNvPr id="3" name="Content Placeholder 2">
            <a:extLst>
              <a:ext uri="{FF2B5EF4-FFF2-40B4-BE49-F238E27FC236}">
                <a16:creationId xmlns:a16="http://schemas.microsoft.com/office/drawing/2014/main" id="{6D2B1229-ACA3-1B7A-70A1-F28344174D34}"/>
              </a:ext>
            </a:extLst>
          </p:cNvPr>
          <p:cNvSpPr>
            <a:spLocks noGrp="1"/>
          </p:cNvSpPr>
          <p:nvPr>
            <p:ph idx="1"/>
          </p:nvPr>
        </p:nvSpPr>
        <p:spPr>
          <a:xfrm>
            <a:off x="838200" y="1931879"/>
            <a:ext cx="10084496" cy="3670126"/>
          </a:xfrm>
        </p:spPr>
        <p:txBody>
          <a:bodyPr vert="horz" lIns="91440" tIns="45720" rIns="91440" bIns="45720" rtlCol="0" anchor="t">
            <a:normAutofit lnSpcReduction="10000"/>
          </a:bodyPr>
          <a:lstStyle/>
          <a:p>
            <a:r>
              <a:rPr lang="en-US" dirty="0">
                <a:latin typeface="Arial"/>
                <a:cs typeface="Arial"/>
              </a:rPr>
              <a:t>Donor policies / funding requirements</a:t>
            </a:r>
          </a:p>
          <a:p>
            <a:pPr lvl="1"/>
            <a:r>
              <a:rPr lang="en-US" dirty="0">
                <a:latin typeface="Arial"/>
                <a:cs typeface="Arial"/>
              </a:rPr>
              <a:t>Procurement </a:t>
            </a:r>
          </a:p>
          <a:p>
            <a:pPr lvl="2"/>
            <a:r>
              <a:rPr lang="en-US" sz="1800" dirty="0">
                <a:latin typeface="Arial"/>
                <a:cs typeface="Arial"/>
              </a:rPr>
              <a:t>Good and services</a:t>
            </a:r>
          </a:p>
          <a:p>
            <a:pPr lvl="2"/>
            <a:r>
              <a:rPr lang="en-US" sz="1800" dirty="0">
                <a:latin typeface="Arial"/>
                <a:cs typeface="Arial"/>
              </a:rPr>
              <a:t>Sub-contracting</a:t>
            </a:r>
            <a:endParaRPr lang="en-US" sz="1800" dirty="0"/>
          </a:p>
          <a:p>
            <a:pPr lvl="2"/>
            <a:r>
              <a:rPr lang="en-US" sz="1800" dirty="0">
                <a:latin typeface="Arial"/>
                <a:cs typeface="Arial"/>
              </a:rPr>
              <a:t>LOE allocations (limit is 40 hours a week per individuals across all funded projects)</a:t>
            </a:r>
          </a:p>
          <a:p>
            <a:pPr lvl="1"/>
            <a:r>
              <a:rPr lang="en-US" dirty="0">
                <a:latin typeface="Arial"/>
                <a:cs typeface="Arial"/>
              </a:rPr>
              <a:t>Financial reporting</a:t>
            </a:r>
          </a:p>
          <a:p>
            <a:pPr lvl="2"/>
            <a:r>
              <a:rPr lang="en-US" sz="1800" dirty="0">
                <a:latin typeface="Arial"/>
                <a:cs typeface="Arial"/>
              </a:rPr>
              <a:t>Budget and justifications</a:t>
            </a:r>
          </a:p>
          <a:p>
            <a:pPr lvl="2"/>
            <a:r>
              <a:rPr lang="en-US" sz="1800" dirty="0">
                <a:latin typeface="Arial"/>
                <a:cs typeface="Arial"/>
              </a:rPr>
              <a:t>Expenditure management and reporting</a:t>
            </a:r>
          </a:p>
          <a:p>
            <a:pPr lvl="1"/>
            <a:r>
              <a:rPr lang="en-US" dirty="0">
                <a:latin typeface="Arial"/>
                <a:cs typeface="Arial"/>
              </a:rPr>
              <a:t>Narrative reporting requirements</a:t>
            </a:r>
            <a:endParaRPr lang="en-US" dirty="0"/>
          </a:p>
          <a:p>
            <a:pPr lvl="2"/>
            <a:r>
              <a:rPr lang="en-US" sz="1800" dirty="0">
                <a:latin typeface="Arial"/>
                <a:cs typeface="Arial"/>
              </a:rPr>
              <a:t>Look carefully at funder requirements and templates</a:t>
            </a:r>
          </a:p>
          <a:p>
            <a:pPr lvl="1"/>
            <a:r>
              <a:rPr lang="en-US" dirty="0">
                <a:latin typeface="Arial"/>
                <a:cs typeface="Arial"/>
              </a:rPr>
              <a:t>Disposition </a:t>
            </a:r>
            <a:endParaRPr lang="en-US" dirty="0"/>
          </a:p>
          <a:p>
            <a:pPr lvl="2"/>
            <a:r>
              <a:rPr lang="en-US" sz="1800" dirty="0">
                <a:latin typeface="Arial"/>
                <a:cs typeface="Arial"/>
              </a:rPr>
              <a:t>Look carefully at funder requirements, i.e., what counts as equipment vs supplies.</a:t>
            </a:r>
            <a:endParaRPr lang="en-US" sz="1800" dirty="0"/>
          </a:p>
          <a:p>
            <a:endParaRPr lang="en-US"/>
          </a:p>
        </p:txBody>
      </p:sp>
    </p:spTree>
    <p:extLst>
      <p:ext uri="{BB962C8B-B14F-4D97-AF65-F5344CB8AC3E}">
        <p14:creationId xmlns:p14="http://schemas.microsoft.com/office/powerpoint/2010/main" val="3169800218"/>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D5678-084F-F7C4-E83F-8A6BF263C12E}"/>
              </a:ext>
            </a:extLst>
          </p:cNvPr>
          <p:cNvSpPr>
            <a:spLocks noGrp="1"/>
          </p:cNvSpPr>
          <p:nvPr>
            <p:ph type="title"/>
          </p:nvPr>
        </p:nvSpPr>
        <p:spPr/>
        <p:txBody>
          <a:bodyPr/>
          <a:lstStyle/>
          <a:p>
            <a:r>
              <a:rPr lang="en-US" dirty="0">
                <a:latin typeface="Arial"/>
                <a:cs typeface="Arial"/>
              </a:rPr>
              <a:t>Activity  (15 mins + 10 mins)</a:t>
            </a:r>
            <a:endParaRPr lang="en-US" dirty="0"/>
          </a:p>
        </p:txBody>
      </p:sp>
      <p:sp>
        <p:nvSpPr>
          <p:cNvPr id="3" name="Content Placeholder 2">
            <a:extLst>
              <a:ext uri="{FF2B5EF4-FFF2-40B4-BE49-F238E27FC236}">
                <a16:creationId xmlns:a16="http://schemas.microsoft.com/office/drawing/2014/main" id="{056178E1-C637-185E-9653-C0A3C241F604}"/>
              </a:ext>
            </a:extLst>
          </p:cNvPr>
          <p:cNvSpPr>
            <a:spLocks noGrp="1"/>
          </p:cNvSpPr>
          <p:nvPr>
            <p:ph idx="1"/>
          </p:nvPr>
        </p:nvSpPr>
        <p:spPr/>
        <p:txBody>
          <a:bodyPr vert="horz" lIns="91440" tIns="45720" rIns="91440" bIns="45720" rtlCol="0" anchor="t">
            <a:normAutofit/>
          </a:bodyPr>
          <a:lstStyle/>
          <a:p>
            <a:r>
              <a:rPr lang="en-US" sz="2400" dirty="0">
                <a:latin typeface="Arial"/>
                <a:cs typeface="Arial"/>
              </a:rPr>
              <a:t>As a group discuss: </a:t>
            </a:r>
            <a:endParaRPr lang="en-US" dirty="0"/>
          </a:p>
          <a:p>
            <a:pPr marL="914400" lvl="1" indent="-457200">
              <a:buAutoNum type="arabicPeriod"/>
            </a:pPr>
            <a:r>
              <a:rPr lang="en-US" sz="2200" dirty="0">
                <a:latin typeface="Arial"/>
                <a:cs typeface="Arial"/>
              </a:rPr>
              <a:t>nurse </a:t>
            </a:r>
          </a:p>
          <a:p>
            <a:pPr marL="914400" lvl="1" indent="-457200">
              <a:buAutoNum type="arabicPeriod"/>
            </a:pPr>
            <a:r>
              <a:rPr lang="en-US" sz="2200" dirty="0">
                <a:latin typeface="Arial"/>
                <a:cs typeface="Arial"/>
              </a:rPr>
              <a:t>software partner </a:t>
            </a:r>
          </a:p>
          <a:p>
            <a:pPr marL="914400" lvl="1" indent="-457200">
              <a:buAutoNum type="arabicPeriod"/>
            </a:pPr>
            <a:r>
              <a:rPr lang="en-US" sz="2200" dirty="0">
                <a:latin typeface="Arial"/>
                <a:cs typeface="Arial"/>
              </a:rPr>
              <a:t>government representative and </a:t>
            </a:r>
          </a:p>
          <a:p>
            <a:pPr marL="914400" lvl="1" indent="-457200">
              <a:buAutoNum type="arabicPeriod"/>
            </a:pPr>
            <a:r>
              <a:rPr lang="en-US" sz="2200" dirty="0">
                <a:latin typeface="Arial"/>
                <a:cs typeface="Arial"/>
              </a:rPr>
              <a:t>project manager</a:t>
            </a:r>
            <a:endParaRPr lang="en-US" sz="2200"/>
          </a:p>
          <a:p>
            <a:r>
              <a:rPr lang="en-US" sz="2400" dirty="0">
                <a:latin typeface="Arial"/>
                <a:cs typeface="Arial"/>
              </a:rPr>
              <a:t>Which areas of compliance are a priority for which stakeholders.</a:t>
            </a:r>
            <a:endParaRPr lang="en-US" sz="2400"/>
          </a:p>
          <a:p>
            <a:r>
              <a:rPr lang="en-US" sz="2400" dirty="0">
                <a:latin typeface="Arial"/>
                <a:cs typeface="Arial"/>
              </a:rPr>
              <a:t>Name one thing that will be covered under each area of compliance</a:t>
            </a:r>
            <a:endParaRPr lang="en-US" sz="2400"/>
          </a:p>
        </p:txBody>
      </p:sp>
    </p:spTree>
    <p:extLst>
      <p:ext uri="{BB962C8B-B14F-4D97-AF65-F5344CB8AC3E}">
        <p14:creationId xmlns:p14="http://schemas.microsoft.com/office/powerpoint/2010/main" val="1628455563"/>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F3E83-B11D-5624-F883-1C09D906A4CC}"/>
              </a:ext>
            </a:extLst>
          </p:cNvPr>
          <p:cNvSpPr>
            <a:spLocks noGrp="1"/>
          </p:cNvSpPr>
          <p:nvPr>
            <p:ph type="title"/>
          </p:nvPr>
        </p:nvSpPr>
        <p:spPr/>
        <p:txBody>
          <a:bodyPr/>
          <a:lstStyle/>
          <a:p>
            <a:r>
              <a:rPr lang="en-US">
                <a:latin typeface="Arial"/>
                <a:cs typeface="Arial"/>
              </a:rPr>
              <a:t>Module 03: Quick survey</a:t>
            </a:r>
            <a:endParaRPr lang="en-US"/>
          </a:p>
        </p:txBody>
      </p:sp>
      <p:sp>
        <p:nvSpPr>
          <p:cNvPr id="3" name="Content Placeholder 2">
            <a:extLst>
              <a:ext uri="{FF2B5EF4-FFF2-40B4-BE49-F238E27FC236}">
                <a16:creationId xmlns:a16="http://schemas.microsoft.com/office/drawing/2014/main" id="{9FF34E33-A628-8AFE-A09E-1D0C5FBA2E19}"/>
              </a:ext>
            </a:extLst>
          </p:cNvPr>
          <p:cNvSpPr>
            <a:spLocks noGrp="1"/>
          </p:cNvSpPr>
          <p:nvPr>
            <p:ph idx="1"/>
          </p:nvPr>
        </p:nvSpPr>
        <p:spPr/>
        <p:txBody>
          <a:bodyPr vert="horz" lIns="91440" tIns="45720" rIns="91440" bIns="45720" rtlCol="0" anchor="t">
            <a:normAutofit/>
          </a:bodyPr>
          <a:lstStyle/>
          <a:p>
            <a:r>
              <a:rPr lang="en-US" sz="2400" dirty="0" err="1">
                <a:latin typeface="Arial"/>
                <a:cs typeface="Arial"/>
              </a:rPr>
              <a:t>Mentimeter</a:t>
            </a:r>
            <a:r>
              <a:rPr lang="en-US" sz="2400" dirty="0">
                <a:latin typeface="Arial"/>
                <a:cs typeface="Arial"/>
              </a:rPr>
              <a:t> poll</a:t>
            </a:r>
          </a:p>
          <a:p>
            <a:pPr lvl="1"/>
            <a:r>
              <a:rPr lang="en-US" sz="2400" dirty="0">
                <a:latin typeface="Arial"/>
                <a:cs typeface="Arial"/>
              </a:rPr>
              <a:t>What are your top 3 take aways from this session </a:t>
            </a:r>
            <a:endParaRPr lang="en-US" sz="2400" dirty="0"/>
          </a:p>
        </p:txBody>
      </p:sp>
    </p:spTree>
    <p:extLst>
      <p:ext uri="{BB962C8B-B14F-4D97-AF65-F5344CB8AC3E}">
        <p14:creationId xmlns:p14="http://schemas.microsoft.com/office/powerpoint/2010/main" val="4030599752"/>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52629-389B-41BC-9E8F-1CCD9E5B5641}"/>
              </a:ext>
            </a:extLst>
          </p:cNvPr>
          <p:cNvSpPr>
            <a:spLocks noGrp="1"/>
          </p:cNvSpPr>
          <p:nvPr>
            <p:ph type="title"/>
          </p:nvPr>
        </p:nvSpPr>
        <p:spPr>
          <a:xfrm>
            <a:off x="731520" y="731520"/>
            <a:ext cx="6089904" cy="1426464"/>
          </a:xfrm>
        </p:spPr>
        <p:txBody>
          <a:bodyPr>
            <a:normAutofit/>
          </a:bodyPr>
          <a:lstStyle/>
          <a:p>
            <a:r>
              <a:rPr lang="en-US">
                <a:solidFill>
                  <a:srgbClr val="FFFFFF"/>
                </a:solidFill>
                <a:latin typeface="Arial"/>
                <a:cs typeface="Arial"/>
              </a:rPr>
              <a:t>Module 07</a:t>
            </a:r>
            <a:br>
              <a:rPr lang="en-US">
                <a:latin typeface="Arial"/>
                <a:cs typeface="Arial"/>
              </a:rPr>
            </a:br>
            <a:r>
              <a:rPr lang="en-US" sz="3600">
                <a:solidFill>
                  <a:srgbClr val="FFFFFF"/>
                </a:solidFill>
                <a:latin typeface="Arial"/>
                <a:cs typeface="Arial"/>
              </a:rPr>
              <a:t>Compliance</a:t>
            </a:r>
            <a:endParaRPr lang="en-US" sz="3600">
              <a:solidFill>
                <a:srgbClr val="FFFFFF"/>
              </a:solidFill>
            </a:endParaRPr>
          </a:p>
        </p:txBody>
      </p:sp>
      <p:sp>
        <p:nvSpPr>
          <p:cNvPr id="3" name="Content Placeholder 2">
            <a:extLst>
              <a:ext uri="{FF2B5EF4-FFF2-40B4-BE49-F238E27FC236}">
                <a16:creationId xmlns:a16="http://schemas.microsoft.com/office/drawing/2014/main" id="{041C8E9B-A186-4288-99C4-F30967392EA1}"/>
              </a:ext>
            </a:extLst>
          </p:cNvPr>
          <p:cNvSpPr>
            <a:spLocks noGrp="1"/>
          </p:cNvSpPr>
          <p:nvPr>
            <p:ph idx="1"/>
          </p:nvPr>
        </p:nvSpPr>
        <p:spPr>
          <a:xfrm>
            <a:off x="732864" y="3203966"/>
            <a:ext cx="10654321" cy="3304982"/>
          </a:xfrm>
        </p:spPr>
        <p:txBody>
          <a:bodyPr anchor="ctr">
            <a:normAutofit fontScale="92500" lnSpcReduction="10000"/>
          </a:bodyPr>
          <a:lstStyle/>
          <a:p>
            <a:pPr marL="0" indent="0">
              <a:buNone/>
            </a:pPr>
            <a:r>
              <a:rPr lang="en-US" sz="2700" dirty="0">
                <a:latin typeface="Arial"/>
                <a:cs typeface="Arial"/>
              </a:rPr>
              <a:t>Key takeaways </a:t>
            </a:r>
            <a:endParaRPr lang="en-US" dirty="0"/>
          </a:p>
          <a:p>
            <a:r>
              <a:rPr lang="en-US" sz="1800" dirty="0">
                <a:latin typeface="Arial"/>
                <a:cs typeface="Arial"/>
              </a:rPr>
              <a:t>Compliance refers to carrying out project and project management activities in line with relevant laws, rules, standards and policies.</a:t>
            </a:r>
          </a:p>
          <a:p>
            <a:r>
              <a:rPr lang="en-US" sz="1800" dirty="0">
                <a:latin typeface="Arial"/>
                <a:cs typeface="Arial"/>
              </a:rPr>
              <a:t>Key areas of compliance for digital health: international standards; government data privacy and security, government digital health strategy; government capital planning and investment strategy and plan; donor policies / funding requirement</a:t>
            </a:r>
          </a:p>
          <a:p>
            <a:r>
              <a:rPr lang="en-US" sz="1800" dirty="0">
                <a:latin typeface="Arial"/>
                <a:cs typeface="Arial"/>
              </a:rPr>
              <a:t>Difference areas of compliance impact on difference stakeholders differently. Keys areas of compliance for project managers to play special attention to are: </a:t>
            </a:r>
          </a:p>
          <a:p>
            <a:pPr lvl="1"/>
            <a:r>
              <a:rPr lang="en-US" dirty="0">
                <a:latin typeface="Arial"/>
                <a:cs typeface="Arial"/>
              </a:rPr>
              <a:t>government data privacy and security, </a:t>
            </a:r>
            <a:endParaRPr lang="en-US" dirty="0"/>
          </a:p>
          <a:p>
            <a:pPr lvl="1"/>
            <a:r>
              <a:rPr lang="en-US" dirty="0">
                <a:latin typeface="Arial"/>
                <a:cs typeface="Arial"/>
              </a:rPr>
              <a:t>government capital planning and investment strategy and plan</a:t>
            </a:r>
            <a:endParaRPr lang="en-US" dirty="0"/>
          </a:p>
          <a:p>
            <a:pPr lvl="1"/>
            <a:r>
              <a:rPr lang="en-US" dirty="0">
                <a:latin typeface="Arial"/>
                <a:cs typeface="Arial"/>
              </a:rPr>
              <a:t>donor policies / funding requirement</a:t>
            </a:r>
            <a:endParaRPr lang="en-US" dirty="0"/>
          </a:p>
          <a:p>
            <a:endParaRPr lang="en-US"/>
          </a:p>
          <a:p>
            <a:endParaRPr lang="en-US"/>
          </a:p>
          <a:p>
            <a:endParaRPr lang="en-US" sz="1800"/>
          </a:p>
          <a:p>
            <a:pPr marL="0" indent="0">
              <a:buNone/>
            </a:pPr>
            <a:endParaRPr lang="en-US" sz="2700"/>
          </a:p>
        </p:txBody>
      </p:sp>
      <p:pic>
        <p:nvPicPr>
          <p:cNvPr id="15" name="Picture 14" descr="Logo&#10;&#10;Description automatically generated">
            <a:extLst>
              <a:ext uri="{FF2B5EF4-FFF2-40B4-BE49-F238E27FC236}">
                <a16:creationId xmlns:a16="http://schemas.microsoft.com/office/drawing/2014/main" id="{05F9F508-40BB-4FA1-900B-FA35A5E43F14}"/>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32939" t="23177" r="33083" b="39211"/>
          <a:stretch/>
        </p:blipFill>
        <p:spPr>
          <a:xfrm>
            <a:off x="11181087" y="5786950"/>
            <a:ext cx="660856" cy="731520"/>
          </a:xfrm>
          <a:prstGeom prst="rect">
            <a:avLst/>
          </a:prstGeom>
        </p:spPr>
      </p:pic>
      <p:pic>
        <p:nvPicPr>
          <p:cNvPr id="16" name="Picture 15" descr="Logo, company name&#10;&#10;Description automatically generated">
            <a:extLst>
              <a:ext uri="{FF2B5EF4-FFF2-40B4-BE49-F238E27FC236}">
                <a16:creationId xmlns:a16="http://schemas.microsoft.com/office/drawing/2014/main" id="{8FDE6D78-8132-4A54-B10F-0702517EC4D0}"/>
              </a:ext>
            </a:extLst>
          </p:cNvPr>
          <p:cNvPicPr>
            <a:picLocks noChangeAspect="1"/>
          </p:cNvPicPr>
          <p:nvPr/>
        </p:nvPicPr>
        <p:blipFill rotWithShape="1">
          <a:blip r:embed="rId4">
            <a:extLst>
              <a:ext uri="{28A0092B-C50C-407E-A947-70E740481C1C}">
                <a14:useLocalDpi xmlns:a14="http://schemas.microsoft.com/office/drawing/2010/main" val="0"/>
              </a:ext>
            </a:extLst>
          </a:blip>
          <a:srcRect l="13222" t="19877" r="19150" b="17284"/>
          <a:stretch/>
        </p:blipFill>
        <p:spPr>
          <a:xfrm>
            <a:off x="9883137" y="5786950"/>
            <a:ext cx="1147023" cy="731520"/>
          </a:xfrm>
          <a:prstGeom prst="rect">
            <a:avLst/>
          </a:prstGeom>
        </p:spPr>
      </p:pic>
    </p:spTree>
    <p:extLst>
      <p:ext uri="{BB962C8B-B14F-4D97-AF65-F5344CB8AC3E}">
        <p14:creationId xmlns:p14="http://schemas.microsoft.com/office/powerpoint/2010/main" val="2092337192"/>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52629-389B-41BC-9E8F-1CCD9E5B5641}"/>
              </a:ext>
            </a:extLst>
          </p:cNvPr>
          <p:cNvSpPr>
            <a:spLocks noGrp="1"/>
          </p:cNvSpPr>
          <p:nvPr>
            <p:ph type="title"/>
          </p:nvPr>
        </p:nvSpPr>
        <p:spPr>
          <a:xfrm>
            <a:off x="731520" y="731520"/>
            <a:ext cx="6089904" cy="1426464"/>
          </a:xfrm>
        </p:spPr>
        <p:txBody>
          <a:bodyPr>
            <a:normAutofit fontScale="90000"/>
          </a:bodyPr>
          <a:lstStyle/>
          <a:p>
            <a:r>
              <a:rPr lang="en-US" sz="4400" dirty="0">
                <a:solidFill>
                  <a:srgbClr val="FFFFFF"/>
                </a:solidFill>
                <a:latin typeface="Arial"/>
                <a:cs typeface="Arial"/>
              </a:rPr>
              <a:t>Module 08 </a:t>
            </a:r>
            <a:r>
              <a:rPr lang="en-US" dirty="0">
                <a:solidFill>
                  <a:srgbClr val="FFFFFF"/>
                </a:solidFill>
                <a:latin typeface="Arial"/>
                <a:cs typeface="Arial"/>
              </a:rPr>
              <a:t>System transition and project closeout</a:t>
            </a:r>
            <a:endParaRPr lang="en-US" dirty="0">
              <a:solidFill>
                <a:srgbClr val="FFFFFF"/>
              </a:solidFill>
            </a:endParaRPr>
          </a:p>
        </p:txBody>
      </p:sp>
      <p:sp>
        <p:nvSpPr>
          <p:cNvPr id="3" name="Content Placeholder 2">
            <a:extLst>
              <a:ext uri="{FF2B5EF4-FFF2-40B4-BE49-F238E27FC236}">
                <a16:creationId xmlns:a16="http://schemas.microsoft.com/office/drawing/2014/main" id="{041C8E9B-A186-4288-99C4-F30967392EA1}"/>
              </a:ext>
            </a:extLst>
          </p:cNvPr>
          <p:cNvSpPr>
            <a:spLocks noGrp="1"/>
          </p:cNvSpPr>
          <p:nvPr>
            <p:ph idx="1"/>
          </p:nvPr>
        </p:nvSpPr>
        <p:spPr>
          <a:xfrm>
            <a:off x="736905" y="2627592"/>
            <a:ext cx="10768519" cy="3467190"/>
          </a:xfrm>
        </p:spPr>
        <p:txBody>
          <a:bodyPr anchor="ctr">
            <a:normAutofit/>
          </a:bodyPr>
          <a:lstStyle/>
          <a:p>
            <a:pPr marL="0" indent="0">
              <a:buNone/>
            </a:pPr>
            <a:r>
              <a:rPr lang="en-US" sz="2700" dirty="0">
                <a:latin typeface="Arial"/>
                <a:cs typeface="Arial"/>
              </a:rPr>
              <a:t>Learning outcomes</a:t>
            </a:r>
          </a:p>
          <a:p>
            <a:r>
              <a:rPr lang="en-US" dirty="0">
                <a:latin typeface="Arial"/>
                <a:cs typeface="Arial"/>
              </a:rPr>
              <a:t>Participants can describe the difference between system transition and project closeout</a:t>
            </a:r>
            <a:endParaRPr lang="en-US" dirty="0">
              <a:latin typeface="Arial"/>
            </a:endParaRPr>
          </a:p>
          <a:p>
            <a:r>
              <a:rPr lang="en-US" dirty="0">
                <a:latin typeface="Arial"/>
                <a:cs typeface="Arial"/>
              </a:rPr>
              <a:t>Participants can list </a:t>
            </a:r>
            <a:r>
              <a:rPr lang="en-US" dirty="0">
                <a:latin typeface="Arial"/>
                <a:cs typeface="Calibri"/>
              </a:rPr>
              <a:t>key characteristics of a sustainable system transition</a:t>
            </a:r>
            <a:endParaRPr lang="en-US" dirty="0">
              <a:latin typeface="Arial"/>
            </a:endParaRPr>
          </a:p>
          <a:p>
            <a:r>
              <a:rPr lang="en-US" dirty="0">
                <a:latin typeface="Arial"/>
                <a:cs typeface="Calibri"/>
              </a:rPr>
              <a:t>Participants can list the four major activities of the closeout phase </a:t>
            </a:r>
            <a:endParaRPr lang="en-US" dirty="0">
              <a:latin typeface="Arial"/>
            </a:endParaRPr>
          </a:p>
        </p:txBody>
      </p:sp>
      <p:pic>
        <p:nvPicPr>
          <p:cNvPr id="15" name="Picture 14" descr="Logo&#10;&#10;Description automatically generated">
            <a:extLst>
              <a:ext uri="{FF2B5EF4-FFF2-40B4-BE49-F238E27FC236}">
                <a16:creationId xmlns:a16="http://schemas.microsoft.com/office/drawing/2014/main" id="{05F9F508-40BB-4FA1-900B-FA35A5E43F14}"/>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32939" t="23177" r="33083" b="39211"/>
          <a:stretch/>
        </p:blipFill>
        <p:spPr>
          <a:xfrm>
            <a:off x="11181087" y="5786950"/>
            <a:ext cx="660856" cy="731520"/>
          </a:xfrm>
          <a:prstGeom prst="rect">
            <a:avLst/>
          </a:prstGeom>
        </p:spPr>
      </p:pic>
      <p:pic>
        <p:nvPicPr>
          <p:cNvPr id="16" name="Picture 15" descr="Logo, company name&#10;&#10;Description automatically generated">
            <a:extLst>
              <a:ext uri="{FF2B5EF4-FFF2-40B4-BE49-F238E27FC236}">
                <a16:creationId xmlns:a16="http://schemas.microsoft.com/office/drawing/2014/main" id="{8FDE6D78-8132-4A54-B10F-0702517EC4D0}"/>
              </a:ext>
            </a:extLst>
          </p:cNvPr>
          <p:cNvPicPr>
            <a:picLocks noChangeAspect="1"/>
          </p:cNvPicPr>
          <p:nvPr/>
        </p:nvPicPr>
        <p:blipFill rotWithShape="1">
          <a:blip r:embed="rId5">
            <a:extLst>
              <a:ext uri="{28A0092B-C50C-407E-A947-70E740481C1C}">
                <a14:useLocalDpi xmlns:a14="http://schemas.microsoft.com/office/drawing/2010/main" val="0"/>
              </a:ext>
            </a:extLst>
          </a:blip>
          <a:srcRect l="13222" t="19877" r="19150" b="17284"/>
          <a:stretch/>
        </p:blipFill>
        <p:spPr>
          <a:xfrm>
            <a:off x="9883137" y="5786950"/>
            <a:ext cx="1147023" cy="731520"/>
          </a:xfrm>
          <a:prstGeom prst="rect">
            <a:avLst/>
          </a:prstGeom>
        </p:spPr>
      </p:pic>
    </p:spTree>
    <p:extLst>
      <p:ext uri="{BB962C8B-B14F-4D97-AF65-F5344CB8AC3E}">
        <p14:creationId xmlns:p14="http://schemas.microsoft.com/office/powerpoint/2010/main" val="71658977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DCC6A-3166-A0E7-4618-F50724FD0713}"/>
              </a:ext>
            </a:extLst>
          </p:cNvPr>
          <p:cNvSpPr>
            <a:spLocks noGrp="1"/>
          </p:cNvSpPr>
          <p:nvPr>
            <p:ph type="title"/>
          </p:nvPr>
        </p:nvSpPr>
        <p:spPr/>
        <p:txBody>
          <a:bodyPr/>
          <a:lstStyle/>
          <a:p>
            <a:r>
              <a:rPr lang="en-US" dirty="0">
                <a:latin typeface="Arial"/>
                <a:cs typeface="Arial"/>
              </a:rPr>
              <a:t>System transition and project closeout </a:t>
            </a:r>
            <a:endParaRPr lang="en-US" dirty="0"/>
          </a:p>
        </p:txBody>
      </p:sp>
      <p:sp>
        <p:nvSpPr>
          <p:cNvPr id="3" name="Content Placeholder 2">
            <a:extLst>
              <a:ext uri="{FF2B5EF4-FFF2-40B4-BE49-F238E27FC236}">
                <a16:creationId xmlns:a16="http://schemas.microsoft.com/office/drawing/2014/main" id="{48628235-0677-1C17-78D2-57012F652703}"/>
              </a:ext>
            </a:extLst>
          </p:cNvPr>
          <p:cNvSpPr>
            <a:spLocks noGrp="1"/>
          </p:cNvSpPr>
          <p:nvPr>
            <p:ph idx="1"/>
          </p:nvPr>
        </p:nvSpPr>
        <p:spPr/>
        <p:txBody>
          <a:bodyPr vert="horz" lIns="91440" tIns="45720" rIns="91440" bIns="45720" rtlCol="0" anchor="t">
            <a:normAutofit/>
          </a:bodyPr>
          <a:lstStyle/>
          <a:p>
            <a:pPr marL="285750" lvl="1" indent="-285750">
              <a:lnSpc>
                <a:spcPct val="100000"/>
              </a:lnSpc>
              <a:spcBef>
                <a:spcPts val="0"/>
              </a:spcBef>
              <a:buFont typeface="Arial,Sans-Serif" panose="020B0604020202020204" pitchFamily="34" charset="0"/>
            </a:pPr>
            <a:r>
              <a:rPr lang="en-US" sz="2800" dirty="0">
                <a:latin typeface="Arial"/>
                <a:cs typeface="Calibri"/>
              </a:rPr>
              <a:t>System transition</a:t>
            </a:r>
            <a:r>
              <a:rPr lang="en-US" sz="2200" dirty="0">
                <a:latin typeface="Arial"/>
                <a:cs typeface="Calibri"/>
              </a:rPr>
              <a:t> </a:t>
            </a:r>
            <a:endParaRPr lang="en-US" sz="2000" dirty="0">
              <a:solidFill>
                <a:srgbClr val="444444"/>
              </a:solidFill>
              <a:latin typeface="Arial"/>
              <a:ea typeface="Calibri"/>
              <a:cs typeface="Calibri"/>
            </a:endParaRPr>
          </a:p>
          <a:p>
            <a:pPr marL="742950" lvl="2" indent="-342900">
              <a:lnSpc>
                <a:spcPct val="100000"/>
              </a:lnSpc>
              <a:spcBef>
                <a:spcPts val="0"/>
              </a:spcBef>
              <a:buFont typeface="Arial,Sans-Serif" panose="020B0604020202020204" pitchFamily="34" charset="0"/>
            </a:pPr>
            <a:r>
              <a:rPr lang="en-US" sz="1800" dirty="0">
                <a:latin typeface="Arial"/>
                <a:cs typeface="Calibri"/>
              </a:rPr>
              <a:t>Handing over the use, management, and maintenance of the system to the Ministry of Health or other local institution responsible for the ongoing functioning of the system.</a:t>
            </a:r>
            <a:endParaRPr lang="en-US" sz="1800" dirty="0">
              <a:solidFill>
                <a:srgbClr val="444444"/>
              </a:solidFill>
              <a:latin typeface="Arial"/>
              <a:ea typeface="Calibri"/>
              <a:cs typeface="Calibri"/>
            </a:endParaRPr>
          </a:p>
          <a:p>
            <a:pPr marL="457200" lvl="2" indent="0">
              <a:lnSpc>
                <a:spcPct val="100000"/>
              </a:lnSpc>
              <a:spcBef>
                <a:spcPts val="0"/>
              </a:spcBef>
              <a:buNone/>
            </a:pPr>
            <a:endParaRPr lang="en-US" sz="2600">
              <a:latin typeface="Arial"/>
              <a:cs typeface="Calibri"/>
            </a:endParaRPr>
          </a:p>
          <a:p>
            <a:pPr marL="285750" lvl="1" indent="-285750">
              <a:lnSpc>
                <a:spcPct val="100000"/>
              </a:lnSpc>
              <a:spcBef>
                <a:spcPts val="0"/>
              </a:spcBef>
              <a:buFont typeface="Arial,Sans-Serif" panose="020B0604020202020204" pitchFamily="34" charset="0"/>
            </a:pPr>
            <a:r>
              <a:rPr lang="en-US" sz="2800" dirty="0">
                <a:latin typeface="Arial"/>
                <a:cs typeface="Calibri"/>
              </a:rPr>
              <a:t>Project closeout</a:t>
            </a:r>
            <a:endParaRPr lang="en-US" sz="2800" dirty="0">
              <a:solidFill>
                <a:srgbClr val="444444"/>
              </a:solidFill>
              <a:latin typeface="Arial"/>
              <a:cs typeface="Calibri"/>
            </a:endParaRPr>
          </a:p>
          <a:p>
            <a:pPr marL="742950" lvl="2" indent="-285750">
              <a:lnSpc>
                <a:spcPct val="100000"/>
              </a:lnSpc>
              <a:spcBef>
                <a:spcPts val="0"/>
              </a:spcBef>
              <a:buFont typeface="Arial,Sans-Serif" panose="020B0604020202020204" pitchFamily="34" charset="0"/>
            </a:pPr>
            <a:r>
              <a:rPr lang="en-US" sz="1800" dirty="0">
                <a:latin typeface="Arial"/>
                <a:cs typeface="Calibri"/>
              </a:rPr>
              <a:t>The operational and administrative process of formally ending a project. Bringing to an end the project and ensuring that all information is correctly collated, stored, and handed over at the end of the project</a:t>
            </a:r>
            <a:endParaRPr lang="en-US" sz="1800">
              <a:solidFill>
                <a:srgbClr val="444444"/>
              </a:solidFill>
              <a:latin typeface="Arial"/>
              <a:ea typeface="Calibri"/>
              <a:cs typeface="Calibri"/>
            </a:endParaRPr>
          </a:p>
          <a:p>
            <a:pPr marL="0" lvl="1" indent="0">
              <a:lnSpc>
                <a:spcPct val="100000"/>
              </a:lnSpc>
              <a:spcBef>
                <a:spcPts val="0"/>
              </a:spcBef>
              <a:buNone/>
            </a:pPr>
            <a:r>
              <a:rPr lang="en-US" dirty="0">
                <a:latin typeface="Arial"/>
                <a:cs typeface="Calibri"/>
              </a:rPr>
              <a:t>           </a:t>
            </a:r>
            <a:endParaRPr lang="en-US" dirty="0">
              <a:solidFill>
                <a:srgbClr val="444444"/>
              </a:solidFill>
              <a:latin typeface="Arial"/>
              <a:cs typeface="Calibri"/>
            </a:endParaRPr>
          </a:p>
          <a:p>
            <a:pPr marL="0" lvl="1" indent="0">
              <a:lnSpc>
                <a:spcPct val="100000"/>
              </a:lnSpc>
              <a:spcBef>
                <a:spcPts val="0"/>
              </a:spcBef>
              <a:buNone/>
            </a:pPr>
            <a:r>
              <a:rPr lang="en-US" dirty="0">
                <a:latin typeface="Arial"/>
                <a:cs typeface="Calibri"/>
              </a:rPr>
              <a:t>(Remember a project is by its nature designed to be for a limited time period.)</a:t>
            </a:r>
            <a:endParaRPr lang="en-US" dirty="0">
              <a:solidFill>
                <a:srgbClr val="444444"/>
              </a:solidFill>
              <a:latin typeface="Arial"/>
              <a:cs typeface="Calibri"/>
            </a:endParaRPr>
          </a:p>
          <a:p>
            <a:pPr marL="285750" lvl="1" indent="-285750">
              <a:lnSpc>
                <a:spcPct val="100000"/>
              </a:lnSpc>
              <a:spcBef>
                <a:spcPts val="0"/>
              </a:spcBef>
              <a:buFont typeface="Arial,Sans-Serif" panose="020B0604020202020204" pitchFamily="34" charset="0"/>
              <a:buChar char="•"/>
            </a:pPr>
            <a:endParaRPr lang="en-US" sz="2800">
              <a:solidFill>
                <a:srgbClr val="000000"/>
              </a:solidFill>
              <a:latin typeface="Calibri"/>
              <a:cs typeface="Calibri"/>
            </a:endParaRPr>
          </a:p>
        </p:txBody>
      </p:sp>
    </p:spTree>
    <p:extLst>
      <p:ext uri="{BB962C8B-B14F-4D97-AF65-F5344CB8AC3E}">
        <p14:creationId xmlns:p14="http://schemas.microsoft.com/office/powerpoint/2010/main" val="3830651865"/>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B67BB-88D0-82EB-79A7-96256FF28C93}"/>
              </a:ext>
            </a:extLst>
          </p:cNvPr>
          <p:cNvSpPr>
            <a:spLocks noGrp="1"/>
          </p:cNvSpPr>
          <p:nvPr>
            <p:ph type="title"/>
          </p:nvPr>
        </p:nvSpPr>
        <p:spPr/>
        <p:txBody>
          <a:bodyPr/>
          <a:lstStyle/>
          <a:p>
            <a:r>
              <a:rPr lang="en-US">
                <a:latin typeface="Arial"/>
                <a:cs typeface="Arial"/>
              </a:rPr>
              <a:t>Activity:</a:t>
            </a:r>
            <a:endParaRPr lang="en-US"/>
          </a:p>
        </p:txBody>
      </p:sp>
      <p:sp>
        <p:nvSpPr>
          <p:cNvPr id="3" name="Content Placeholder 2">
            <a:extLst>
              <a:ext uri="{FF2B5EF4-FFF2-40B4-BE49-F238E27FC236}">
                <a16:creationId xmlns:a16="http://schemas.microsoft.com/office/drawing/2014/main" id="{AA4020F9-377B-AAFF-4F93-73C139628E34}"/>
              </a:ext>
            </a:extLst>
          </p:cNvPr>
          <p:cNvSpPr>
            <a:spLocks noGrp="1"/>
          </p:cNvSpPr>
          <p:nvPr>
            <p:ph idx="1"/>
          </p:nvPr>
        </p:nvSpPr>
        <p:spPr/>
        <p:txBody>
          <a:bodyPr vert="horz" lIns="91440" tIns="45720" rIns="91440" bIns="45720" rtlCol="0" anchor="t">
            <a:normAutofit/>
          </a:bodyPr>
          <a:lstStyle/>
          <a:p>
            <a:pPr marL="0" indent="0">
              <a:buNone/>
            </a:pPr>
            <a:r>
              <a:rPr lang="en-US" sz="2800">
                <a:latin typeface="Arial"/>
                <a:cs typeface="Arial"/>
              </a:rPr>
              <a:t>What are the key characteristics of a sustainable system transition?</a:t>
            </a:r>
            <a:endParaRPr lang="en-US" sz="2800"/>
          </a:p>
        </p:txBody>
      </p:sp>
    </p:spTree>
    <p:extLst>
      <p:ext uri="{BB962C8B-B14F-4D97-AF65-F5344CB8AC3E}">
        <p14:creationId xmlns:p14="http://schemas.microsoft.com/office/powerpoint/2010/main" val="3670307186"/>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F0147-D62B-70F5-EDD0-DD5DBA550E8D}"/>
              </a:ext>
            </a:extLst>
          </p:cNvPr>
          <p:cNvSpPr>
            <a:spLocks noGrp="1"/>
          </p:cNvSpPr>
          <p:nvPr>
            <p:ph type="title"/>
          </p:nvPr>
        </p:nvSpPr>
        <p:spPr>
          <a:xfrm>
            <a:off x="838200" y="365125"/>
            <a:ext cx="9779000" cy="1561646"/>
          </a:xfrm>
        </p:spPr>
        <p:txBody>
          <a:bodyPr>
            <a:normAutofit/>
          </a:bodyPr>
          <a:lstStyle/>
          <a:p>
            <a:r>
              <a:rPr lang="en-US" dirty="0"/>
              <a:t>Key characteristics of a sustainable system transition</a:t>
            </a:r>
          </a:p>
        </p:txBody>
      </p:sp>
      <p:sp>
        <p:nvSpPr>
          <p:cNvPr id="3" name="Content Placeholder 2">
            <a:extLst>
              <a:ext uri="{FF2B5EF4-FFF2-40B4-BE49-F238E27FC236}">
                <a16:creationId xmlns:a16="http://schemas.microsoft.com/office/drawing/2014/main" id="{B78E4A37-F23B-3F44-3707-D63118B85473}"/>
              </a:ext>
            </a:extLst>
          </p:cNvPr>
          <p:cNvSpPr>
            <a:spLocks noGrp="1"/>
          </p:cNvSpPr>
          <p:nvPr>
            <p:ph idx="1"/>
          </p:nvPr>
        </p:nvSpPr>
        <p:spPr>
          <a:xfrm>
            <a:off x="838200" y="1855679"/>
            <a:ext cx="10084496" cy="4527376"/>
          </a:xfrm>
        </p:spPr>
        <p:txBody>
          <a:bodyPr vert="horz" lIns="91440" tIns="45720" rIns="91440" bIns="45720" rtlCol="0" anchor="t">
            <a:normAutofit lnSpcReduction="10000"/>
          </a:bodyPr>
          <a:lstStyle/>
          <a:p>
            <a:r>
              <a:rPr lang="en-US" dirty="0">
                <a:latin typeface="Arial"/>
                <a:cs typeface="Arial"/>
              </a:rPr>
              <a:t>All system users have the capacity to use the system, and an effective plan for training new users locally.</a:t>
            </a:r>
          </a:p>
          <a:p>
            <a:r>
              <a:rPr lang="en-US" dirty="0">
                <a:latin typeface="Arial"/>
                <a:cs typeface="Arial"/>
              </a:rPr>
              <a:t>There is a well-managed user support desk with clear troubleshooting processes that are well understood by the user and support desk staff.</a:t>
            </a:r>
          </a:p>
          <a:p>
            <a:r>
              <a:rPr lang="en-US" dirty="0">
                <a:latin typeface="Arial"/>
                <a:cs typeface="Arial"/>
              </a:rPr>
              <a:t>The government or the other local institution taking on the management and maintenance for the system has the human resource (HR) capacity to carry out </a:t>
            </a:r>
            <a:r>
              <a:rPr lang="en-US" u="sng" dirty="0">
                <a:latin typeface="Arial"/>
                <a:cs typeface="Arial"/>
              </a:rPr>
              <a:t>ALL</a:t>
            </a:r>
            <a:r>
              <a:rPr lang="en-US" dirty="0">
                <a:latin typeface="Arial"/>
                <a:cs typeface="Arial"/>
              </a:rPr>
              <a:t> the tasks required to sustain the system.</a:t>
            </a:r>
          </a:p>
          <a:p>
            <a:r>
              <a:rPr lang="en-US" dirty="0">
                <a:latin typeface="Arial"/>
                <a:cs typeface="Arial"/>
              </a:rPr>
              <a:t>The government has built the cost of the ongoing use of the system into its financial planning: this includes the cost for data, replacement hardware, software maintenance, updates, etc.</a:t>
            </a:r>
          </a:p>
          <a:p>
            <a:r>
              <a:rPr lang="en-US" dirty="0">
                <a:latin typeface="Arial"/>
                <a:cs typeface="Arial"/>
              </a:rPr>
              <a:t>There is a clear, documented transition plan, with clear timelines, that all stakeholders are aware of and have access to.</a:t>
            </a:r>
          </a:p>
          <a:p>
            <a:r>
              <a:rPr lang="en-US" dirty="0">
                <a:latin typeface="Arial"/>
                <a:cs typeface="Arial"/>
              </a:rPr>
              <a:t>All documentation from the beginning of the project (technical and project management) is well collated and stored and is easily accessible to the new owner of the system.</a:t>
            </a:r>
            <a:endParaRPr lang="en-US" dirty="0"/>
          </a:p>
        </p:txBody>
      </p:sp>
    </p:spTree>
    <p:extLst>
      <p:ext uri="{BB962C8B-B14F-4D97-AF65-F5344CB8AC3E}">
        <p14:creationId xmlns:p14="http://schemas.microsoft.com/office/powerpoint/2010/main" val="1479736446"/>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AC966-C817-A243-68E8-7DC08392C867}"/>
              </a:ext>
            </a:extLst>
          </p:cNvPr>
          <p:cNvSpPr>
            <a:spLocks noGrp="1"/>
          </p:cNvSpPr>
          <p:nvPr>
            <p:ph type="title"/>
          </p:nvPr>
        </p:nvSpPr>
        <p:spPr/>
        <p:txBody>
          <a:bodyPr/>
          <a:lstStyle/>
          <a:p>
            <a:r>
              <a:rPr lang="en-US">
                <a:latin typeface="Arial"/>
                <a:cs typeface="Arial"/>
              </a:rPr>
              <a:t>System transition</a:t>
            </a:r>
            <a:endParaRPr lang="en-US"/>
          </a:p>
        </p:txBody>
      </p:sp>
      <p:sp>
        <p:nvSpPr>
          <p:cNvPr id="3" name="Content Placeholder 2">
            <a:extLst>
              <a:ext uri="{FF2B5EF4-FFF2-40B4-BE49-F238E27FC236}">
                <a16:creationId xmlns:a16="http://schemas.microsoft.com/office/drawing/2014/main" id="{11D91E2F-A55C-097F-6AB3-B14410D93F0B}"/>
              </a:ext>
            </a:extLst>
          </p:cNvPr>
          <p:cNvSpPr>
            <a:spLocks noGrp="1"/>
          </p:cNvSpPr>
          <p:nvPr>
            <p:ph idx="1"/>
          </p:nvPr>
        </p:nvSpPr>
        <p:spPr>
          <a:xfrm>
            <a:off x="838200" y="1798529"/>
            <a:ext cx="10084496" cy="4384501"/>
          </a:xfrm>
        </p:spPr>
        <p:txBody>
          <a:bodyPr vert="horz" lIns="91440" tIns="45720" rIns="91440" bIns="45720" rtlCol="0" anchor="t">
            <a:normAutofit/>
          </a:bodyPr>
          <a:lstStyle/>
          <a:p>
            <a:pPr marL="285750" lvl="1" indent="-285750">
              <a:lnSpc>
                <a:spcPct val="100000"/>
              </a:lnSpc>
              <a:spcBef>
                <a:spcPts val="0"/>
              </a:spcBef>
            </a:pPr>
            <a:r>
              <a:rPr lang="en-US" sz="2000" dirty="0">
                <a:latin typeface="Arial"/>
                <a:cs typeface="Calibri"/>
              </a:rPr>
              <a:t>Planning for system transition and project closeout should begin in the planning phase of the project and be documented in the M</a:t>
            </a:r>
            <a:r>
              <a:rPr lang="en-US" sz="2000" dirty="0">
                <a:latin typeface="Arial"/>
                <a:cs typeface="Arial"/>
              </a:rPr>
              <a:t>emorandum of Understanding (MOH) between implementing partners and the government.</a:t>
            </a:r>
          </a:p>
          <a:p>
            <a:pPr marL="285750" lvl="1" indent="-285750">
              <a:lnSpc>
                <a:spcPct val="100000"/>
              </a:lnSpc>
              <a:spcBef>
                <a:spcPts val="0"/>
              </a:spcBef>
            </a:pPr>
            <a:endParaRPr lang="en-US" sz="2000">
              <a:latin typeface="Arial"/>
              <a:cs typeface="Arial"/>
            </a:endParaRPr>
          </a:p>
          <a:p>
            <a:pPr marL="285750" lvl="1" indent="-285750">
              <a:lnSpc>
                <a:spcPct val="100000"/>
              </a:lnSpc>
              <a:spcBef>
                <a:spcPts val="0"/>
              </a:spcBef>
            </a:pPr>
            <a:r>
              <a:rPr lang="en-US" sz="2000" dirty="0">
                <a:latin typeface="Arial"/>
                <a:cs typeface="Arial"/>
              </a:rPr>
              <a:t>System transition requirements should be in line with the project definition of success.</a:t>
            </a:r>
            <a:endParaRPr lang="en-US" dirty="0"/>
          </a:p>
          <a:p>
            <a:pPr marL="285750" lvl="1" indent="-285750">
              <a:lnSpc>
                <a:spcPct val="100000"/>
              </a:lnSpc>
              <a:spcBef>
                <a:spcPts val="0"/>
              </a:spcBef>
            </a:pPr>
            <a:endParaRPr lang="en-US" sz="2000">
              <a:latin typeface="Arial"/>
              <a:cs typeface="Arial"/>
            </a:endParaRPr>
          </a:p>
          <a:p>
            <a:pPr marL="285750" lvl="1" indent="-285750">
              <a:lnSpc>
                <a:spcPct val="100000"/>
              </a:lnSpc>
              <a:spcBef>
                <a:spcPts val="0"/>
              </a:spcBef>
            </a:pPr>
            <a:r>
              <a:rPr lang="en-US" sz="2000" dirty="0">
                <a:latin typeface="Arial"/>
                <a:cs typeface="Arial"/>
              </a:rPr>
              <a:t>The criteria for a successful system transition could include things like:</a:t>
            </a:r>
            <a:endParaRPr lang="en-US" sz="2000" dirty="0"/>
          </a:p>
          <a:p>
            <a:pPr marL="742950" lvl="2">
              <a:lnSpc>
                <a:spcPct val="100000"/>
              </a:lnSpc>
              <a:spcBef>
                <a:spcPts val="0"/>
              </a:spcBef>
            </a:pPr>
            <a:r>
              <a:rPr lang="en-US" sz="1800" dirty="0">
                <a:latin typeface="Arial"/>
                <a:cs typeface="Arial"/>
              </a:rPr>
              <a:t>The system is stable and in operational use before transition</a:t>
            </a:r>
          </a:p>
          <a:p>
            <a:pPr marL="742950" lvl="2">
              <a:lnSpc>
                <a:spcPct val="100000"/>
              </a:lnSpc>
              <a:spcBef>
                <a:spcPts val="0"/>
              </a:spcBef>
            </a:pPr>
            <a:r>
              <a:rPr lang="en-US" sz="1800" dirty="0">
                <a:latin typeface="Arial"/>
                <a:cs typeface="Arial"/>
              </a:rPr>
              <a:t>All user groups should have the capacity to use that system</a:t>
            </a:r>
          </a:p>
          <a:p>
            <a:pPr marL="742950" lvl="2">
              <a:lnSpc>
                <a:spcPct val="100000"/>
              </a:lnSpc>
              <a:spcBef>
                <a:spcPts val="0"/>
              </a:spcBef>
            </a:pPr>
            <a:r>
              <a:rPr lang="en-US" sz="1800" dirty="0">
                <a:latin typeface="Arial"/>
                <a:cs typeface="Arial"/>
              </a:rPr>
              <a:t>There is local technical and user support available to all users</a:t>
            </a:r>
          </a:p>
          <a:p>
            <a:pPr marL="742950" lvl="2">
              <a:lnSpc>
                <a:spcPct val="100000"/>
              </a:lnSpc>
              <a:spcBef>
                <a:spcPts val="0"/>
              </a:spcBef>
            </a:pPr>
            <a:r>
              <a:rPr lang="en-US" sz="1800" dirty="0">
                <a:latin typeface="Arial"/>
                <a:cs typeface="Arial"/>
              </a:rPr>
              <a:t>The ongoing use of the system has been included in the ongoing financial planning of the institution to which the system is being transitioned</a:t>
            </a:r>
          </a:p>
          <a:p>
            <a:pPr marL="742950" lvl="2">
              <a:lnSpc>
                <a:spcPct val="100000"/>
              </a:lnSpc>
              <a:spcBef>
                <a:spcPts val="0"/>
              </a:spcBef>
            </a:pPr>
            <a:r>
              <a:rPr lang="en-US" sz="1800" dirty="0">
                <a:latin typeface="Arial"/>
                <a:cs typeface="Arial"/>
              </a:rPr>
              <a:t>An agreed-upon maximum project duration timeline before transition </a:t>
            </a:r>
          </a:p>
        </p:txBody>
      </p:sp>
    </p:spTree>
    <p:extLst>
      <p:ext uri="{BB962C8B-B14F-4D97-AF65-F5344CB8AC3E}">
        <p14:creationId xmlns:p14="http://schemas.microsoft.com/office/powerpoint/2010/main" val="2094258037"/>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59068-84B8-2B7A-4F13-FCEC4616FDA1}"/>
              </a:ext>
            </a:extLst>
          </p:cNvPr>
          <p:cNvSpPr>
            <a:spLocks noGrp="1"/>
          </p:cNvSpPr>
          <p:nvPr>
            <p:ph type="title"/>
          </p:nvPr>
        </p:nvSpPr>
        <p:spPr/>
        <p:txBody>
          <a:bodyPr/>
          <a:lstStyle/>
          <a:p>
            <a:r>
              <a:rPr lang="en-US">
                <a:latin typeface="Arial"/>
                <a:cs typeface="Arial"/>
              </a:rPr>
              <a:t>PM Checklist: system transition</a:t>
            </a:r>
            <a:endParaRPr lang="en-US"/>
          </a:p>
        </p:txBody>
      </p:sp>
      <p:sp>
        <p:nvSpPr>
          <p:cNvPr id="3" name="Content Placeholder 2">
            <a:extLst>
              <a:ext uri="{FF2B5EF4-FFF2-40B4-BE49-F238E27FC236}">
                <a16:creationId xmlns:a16="http://schemas.microsoft.com/office/drawing/2014/main" id="{3FF3A07E-EE41-410F-A2CA-B1491EE56718}"/>
              </a:ext>
            </a:extLst>
          </p:cNvPr>
          <p:cNvSpPr>
            <a:spLocks noGrp="1"/>
          </p:cNvSpPr>
          <p:nvPr>
            <p:ph idx="1"/>
          </p:nvPr>
        </p:nvSpPr>
        <p:spPr>
          <a:xfrm>
            <a:off x="838200" y="1464752"/>
            <a:ext cx="10073123" cy="4757941"/>
          </a:xfrm>
        </p:spPr>
        <p:txBody>
          <a:bodyPr vert="horz" lIns="91440" tIns="45720" rIns="91440" bIns="45720" rtlCol="0" anchor="t">
            <a:noAutofit/>
          </a:bodyPr>
          <a:lstStyle/>
          <a:p>
            <a:pPr>
              <a:buFont typeface="Wingdings" panose="020B0604020202020204" pitchFamily="34" charset="0"/>
              <a:buChar char="q"/>
            </a:pPr>
            <a:r>
              <a:rPr lang="en" sz="1800" b="1" dirty="0">
                <a:latin typeface="Arial"/>
                <a:ea typeface="roboto"/>
                <a:cs typeface="roboto"/>
              </a:rPr>
              <a:t>System evaluation and planning</a:t>
            </a:r>
            <a:endParaRPr lang="en-US" sz="1800" dirty="0">
              <a:latin typeface="Arial"/>
              <a:ea typeface="roboto"/>
              <a:cs typeface="roboto"/>
            </a:endParaRPr>
          </a:p>
          <a:p>
            <a:pPr lvl="1">
              <a:buFont typeface="Wingdings" panose="020B0604020202020204" pitchFamily="34" charset="0"/>
              <a:buChar char="q"/>
            </a:pPr>
            <a:r>
              <a:rPr lang="en" sz="1600" dirty="0">
                <a:latin typeface="Arial"/>
                <a:ea typeface="roboto"/>
                <a:cs typeface="roboto"/>
              </a:rPr>
              <a:t>Has a formal system transition plan that documents all activities been completed?</a:t>
            </a:r>
            <a:endParaRPr lang="en-US" sz="1600" dirty="0">
              <a:latin typeface="Arial"/>
              <a:ea typeface="roboto"/>
              <a:cs typeface="roboto"/>
            </a:endParaRPr>
          </a:p>
          <a:p>
            <a:pPr lvl="1">
              <a:buFont typeface="Wingdings" panose="020B0604020202020204" pitchFamily="34" charset="0"/>
              <a:buChar char="q"/>
            </a:pPr>
            <a:r>
              <a:rPr lang="en" sz="1600" dirty="0">
                <a:latin typeface="Arial"/>
                <a:ea typeface="roboto"/>
                <a:cs typeface="roboto"/>
              </a:rPr>
              <a:t>Has the impact of the system transition on all stakeholders been assessed?</a:t>
            </a:r>
            <a:endParaRPr lang="en-US" sz="1600" dirty="0">
              <a:latin typeface="Arial"/>
              <a:ea typeface="roboto"/>
              <a:cs typeface="roboto"/>
            </a:endParaRPr>
          </a:p>
          <a:p>
            <a:pPr lvl="1">
              <a:buFont typeface="Wingdings" panose="020B0604020202020204" pitchFamily="34" charset="0"/>
              <a:buChar char="q"/>
            </a:pPr>
            <a:r>
              <a:rPr lang="en" sz="1600" dirty="0">
                <a:latin typeface="Arial"/>
                <a:ea typeface="roboto"/>
                <a:cs typeface="roboto"/>
              </a:rPr>
              <a:t>Have all technical interdependencies with other systems been identified and the transition of these included in the plan?</a:t>
            </a:r>
            <a:endParaRPr lang="en-US" sz="1600" dirty="0">
              <a:latin typeface="Arial"/>
              <a:ea typeface="roboto"/>
              <a:cs typeface="roboto"/>
            </a:endParaRPr>
          </a:p>
          <a:p>
            <a:pPr lvl="1">
              <a:buFont typeface="Wingdings" panose="020B0604020202020204" pitchFamily="34" charset="0"/>
              <a:buChar char="q"/>
            </a:pPr>
            <a:r>
              <a:rPr lang="en-US" sz="1600" dirty="0">
                <a:latin typeface="Arial"/>
                <a:ea typeface="roboto"/>
                <a:cs typeface="Arial"/>
              </a:rPr>
              <a:t>There is a detailed plan for backups and disaster recovery (including regular testing of disaster recovery protocols).</a:t>
            </a:r>
            <a:endParaRPr lang="en" sz="1600" dirty="0">
              <a:latin typeface="Arial"/>
              <a:ea typeface="roboto"/>
              <a:cs typeface="roboto"/>
            </a:endParaRPr>
          </a:p>
          <a:p>
            <a:pPr>
              <a:buFont typeface="Wingdings" panose="020B0604020202020204" pitchFamily="34" charset="0"/>
              <a:buChar char="q"/>
            </a:pPr>
            <a:r>
              <a:rPr lang="en" sz="1800" b="1" dirty="0">
                <a:latin typeface="Arial"/>
                <a:ea typeface="roboto"/>
                <a:cs typeface="roboto"/>
              </a:rPr>
              <a:t>Communications</a:t>
            </a:r>
            <a:endParaRPr lang="en-US" sz="1800" dirty="0">
              <a:latin typeface="Arial"/>
              <a:ea typeface="roboto"/>
              <a:cs typeface="roboto"/>
            </a:endParaRPr>
          </a:p>
          <a:p>
            <a:pPr lvl="1">
              <a:buFont typeface="Wingdings" panose="020B0604020202020204" pitchFamily="34" charset="0"/>
              <a:buChar char="q"/>
            </a:pPr>
            <a:r>
              <a:rPr lang="en" sz="1600" dirty="0">
                <a:latin typeface="Arial"/>
                <a:ea typeface="roboto"/>
                <a:cs typeface="roboto"/>
              </a:rPr>
              <a:t>Have all stakeholders been informed of the system transition and it's timelines?</a:t>
            </a:r>
            <a:endParaRPr lang="en-US" sz="1600" dirty="0">
              <a:latin typeface="Arial"/>
              <a:ea typeface="roboto"/>
              <a:cs typeface="roboto"/>
            </a:endParaRPr>
          </a:p>
          <a:p>
            <a:pPr lvl="1">
              <a:buFont typeface="Wingdings" panose="020B0604020202020204" pitchFamily="34" charset="0"/>
              <a:buChar char="q"/>
            </a:pPr>
            <a:r>
              <a:rPr lang="en" sz="1600" dirty="0">
                <a:latin typeface="Arial"/>
                <a:ea typeface="roboto"/>
                <a:cs typeface="roboto"/>
              </a:rPr>
              <a:t>Has the user community been notified of any related changes in support pathways?</a:t>
            </a:r>
            <a:endParaRPr lang="en-US" sz="1600" dirty="0">
              <a:latin typeface="Arial"/>
              <a:ea typeface="roboto"/>
              <a:cs typeface="roboto"/>
            </a:endParaRPr>
          </a:p>
          <a:p>
            <a:pPr>
              <a:buFont typeface="Wingdings" panose="020B0604020202020204" pitchFamily="34" charset="0"/>
              <a:buChar char="q"/>
            </a:pPr>
            <a:r>
              <a:rPr lang="en" sz="1800" b="1" dirty="0">
                <a:latin typeface="Arial"/>
                <a:ea typeface="roboto"/>
                <a:cs typeface="roboto"/>
              </a:rPr>
              <a:t>Human resource planning</a:t>
            </a:r>
          </a:p>
          <a:p>
            <a:pPr lvl="1">
              <a:buFont typeface="Wingdings" panose="020B0604020202020204" pitchFamily="34" charset="0"/>
              <a:buChar char="q"/>
            </a:pPr>
            <a:r>
              <a:rPr lang="en" sz="1600" dirty="0">
                <a:latin typeface="Arial"/>
                <a:ea typeface="roboto"/>
                <a:cs typeface="roboto"/>
              </a:rPr>
              <a:t>Has the team completed a clearly documented capacity-building approach?</a:t>
            </a:r>
          </a:p>
          <a:p>
            <a:pPr lvl="1">
              <a:buFont typeface="Wingdings" panose="020B0604020202020204" pitchFamily="34" charset="0"/>
              <a:buChar char="q"/>
            </a:pPr>
            <a:r>
              <a:rPr lang="en" sz="1600" dirty="0">
                <a:latin typeface="Arial"/>
                <a:ea typeface="roboto"/>
                <a:cs typeface="roboto"/>
              </a:rPr>
              <a:t>Has the team developed materials to support new users, user refresher training, and ongoing capacity strengthening?</a:t>
            </a:r>
            <a:endParaRPr lang="en"/>
          </a:p>
          <a:p>
            <a:pPr lvl="1">
              <a:buFont typeface="Wingdings" panose="020B0604020202020204" pitchFamily="34" charset="0"/>
              <a:buChar char="q"/>
            </a:pPr>
            <a:endParaRPr lang="en" sz="1600" dirty="0">
              <a:latin typeface="Arial"/>
              <a:ea typeface="roboto"/>
              <a:cs typeface="Arial"/>
            </a:endParaRPr>
          </a:p>
        </p:txBody>
      </p:sp>
    </p:spTree>
    <p:extLst>
      <p:ext uri="{BB962C8B-B14F-4D97-AF65-F5344CB8AC3E}">
        <p14:creationId xmlns:p14="http://schemas.microsoft.com/office/powerpoint/2010/main" val="36309040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B36A8-7F64-C996-C3C7-186638DF7681}"/>
              </a:ext>
            </a:extLst>
          </p:cNvPr>
          <p:cNvSpPr>
            <a:spLocks noGrp="1"/>
          </p:cNvSpPr>
          <p:nvPr>
            <p:ph type="title"/>
          </p:nvPr>
        </p:nvSpPr>
        <p:spPr/>
        <p:txBody>
          <a:bodyPr/>
          <a:lstStyle/>
          <a:p>
            <a:r>
              <a:rPr lang="en-US">
                <a:latin typeface="Arial"/>
                <a:cs typeface="Arial"/>
              </a:rPr>
              <a:t>Human Resource (HR) management</a:t>
            </a:r>
            <a:endParaRPr lang="en-US"/>
          </a:p>
        </p:txBody>
      </p:sp>
      <p:sp>
        <p:nvSpPr>
          <p:cNvPr id="3" name="Content Placeholder 2">
            <a:extLst>
              <a:ext uri="{FF2B5EF4-FFF2-40B4-BE49-F238E27FC236}">
                <a16:creationId xmlns:a16="http://schemas.microsoft.com/office/drawing/2014/main" id="{BD68476F-C568-F470-681F-FA5E65D3B63F}"/>
              </a:ext>
            </a:extLst>
          </p:cNvPr>
          <p:cNvSpPr>
            <a:spLocks noGrp="1"/>
          </p:cNvSpPr>
          <p:nvPr>
            <p:ph idx="1"/>
          </p:nvPr>
        </p:nvSpPr>
        <p:spPr/>
        <p:txBody>
          <a:bodyPr vert="horz" lIns="91440" tIns="45720" rIns="91440" bIns="45720" rtlCol="0" anchor="t">
            <a:normAutofit fontScale="92500"/>
          </a:bodyPr>
          <a:lstStyle/>
          <a:p>
            <a:r>
              <a:rPr lang="en-US" dirty="0">
                <a:latin typeface="Arial"/>
                <a:cs typeface="Arial"/>
              </a:rPr>
              <a:t>This is one of the core facilitating functions of a project manager's role. HR management includes: </a:t>
            </a:r>
          </a:p>
          <a:p>
            <a:pPr lvl="1"/>
            <a:r>
              <a:rPr lang="en-US" dirty="0">
                <a:latin typeface="Arial"/>
                <a:cs typeface="Arial"/>
              </a:rPr>
              <a:t>Setting job descriptions and team recruitment</a:t>
            </a:r>
            <a:endParaRPr lang="en-US" dirty="0"/>
          </a:p>
          <a:p>
            <a:pPr lvl="1"/>
            <a:r>
              <a:rPr lang="en-US" dirty="0">
                <a:latin typeface="Arial"/>
                <a:cs typeface="Arial"/>
              </a:rPr>
              <a:t>Administrative management of staff</a:t>
            </a:r>
          </a:p>
          <a:p>
            <a:pPr lvl="2"/>
            <a:r>
              <a:rPr lang="en-US" dirty="0">
                <a:latin typeface="Arial"/>
                <a:cs typeface="Arial"/>
              </a:rPr>
              <a:t>i.e. leave applications</a:t>
            </a:r>
          </a:p>
          <a:p>
            <a:pPr lvl="1"/>
            <a:r>
              <a:rPr lang="en-US" dirty="0">
                <a:latin typeface="Arial"/>
                <a:cs typeface="Arial"/>
              </a:rPr>
              <a:t>Managing staff performance against key performance indicators set in the job description</a:t>
            </a:r>
            <a:endParaRPr lang="en-US" dirty="0"/>
          </a:p>
          <a:p>
            <a:endParaRPr lang="en-US"/>
          </a:p>
          <a:p>
            <a:r>
              <a:rPr lang="en-US" dirty="0">
                <a:latin typeface="Arial"/>
                <a:cs typeface="Arial"/>
              </a:rPr>
              <a:t>There are as many ways to manage people as there are people. Two schools of thought:</a:t>
            </a:r>
          </a:p>
          <a:p>
            <a:pPr lvl="1"/>
            <a:r>
              <a:rPr lang="en-US" dirty="0">
                <a:latin typeface="Arial"/>
                <a:cs typeface="Arial"/>
              </a:rPr>
              <a:t>Micromanagement - focused on how someone's time is spent every day. It's time-intensive for the manager and often not very successful as workers don't feel trusted and valued. </a:t>
            </a:r>
            <a:endParaRPr lang="en-US" dirty="0"/>
          </a:p>
          <a:p>
            <a:pPr lvl="1"/>
            <a:r>
              <a:rPr lang="en-US" dirty="0">
                <a:latin typeface="Arial"/>
                <a:cs typeface="Arial"/>
              </a:rPr>
              <a:t>Deliverables-based management - worry less about what people’s activities are every day and more about whether they are completing their deliverables on time and to a high quality.</a:t>
            </a:r>
            <a:r>
              <a:rPr lang="en-US" sz="800" dirty="0">
                <a:latin typeface="Arial"/>
                <a:cs typeface="Arial"/>
              </a:rPr>
              <a:t> </a:t>
            </a:r>
            <a:endParaRPr lang="en-US" sz="800" dirty="0"/>
          </a:p>
          <a:p>
            <a:pPr lvl="2"/>
            <a:endParaRPr lang="en-US"/>
          </a:p>
          <a:p>
            <a:endParaRPr lang="en-US"/>
          </a:p>
        </p:txBody>
      </p:sp>
    </p:spTree>
    <p:extLst>
      <p:ext uri="{BB962C8B-B14F-4D97-AF65-F5344CB8AC3E}">
        <p14:creationId xmlns:p14="http://schemas.microsoft.com/office/powerpoint/2010/main" val="2513482963"/>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6459B-9DE7-EC1C-27AD-E9A85E8B58FD}"/>
              </a:ext>
            </a:extLst>
          </p:cNvPr>
          <p:cNvSpPr>
            <a:spLocks noGrp="1"/>
          </p:cNvSpPr>
          <p:nvPr>
            <p:ph type="title"/>
          </p:nvPr>
        </p:nvSpPr>
        <p:spPr/>
        <p:txBody>
          <a:bodyPr/>
          <a:lstStyle/>
          <a:p>
            <a:r>
              <a:rPr lang="en-US">
                <a:latin typeface="Arial"/>
                <a:cs typeface="Arial"/>
              </a:rPr>
              <a:t>PM Checklist: system transition</a:t>
            </a:r>
            <a:endParaRPr lang="en-US"/>
          </a:p>
        </p:txBody>
      </p:sp>
      <p:sp>
        <p:nvSpPr>
          <p:cNvPr id="3" name="Content Placeholder 2">
            <a:extLst>
              <a:ext uri="{FF2B5EF4-FFF2-40B4-BE49-F238E27FC236}">
                <a16:creationId xmlns:a16="http://schemas.microsoft.com/office/drawing/2014/main" id="{B0FFC914-F999-DB47-0A12-A1246D359B2E}"/>
              </a:ext>
            </a:extLst>
          </p:cNvPr>
          <p:cNvSpPr>
            <a:spLocks noGrp="1"/>
          </p:cNvSpPr>
          <p:nvPr>
            <p:ph idx="1"/>
          </p:nvPr>
        </p:nvSpPr>
        <p:spPr>
          <a:xfrm>
            <a:off x="838200" y="1541781"/>
            <a:ext cx="10687272" cy="4477618"/>
          </a:xfrm>
        </p:spPr>
        <p:txBody>
          <a:bodyPr vert="horz" lIns="91440" tIns="45720" rIns="91440" bIns="45720" rtlCol="0" anchor="t">
            <a:noAutofit/>
          </a:bodyPr>
          <a:lstStyle/>
          <a:p>
            <a:pPr>
              <a:buFont typeface="Wingdings,Sans-Serif" panose="020B0604020202020204" pitchFamily="34" charset="0"/>
              <a:buChar char="q"/>
            </a:pPr>
            <a:r>
              <a:rPr lang="en" sz="1900" b="1" dirty="0">
                <a:latin typeface="Arial"/>
                <a:cs typeface="Arial"/>
              </a:rPr>
              <a:t> Data transition</a:t>
            </a:r>
            <a:endParaRPr lang="en-US" sz="1900" dirty="0">
              <a:latin typeface="Arial"/>
              <a:cs typeface="Arial"/>
            </a:endParaRPr>
          </a:p>
          <a:p>
            <a:pPr lvl="1">
              <a:buFont typeface="Wingdings,Sans-Serif" panose="020B0604020202020204" pitchFamily="34" charset="0"/>
              <a:buChar char="q"/>
            </a:pPr>
            <a:r>
              <a:rPr lang="en" sz="1900" dirty="0">
                <a:latin typeface="Arial"/>
                <a:cs typeface="Arial"/>
              </a:rPr>
              <a:t> Data collected during the project has been formally transitioned to the new institution.</a:t>
            </a:r>
          </a:p>
          <a:p>
            <a:pPr lvl="1">
              <a:buFont typeface="Wingdings,Sans-Serif" panose="020B0604020202020204" pitchFamily="34" charset="0"/>
              <a:buChar char="q"/>
            </a:pPr>
            <a:r>
              <a:rPr lang="en" sz="1900" dirty="0">
                <a:latin typeface="Arial"/>
                <a:cs typeface="Arial"/>
              </a:rPr>
              <a:t> All system data held by the project been archived in the agreed-upon format.</a:t>
            </a:r>
            <a:endParaRPr lang="en-US" sz="1900" dirty="0">
              <a:latin typeface="Arial"/>
              <a:cs typeface="Arial"/>
            </a:endParaRPr>
          </a:p>
          <a:p>
            <a:pPr lvl="1">
              <a:buFont typeface="Wingdings,Sans-Serif" panose="020B0604020202020204" pitchFamily="34" charset="0"/>
              <a:buChar char="q"/>
            </a:pPr>
            <a:r>
              <a:rPr lang="en" sz="1900" dirty="0">
                <a:latin typeface="Arial"/>
                <a:cs typeface="Arial"/>
              </a:rPr>
              <a:t> All system data has been evaluated to identify all applicable legal requirements for records retention.</a:t>
            </a:r>
            <a:endParaRPr lang="en-US" sz="1900" dirty="0">
              <a:latin typeface="Arial"/>
              <a:cs typeface="Arial"/>
            </a:endParaRPr>
          </a:p>
          <a:p>
            <a:pPr marL="285750" indent="-285750">
              <a:buFont typeface="Wingdings" panose="020B0604020202020204" pitchFamily="34" charset="0"/>
              <a:buChar char="q"/>
            </a:pPr>
            <a:r>
              <a:rPr lang="en" sz="1900" b="1" dirty="0">
                <a:latin typeface="Arial"/>
                <a:cs typeface="Arial"/>
              </a:rPr>
              <a:t>Technical documentation transition</a:t>
            </a:r>
            <a:endParaRPr lang="en-US" sz="1900" dirty="0"/>
          </a:p>
          <a:p>
            <a:pPr lvl="1">
              <a:buFont typeface="Wingdings" panose="020B0604020202020204" pitchFamily="34" charset="0"/>
              <a:buChar char="q"/>
            </a:pPr>
            <a:r>
              <a:rPr lang="en" sz="1900" dirty="0">
                <a:latin typeface="Arial"/>
                <a:cs typeface="Arial"/>
              </a:rPr>
              <a:t> A copy of all current information system documentation has been transitioned to the new institution, in the agreed-upon format.</a:t>
            </a:r>
            <a:endParaRPr lang="en-US" sz="1900" dirty="0">
              <a:latin typeface="Arial"/>
              <a:cs typeface="Arial"/>
            </a:endParaRPr>
          </a:p>
          <a:p>
            <a:pPr lvl="1">
              <a:buFont typeface="Wingdings" panose="020B0604020202020204" pitchFamily="34" charset="0"/>
              <a:buChar char="q"/>
            </a:pPr>
            <a:r>
              <a:rPr lang="en-US" sz="1900" dirty="0">
                <a:latin typeface="Arial"/>
                <a:cs typeface="Arial"/>
              </a:rPr>
              <a:t> There is a clear process for reporting bugs, change requests, and other issues, and a system for prioritizing these after the software transition.</a:t>
            </a:r>
            <a:r>
              <a:rPr lang="en-US" sz="1900" dirty="0">
                <a:solidFill>
                  <a:srgbClr val="444444"/>
                </a:solidFill>
                <a:latin typeface="Arial"/>
                <a:cs typeface="Arial"/>
              </a:rPr>
              <a:t> </a:t>
            </a:r>
            <a:endParaRPr lang="en" sz="1900" dirty="0">
              <a:solidFill>
                <a:srgbClr val="444444"/>
              </a:solidFill>
              <a:latin typeface="Arial"/>
              <a:cs typeface="Arial"/>
            </a:endParaRPr>
          </a:p>
          <a:p>
            <a:pPr lvl="1">
              <a:buFont typeface="Wingdings" panose="020B0604020202020204" pitchFamily="34" charset="0"/>
              <a:buChar char="q"/>
            </a:pPr>
            <a:r>
              <a:rPr lang="en" sz="1900" dirty="0">
                <a:latin typeface="Arial"/>
                <a:cs typeface="Arial"/>
              </a:rPr>
              <a:t> All the system technical documentation has been stored in the agreed-upon archive location.</a:t>
            </a:r>
            <a:endParaRPr lang="en-US" sz="1900" dirty="0">
              <a:latin typeface="Arial"/>
              <a:cs typeface="Arial"/>
            </a:endParaRPr>
          </a:p>
          <a:p>
            <a:pPr>
              <a:buFont typeface="Wingdings" panose="020B0604020202020204" pitchFamily="34" charset="0"/>
              <a:buChar char="q"/>
            </a:pPr>
            <a:r>
              <a:rPr lang="en" sz="1900" b="1" dirty="0">
                <a:latin typeface="Arial"/>
                <a:cs typeface="Arial"/>
              </a:rPr>
              <a:t> Equipment transition</a:t>
            </a:r>
            <a:endParaRPr lang="en-US" sz="1900" dirty="0"/>
          </a:p>
          <a:p>
            <a:pPr lvl="1">
              <a:buFont typeface="Wingdings" panose="020B0604020202020204" pitchFamily="34" charset="0"/>
              <a:buChar char="q"/>
            </a:pPr>
            <a:r>
              <a:rPr lang="en" sz="1900" dirty="0">
                <a:latin typeface="Arial"/>
                <a:cs typeface="Arial"/>
              </a:rPr>
              <a:t> There is a plan and budget for ongoing maintenance of infrastructure, hardware and consumables.</a:t>
            </a:r>
            <a:endParaRPr lang="en-US" sz="1900" dirty="0">
              <a:latin typeface="Arial"/>
              <a:cs typeface="Arial"/>
            </a:endParaRPr>
          </a:p>
          <a:p>
            <a:pPr>
              <a:buFont typeface="Wingdings" panose="020B0604020202020204" pitchFamily="34" charset="0"/>
              <a:buChar char="q"/>
            </a:pPr>
            <a:endParaRPr lang="en-US"/>
          </a:p>
          <a:p>
            <a:endParaRPr lang="en-US"/>
          </a:p>
        </p:txBody>
      </p:sp>
    </p:spTree>
    <p:extLst>
      <p:ext uri="{BB962C8B-B14F-4D97-AF65-F5344CB8AC3E}">
        <p14:creationId xmlns:p14="http://schemas.microsoft.com/office/powerpoint/2010/main" val="836731539"/>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DCC6A-3166-A0E7-4618-F50724FD0713}"/>
              </a:ext>
            </a:extLst>
          </p:cNvPr>
          <p:cNvSpPr>
            <a:spLocks noGrp="1"/>
          </p:cNvSpPr>
          <p:nvPr>
            <p:ph type="title"/>
          </p:nvPr>
        </p:nvSpPr>
        <p:spPr/>
        <p:txBody>
          <a:bodyPr/>
          <a:lstStyle/>
          <a:p>
            <a:r>
              <a:rPr lang="en-US" dirty="0">
                <a:latin typeface="Arial"/>
                <a:cs typeface="Arial"/>
              </a:rPr>
              <a:t>Project closeout process</a:t>
            </a:r>
            <a:endParaRPr lang="en-US" dirty="0"/>
          </a:p>
        </p:txBody>
      </p:sp>
      <p:sp>
        <p:nvSpPr>
          <p:cNvPr id="3" name="Content Placeholder 2">
            <a:extLst>
              <a:ext uri="{FF2B5EF4-FFF2-40B4-BE49-F238E27FC236}">
                <a16:creationId xmlns:a16="http://schemas.microsoft.com/office/drawing/2014/main" id="{48628235-0677-1C17-78D2-57012F652703}"/>
              </a:ext>
            </a:extLst>
          </p:cNvPr>
          <p:cNvSpPr>
            <a:spLocks noGrp="1"/>
          </p:cNvSpPr>
          <p:nvPr>
            <p:ph idx="1"/>
          </p:nvPr>
        </p:nvSpPr>
        <p:spPr>
          <a:xfrm>
            <a:off x="838200" y="2179529"/>
            <a:ext cx="10513120" cy="3932063"/>
          </a:xfrm>
        </p:spPr>
        <p:txBody>
          <a:bodyPr vert="horz" lIns="91440" tIns="45720" rIns="91440" bIns="45720" rtlCol="0" anchor="t">
            <a:noAutofit/>
          </a:bodyPr>
          <a:lstStyle/>
          <a:p>
            <a:pPr marL="342900" lvl="1" indent="-342900">
              <a:lnSpc>
                <a:spcPct val="100000"/>
              </a:lnSpc>
              <a:spcBef>
                <a:spcPts val="0"/>
              </a:spcBef>
            </a:pPr>
            <a:r>
              <a:rPr lang="en-US" sz="2400" dirty="0">
                <a:latin typeface="Arial"/>
                <a:cs typeface="Calibri"/>
              </a:rPr>
              <a:t>The project closeout refers to the operational and administrative process of formally ending a project. </a:t>
            </a:r>
            <a:endParaRPr lang="en-US" sz="2400" dirty="0">
              <a:solidFill>
                <a:srgbClr val="444444"/>
              </a:solidFill>
              <a:latin typeface="Arial"/>
              <a:cs typeface="Calibri"/>
            </a:endParaRPr>
          </a:p>
          <a:p>
            <a:pPr marL="342900" lvl="1" indent="-342900">
              <a:lnSpc>
                <a:spcPct val="100000"/>
              </a:lnSpc>
              <a:spcBef>
                <a:spcPts val="0"/>
              </a:spcBef>
            </a:pPr>
            <a:r>
              <a:rPr lang="en-US" sz="2400" dirty="0">
                <a:latin typeface="Arial"/>
                <a:cs typeface="Calibri"/>
              </a:rPr>
              <a:t>The four core steps of this process are: </a:t>
            </a:r>
            <a:endParaRPr lang="en-US" sz="2400" dirty="0">
              <a:solidFill>
                <a:srgbClr val="444444"/>
              </a:solidFill>
              <a:latin typeface="Arial"/>
              <a:cs typeface="Calibri"/>
            </a:endParaRPr>
          </a:p>
          <a:p>
            <a:pPr marL="800100" lvl="2" indent="-342900">
              <a:lnSpc>
                <a:spcPct val="100000"/>
              </a:lnSpc>
              <a:spcBef>
                <a:spcPts val="0"/>
              </a:spcBef>
            </a:pPr>
            <a:r>
              <a:rPr lang="en-US" sz="2200" dirty="0">
                <a:latin typeface="Arial"/>
                <a:cs typeface="Calibri"/>
              </a:rPr>
              <a:t>System transition</a:t>
            </a:r>
          </a:p>
          <a:p>
            <a:pPr marL="800100" lvl="2" indent="-342900">
              <a:lnSpc>
                <a:spcPct val="100000"/>
              </a:lnSpc>
              <a:spcBef>
                <a:spcPts val="0"/>
              </a:spcBef>
            </a:pPr>
            <a:r>
              <a:rPr lang="en-US" sz="2200" dirty="0">
                <a:latin typeface="Arial"/>
                <a:cs typeface="Calibri"/>
              </a:rPr>
              <a:t>Archive and disseminate project documentation</a:t>
            </a:r>
          </a:p>
          <a:p>
            <a:pPr marL="800100" lvl="2" indent="-342900">
              <a:lnSpc>
                <a:spcPct val="100000"/>
              </a:lnSpc>
              <a:spcBef>
                <a:spcPts val="0"/>
              </a:spcBef>
            </a:pPr>
            <a:r>
              <a:rPr lang="en-US" sz="2200" dirty="0">
                <a:latin typeface="Arial"/>
                <a:cs typeface="Calibri"/>
              </a:rPr>
              <a:t>Collate evaluation information and lessons learnt</a:t>
            </a:r>
          </a:p>
          <a:p>
            <a:pPr marL="800100" lvl="2" indent="-342900">
              <a:lnSpc>
                <a:spcPct val="100000"/>
              </a:lnSpc>
              <a:spcBef>
                <a:spcPts val="0"/>
              </a:spcBef>
            </a:pPr>
            <a:r>
              <a:rPr lang="en-US" sz="2200" dirty="0">
                <a:latin typeface="Arial"/>
                <a:cs typeface="Calibri"/>
              </a:rPr>
              <a:t>Final funder reporting</a:t>
            </a:r>
          </a:p>
        </p:txBody>
      </p:sp>
    </p:spTree>
    <p:extLst>
      <p:ext uri="{BB962C8B-B14F-4D97-AF65-F5344CB8AC3E}">
        <p14:creationId xmlns:p14="http://schemas.microsoft.com/office/powerpoint/2010/main" val="634673666"/>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7060D-DADF-BFE7-7923-A5A44F4530CC}"/>
              </a:ext>
            </a:extLst>
          </p:cNvPr>
          <p:cNvSpPr>
            <a:spLocks noGrp="1"/>
          </p:cNvSpPr>
          <p:nvPr>
            <p:ph type="title"/>
          </p:nvPr>
        </p:nvSpPr>
        <p:spPr/>
        <p:txBody>
          <a:bodyPr>
            <a:normAutofit/>
          </a:bodyPr>
          <a:lstStyle/>
          <a:p>
            <a:r>
              <a:rPr lang="en-US" dirty="0">
                <a:latin typeface="Arial"/>
                <a:cs typeface="Arial"/>
              </a:rPr>
              <a:t>Project closeout: archive and </a:t>
            </a:r>
            <a:br>
              <a:rPr lang="en-US" dirty="0">
                <a:latin typeface="Arial"/>
                <a:cs typeface="Arial"/>
              </a:rPr>
            </a:br>
            <a:r>
              <a:rPr lang="en-US" dirty="0">
                <a:latin typeface="Arial"/>
                <a:cs typeface="Arial"/>
              </a:rPr>
              <a:t>disseminate project documentation</a:t>
            </a:r>
            <a:endParaRPr lang="en-US" dirty="0"/>
          </a:p>
        </p:txBody>
      </p:sp>
      <p:sp>
        <p:nvSpPr>
          <p:cNvPr id="3" name="Content Placeholder 2">
            <a:extLst>
              <a:ext uri="{FF2B5EF4-FFF2-40B4-BE49-F238E27FC236}">
                <a16:creationId xmlns:a16="http://schemas.microsoft.com/office/drawing/2014/main" id="{6DED1F44-03A3-0D0B-365F-E9E1246E54D9}"/>
              </a:ext>
            </a:extLst>
          </p:cNvPr>
          <p:cNvSpPr>
            <a:spLocks noGrp="1"/>
          </p:cNvSpPr>
          <p:nvPr>
            <p:ph idx="1"/>
          </p:nvPr>
        </p:nvSpPr>
        <p:spPr/>
        <p:txBody>
          <a:bodyPr vert="horz" lIns="91440" tIns="45720" rIns="91440" bIns="45720" rtlCol="0" anchor="t">
            <a:normAutofit/>
          </a:bodyPr>
          <a:lstStyle/>
          <a:p>
            <a:pPr marL="400050" lvl="1" indent="-342900">
              <a:lnSpc>
                <a:spcPct val="100000"/>
              </a:lnSpc>
              <a:spcBef>
                <a:spcPts val="0"/>
              </a:spcBef>
            </a:pPr>
            <a:r>
              <a:rPr lang="en-US" sz="2400" dirty="0">
                <a:latin typeface="Arial"/>
                <a:cs typeface="Calibri"/>
              </a:rPr>
              <a:t>Project documentation differs from technical documentation archived during the transition phase. It is a history of the project from a management perspective (project plans, risk logs, etc.)</a:t>
            </a:r>
          </a:p>
          <a:p>
            <a:pPr marL="400050" lvl="1" indent="-342900">
              <a:lnSpc>
                <a:spcPct val="100000"/>
              </a:lnSpc>
              <a:spcBef>
                <a:spcPts val="0"/>
              </a:spcBef>
            </a:pPr>
            <a:r>
              <a:rPr lang="en-US" sz="2400" dirty="0">
                <a:latin typeface="Arial"/>
                <a:cs typeface="Calibri"/>
              </a:rPr>
              <a:t>Like technical documentation, this project management documentation should be archived and stored after the project, for later reference, if required.</a:t>
            </a:r>
          </a:p>
          <a:p>
            <a:pPr marL="400050" lvl="1" indent="-342900">
              <a:lnSpc>
                <a:spcPct val="100000"/>
              </a:lnSpc>
              <a:spcBef>
                <a:spcPts val="0"/>
              </a:spcBef>
            </a:pPr>
            <a:r>
              <a:rPr lang="en-US" sz="2400" dirty="0">
                <a:latin typeface="Arial"/>
                <a:cs typeface="Calibri"/>
              </a:rPr>
              <a:t>Relevant documentation should be shared with the institution to which the system is being transitioned via appropriate channels (e.g., risk logs, project plans detailing the implementation approach, etc.) </a:t>
            </a:r>
            <a:endParaRPr lang="en-US" sz="2400" dirty="0">
              <a:latin typeface="Arial"/>
            </a:endParaRPr>
          </a:p>
          <a:p>
            <a:endParaRPr lang="en-US"/>
          </a:p>
        </p:txBody>
      </p:sp>
    </p:spTree>
    <p:extLst>
      <p:ext uri="{BB962C8B-B14F-4D97-AF65-F5344CB8AC3E}">
        <p14:creationId xmlns:p14="http://schemas.microsoft.com/office/powerpoint/2010/main" val="689883360"/>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7060D-DADF-BFE7-7923-A5A44F4530CC}"/>
              </a:ext>
            </a:extLst>
          </p:cNvPr>
          <p:cNvSpPr>
            <a:spLocks noGrp="1"/>
          </p:cNvSpPr>
          <p:nvPr>
            <p:ph type="title"/>
          </p:nvPr>
        </p:nvSpPr>
        <p:spPr>
          <a:xfrm>
            <a:off x="838200" y="212725"/>
            <a:ext cx="10084496" cy="1561646"/>
          </a:xfrm>
        </p:spPr>
        <p:txBody>
          <a:bodyPr>
            <a:normAutofit/>
          </a:bodyPr>
          <a:lstStyle/>
          <a:p>
            <a:r>
              <a:rPr lang="en-US" dirty="0">
                <a:latin typeface="Arial"/>
                <a:cs typeface="Arial"/>
              </a:rPr>
              <a:t>Project closeout: documentation</a:t>
            </a:r>
            <a:endParaRPr lang="en-US" dirty="0"/>
          </a:p>
        </p:txBody>
      </p:sp>
      <p:sp>
        <p:nvSpPr>
          <p:cNvPr id="3" name="Content Placeholder 2">
            <a:extLst>
              <a:ext uri="{FF2B5EF4-FFF2-40B4-BE49-F238E27FC236}">
                <a16:creationId xmlns:a16="http://schemas.microsoft.com/office/drawing/2014/main" id="{6DED1F44-03A3-0D0B-365F-E9E1246E54D9}"/>
              </a:ext>
            </a:extLst>
          </p:cNvPr>
          <p:cNvSpPr>
            <a:spLocks noGrp="1"/>
          </p:cNvSpPr>
          <p:nvPr>
            <p:ph idx="1"/>
          </p:nvPr>
        </p:nvSpPr>
        <p:spPr>
          <a:xfrm>
            <a:off x="838200" y="1531829"/>
            <a:ext cx="5036246" cy="4736926"/>
          </a:xfrm>
        </p:spPr>
        <p:txBody>
          <a:bodyPr vert="horz" lIns="91440" tIns="45720" rIns="91440" bIns="45720" rtlCol="0" anchor="t">
            <a:normAutofit lnSpcReduction="10000"/>
          </a:bodyPr>
          <a:lstStyle/>
          <a:p>
            <a:pPr marL="0" indent="0">
              <a:buNone/>
            </a:pPr>
            <a:r>
              <a:rPr lang="en-US" b="1" dirty="0">
                <a:latin typeface="Arial"/>
                <a:cs typeface="Arial"/>
              </a:rPr>
              <a:t>Examples of </a:t>
            </a:r>
            <a:br>
              <a:rPr lang="en-US" b="1" dirty="0">
                <a:latin typeface="Arial"/>
                <a:cs typeface="Arial"/>
              </a:rPr>
            </a:br>
            <a:r>
              <a:rPr lang="en-US" b="1" dirty="0">
                <a:latin typeface="Arial"/>
                <a:cs typeface="Arial"/>
              </a:rPr>
              <a:t>project-related documentation</a:t>
            </a:r>
            <a:endParaRPr lang="en-US" b="1" dirty="0"/>
          </a:p>
          <a:p>
            <a:pPr marL="0" indent="0">
              <a:buNone/>
            </a:pPr>
            <a:r>
              <a:rPr lang="en-US" sz="1800" dirty="0">
                <a:latin typeface="Arial"/>
                <a:cs typeface="Arial"/>
              </a:rPr>
              <a:t>Project charter</a:t>
            </a:r>
            <a:endParaRPr lang="en-US" sz="1800" dirty="0"/>
          </a:p>
          <a:p>
            <a:pPr marL="0" indent="0">
              <a:buNone/>
            </a:pPr>
            <a:r>
              <a:rPr lang="en-US" sz="1800" dirty="0">
                <a:latin typeface="Arial"/>
                <a:cs typeface="Arial"/>
              </a:rPr>
              <a:t>Project plan and Gantt chart (baseline and updated versions) </a:t>
            </a:r>
            <a:endParaRPr lang="en-US" sz="1800" dirty="0"/>
          </a:p>
          <a:p>
            <a:pPr marL="0" indent="0">
              <a:buNone/>
            </a:pPr>
            <a:r>
              <a:rPr lang="en-US" sz="1800" dirty="0">
                <a:latin typeface="Arial"/>
                <a:cs typeface="Arial"/>
              </a:rPr>
              <a:t>Sub-contracts/consultant contracts</a:t>
            </a:r>
            <a:endParaRPr lang="en-US" sz="1800" dirty="0"/>
          </a:p>
          <a:p>
            <a:pPr marL="0" indent="0">
              <a:buNone/>
            </a:pPr>
            <a:r>
              <a:rPr lang="en-US" sz="1800" dirty="0">
                <a:latin typeface="Arial"/>
                <a:cs typeface="Arial"/>
              </a:rPr>
              <a:t>Status/progress reports</a:t>
            </a:r>
            <a:endParaRPr lang="en-US" sz="1800" dirty="0"/>
          </a:p>
          <a:p>
            <a:pPr marL="0" indent="0">
              <a:buNone/>
            </a:pPr>
            <a:r>
              <a:rPr lang="en-US" sz="1800" dirty="0">
                <a:latin typeface="Arial"/>
                <a:cs typeface="Arial"/>
              </a:rPr>
              <a:t>Lessons learned reports </a:t>
            </a:r>
            <a:endParaRPr lang="en-US" sz="1800" dirty="0"/>
          </a:p>
          <a:p>
            <a:pPr marL="0" indent="0">
              <a:buNone/>
            </a:pPr>
            <a:r>
              <a:rPr lang="en-US" sz="1800" dirty="0">
                <a:latin typeface="Arial"/>
                <a:cs typeface="Arial"/>
              </a:rPr>
              <a:t>Final narrative reports </a:t>
            </a:r>
            <a:endParaRPr lang="en-US" sz="1800" dirty="0"/>
          </a:p>
          <a:p>
            <a:pPr marL="0" indent="0">
              <a:buNone/>
            </a:pPr>
            <a:r>
              <a:rPr lang="en-US" sz="1800" dirty="0">
                <a:latin typeface="Arial"/>
                <a:cs typeface="Arial"/>
              </a:rPr>
              <a:t>Presentations </a:t>
            </a:r>
            <a:endParaRPr lang="en-US" sz="1800" dirty="0"/>
          </a:p>
          <a:p>
            <a:pPr marL="0" indent="0">
              <a:buNone/>
            </a:pPr>
            <a:r>
              <a:rPr lang="en-US" sz="1800" dirty="0">
                <a:latin typeface="Arial"/>
                <a:cs typeface="Arial"/>
              </a:rPr>
              <a:t>Client Acceptance Form</a:t>
            </a:r>
            <a:endParaRPr lang="en-US" sz="1800" dirty="0"/>
          </a:p>
          <a:p>
            <a:pPr marL="0" indent="0">
              <a:buNone/>
            </a:pPr>
            <a:r>
              <a:rPr lang="en-US" sz="1800" dirty="0">
                <a:latin typeface="Arial"/>
                <a:cs typeface="Arial"/>
              </a:rPr>
              <a:t>M&amp;E plan and final report </a:t>
            </a:r>
          </a:p>
          <a:p>
            <a:pPr marL="0" indent="0">
              <a:buNone/>
            </a:pPr>
            <a:r>
              <a:rPr lang="en-US" sz="1800" b="1" dirty="0">
                <a:latin typeface="Arial"/>
                <a:cs typeface="Arial"/>
              </a:rPr>
              <a:t>Should be archived but accessible so that this information can inform future projects</a:t>
            </a:r>
            <a:endParaRPr lang="en-US" sz="1800" b="1" dirty="0"/>
          </a:p>
          <a:p>
            <a:pPr marL="0" indent="0">
              <a:buNone/>
            </a:pPr>
            <a:endParaRPr lang="en-US"/>
          </a:p>
          <a:p>
            <a:pPr marL="0" indent="0">
              <a:buNone/>
            </a:pPr>
            <a:endParaRPr lang="en-US"/>
          </a:p>
          <a:p>
            <a:pPr marL="0" indent="0">
              <a:buNone/>
            </a:pPr>
            <a:endParaRPr lang="en-US"/>
          </a:p>
        </p:txBody>
      </p:sp>
      <p:sp>
        <p:nvSpPr>
          <p:cNvPr id="5" name="Content Placeholder 2">
            <a:extLst>
              <a:ext uri="{FF2B5EF4-FFF2-40B4-BE49-F238E27FC236}">
                <a16:creationId xmlns:a16="http://schemas.microsoft.com/office/drawing/2014/main" id="{0E98EA53-241F-ED18-1AC4-18ABB154F9BE}"/>
              </a:ext>
            </a:extLst>
          </p:cNvPr>
          <p:cNvSpPr txBox="1">
            <a:spLocks/>
          </p:cNvSpPr>
          <p:nvPr/>
        </p:nvSpPr>
        <p:spPr>
          <a:xfrm>
            <a:off x="6096000" y="1531829"/>
            <a:ext cx="5036246" cy="436545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latin typeface="Arial"/>
                <a:cs typeface="Arial"/>
              </a:rPr>
              <a:t>Examples of product-related documentation</a:t>
            </a:r>
            <a:endParaRPr lang="en-US" b="1" dirty="0"/>
          </a:p>
          <a:p>
            <a:pPr marL="0" indent="0">
              <a:buNone/>
            </a:pPr>
            <a:r>
              <a:rPr lang="en-US" sz="1800" dirty="0">
                <a:latin typeface="Arial"/>
                <a:cs typeface="Arial"/>
              </a:rPr>
              <a:t>System and user requirements (versioned) </a:t>
            </a:r>
            <a:endParaRPr lang="en-US" sz="1800" dirty="0"/>
          </a:p>
          <a:p>
            <a:pPr marL="0" indent="0">
              <a:buNone/>
            </a:pPr>
            <a:r>
              <a:rPr lang="en-US" sz="1800" dirty="0">
                <a:latin typeface="Arial"/>
                <a:cs typeface="Arial"/>
              </a:rPr>
              <a:t>System specifications</a:t>
            </a:r>
            <a:endParaRPr lang="en-US" sz="1800" dirty="0"/>
          </a:p>
          <a:p>
            <a:pPr marL="0" indent="0">
              <a:buNone/>
            </a:pPr>
            <a:r>
              <a:rPr lang="en-US" sz="1800" dirty="0">
                <a:latin typeface="Arial"/>
                <a:cs typeface="Arial"/>
              </a:rPr>
              <a:t>Test plan, test cases, and documented test results for each software release </a:t>
            </a:r>
            <a:endParaRPr lang="en-US" sz="1800" dirty="0"/>
          </a:p>
          <a:p>
            <a:pPr marL="0" indent="0">
              <a:buNone/>
            </a:pPr>
            <a:r>
              <a:rPr lang="en-US" sz="1800" dirty="0">
                <a:latin typeface="Arial"/>
                <a:cs typeface="Arial"/>
              </a:rPr>
              <a:t>Installation guides</a:t>
            </a:r>
            <a:endParaRPr lang="en-US" sz="1800" dirty="0"/>
          </a:p>
          <a:p>
            <a:pPr marL="0" indent="0">
              <a:buNone/>
            </a:pPr>
            <a:r>
              <a:rPr lang="en-US" sz="1800" dirty="0">
                <a:latin typeface="Arial"/>
                <a:cs typeface="Arial"/>
              </a:rPr>
              <a:t>Training guides and user manuals</a:t>
            </a:r>
            <a:endParaRPr lang="en-US" sz="1800" dirty="0"/>
          </a:p>
          <a:p>
            <a:pPr marL="0" indent="0">
              <a:buNone/>
            </a:pPr>
            <a:endParaRPr lang="en-US" sz="1800" b="1"/>
          </a:p>
          <a:p>
            <a:pPr marL="0" indent="0">
              <a:buNone/>
            </a:pPr>
            <a:r>
              <a:rPr lang="en-US" sz="1800" b="1" dirty="0">
                <a:latin typeface="Arial"/>
                <a:cs typeface="Arial"/>
              </a:rPr>
              <a:t>Should be made available to the system owners so that these "living documents" can be updated by the new team</a:t>
            </a:r>
            <a:endParaRPr lang="en-US" sz="1800" b="1" dirty="0"/>
          </a:p>
          <a:p>
            <a:pPr marL="0" indent="0">
              <a:buNone/>
            </a:pPr>
            <a:endParaRPr lang="en-US"/>
          </a:p>
        </p:txBody>
      </p:sp>
    </p:spTree>
    <p:extLst>
      <p:ext uri="{BB962C8B-B14F-4D97-AF65-F5344CB8AC3E}">
        <p14:creationId xmlns:p14="http://schemas.microsoft.com/office/powerpoint/2010/main" val="857102645"/>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1E803-7855-4370-382D-C032E460E455}"/>
              </a:ext>
            </a:extLst>
          </p:cNvPr>
          <p:cNvSpPr>
            <a:spLocks noGrp="1"/>
          </p:cNvSpPr>
          <p:nvPr>
            <p:ph type="title"/>
          </p:nvPr>
        </p:nvSpPr>
        <p:spPr/>
        <p:txBody>
          <a:bodyPr/>
          <a:lstStyle/>
          <a:p>
            <a:r>
              <a:rPr lang="en-US" dirty="0">
                <a:latin typeface="Arial"/>
                <a:cs typeface="Arial"/>
              </a:rPr>
              <a:t>Project closeout: collate evaluation information and lessons learned</a:t>
            </a:r>
            <a:endParaRPr lang="en-US" dirty="0"/>
          </a:p>
        </p:txBody>
      </p:sp>
      <p:sp>
        <p:nvSpPr>
          <p:cNvPr id="3" name="Content Placeholder 2">
            <a:extLst>
              <a:ext uri="{FF2B5EF4-FFF2-40B4-BE49-F238E27FC236}">
                <a16:creationId xmlns:a16="http://schemas.microsoft.com/office/drawing/2014/main" id="{7679CFEE-D0E6-55BF-5016-B69DFE161314}"/>
              </a:ext>
            </a:extLst>
          </p:cNvPr>
          <p:cNvSpPr>
            <a:spLocks noGrp="1"/>
          </p:cNvSpPr>
          <p:nvPr>
            <p:ph idx="1"/>
          </p:nvPr>
        </p:nvSpPr>
        <p:spPr/>
        <p:txBody>
          <a:bodyPr vert="horz" lIns="91440" tIns="45720" rIns="91440" bIns="45720" rtlCol="0" anchor="t">
            <a:normAutofit/>
          </a:bodyPr>
          <a:lstStyle/>
          <a:p>
            <a:pPr>
              <a:lnSpc>
                <a:spcPct val="100000"/>
              </a:lnSpc>
              <a:spcBef>
                <a:spcPts val="0"/>
              </a:spcBef>
            </a:pPr>
            <a:r>
              <a:rPr lang="en-US" sz="2400" dirty="0">
                <a:latin typeface="Arial"/>
                <a:cs typeface="Calibri"/>
              </a:rPr>
              <a:t>Project evaluation:</a:t>
            </a:r>
            <a:endParaRPr lang="en-US" sz="2400" dirty="0">
              <a:latin typeface="Arial"/>
            </a:endParaRPr>
          </a:p>
          <a:p>
            <a:pPr lvl="1" indent="-285750">
              <a:lnSpc>
                <a:spcPct val="100000"/>
              </a:lnSpc>
              <a:spcBef>
                <a:spcPts val="0"/>
              </a:spcBef>
            </a:pPr>
            <a:r>
              <a:rPr lang="en-US" dirty="0">
                <a:latin typeface="Arial"/>
                <a:cs typeface="Calibri"/>
              </a:rPr>
              <a:t>All projects should have an evaluation component that focuses on assessing delivery against the definition of success. This should be agreed upon during the project's planning phase.</a:t>
            </a:r>
            <a:endParaRPr lang="en-US" dirty="0">
              <a:latin typeface="Arial"/>
            </a:endParaRPr>
          </a:p>
          <a:p>
            <a:pPr lvl="1" indent="-285750">
              <a:lnSpc>
                <a:spcPct val="100000"/>
              </a:lnSpc>
              <a:spcBef>
                <a:spcPts val="0"/>
              </a:spcBef>
            </a:pPr>
            <a:r>
              <a:rPr lang="en-US" dirty="0">
                <a:latin typeface="Arial"/>
                <a:cs typeface="Calibri"/>
              </a:rPr>
              <a:t>This evaluation should happen at least at the mid and end points of the project, and should be driven by SMART indicators</a:t>
            </a:r>
            <a:endParaRPr lang="en-US" dirty="0">
              <a:latin typeface="Arial"/>
            </a:endParaRPr>
          </a:p>
          <a:p>
            <a:pPr lvl="1" indent="-285750">
              <a:lnSpc>
                <a:spcPct val="100000"/>
              </a:lnSpc>
              <a:spcBef>
                <a:spcPts val="0"/>
              </a:spcBef>
            </a:pPr>
            <a:endParaRPr lang="en-US" dirty="0">
              <a:latin typeface="Arial"/>
              <a:cs typeface="Calibri"/>
            </a:endParaRPr>
          </a:p>
          <a:p>
            <a:pPr>
              <a:lnSpc>
                <a:spcPct val="100000"/>
              </a:lnSpc>
              <a:spcBef>
                <a:spcPts val="0"/>
              </a:spcBef>
            </a:pPr>
            <a:r>
              <a:rPr lang="en-US" sz="2400" dirty="0">
                <a:latin typeface="Arial"/>
                <a:cs typeface="Calibri"/>
              </a:rPr>
              <a:t>Collate and report lessons learned. This should include:</a:t>
            </a:r>
            <a:endParaRPr lang="en-US" sz="2400" dirty="0">
              <a:latin typeface="Arial"/>
            </a:endParaRPr>
          </a:p>
          <a:p>
            <a:pPr lvl="1" indent="-285750">
              <a:lnSpc>
                <a:spcPct val="100000"/>
              </a:lnSpc>
              <a:spcBef>
                <a:spcPts val="0"/>
              </a:spcBef>
            </a:pPr>
            <a:r>
              <a:rPr lang="en-US" dirty="0">
                <a:latin typeface="Arial"/>
                <a:cs typeface="Calibri"/>
              </a:rPr>
              <a:t>Outcomes of the project evaluations</a:t>
            </a:r>
          </a:p>
          <a:p>
            <a:pPr lvl="1" indent="-285750">
              <a:lnSpc>
                <a:spcPct val="100000"/>
              </a:lnSpc>
              <a:spcBef>
                <a:spcPts val="0"/>
              </a:spcBef>
            </a:pPr>
            <a:r>
              <a:rPr lang="en-US" dirty="0">
                <a:latin typeface="Arial"/>
                <a:cs typeface="Calibri"/>
              </a:rPr>
              <a:t>An internal project review and reflection with the project team</a:t>
            </a:r>
            <a:endParaRPr lang="en-US" dirty="0">
              <a:latin typeface="Arial"/>
            </a:endParaRPr>
          </a:p>
          <a:p>
            <a:pPr lvl="1" indent="-285750">
              <a:lnSpc>
                <a:spcPct val="100000"/>
              </a:lnSpc>
              <a:spcBef>
                <a:spcPts val="0"/>
              </a:spcBef>
            </a:pPr>
            <a:r>
              <a:rPr lang="en-US" dirty="0">
                <a:latin typeface="Arial"/>
                <a:cs typeface="Calibri"/>
              </a:rPr>
              <a:t>An external key stakeholder project review and reflection (governance members, service providers, users, funders, etc.)</a:t>
            </a:r>
            <a:endParaRPr lang="en-US" dirty="0">
              <a:latin typeface="Arial"/>
            </a:endParaRPr>
          </a:p>
        </p:txBody>
      </p:sp>
    </p:spTree>
    <p:extLst>
      <p:ext uri="{BB962C8B-B14F-4D97-AF65-F5344CB8AC3E}">
        <p14:creationId xmlns:p14="http://schemas.microsoft.com/office/powerpoint/2010/main" val="296780479"/>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042E2-7C91-41A2-8003-C2C39A4B074B}"/>
              </a:ext>
            </a:extLst>
          </p:cNvPr>
          <p:cNvSpPr>
            <a:spLocks noGrp="1"/>
          </p:cNvSpPr>
          <p:nvPr>
            <p:ph type="title"/>
          </p:nvPr>
        </p:nvSpPr>
        <p:spPr>
          <a:xfrm>
            <a:off x="838200" y="517525"/>
            <a:ext cx="8922446" cy="1561646"/>
          </a:xfrm>
        </p:spPr>
        <p:txBody>
          <a:bodyPr>
            <a:normAutofit fontScale="90000"/>
          </a:bodyPr>
          <a:lstStyle/>
          <a:p>
            <a:r>
              <a:rPr lang="en-US" dirty="0">
                <a:latin typeface="Arial"/>
                <a:cs typeface="Arial"/>
              </a:rPr>
              <a:t>Project closeout: why is collating, </a:t>
            </a:r>
            <a:br>
              <a:rPr lang="en-US" dirty="0">
                <a:latin typeface="Arial"/>
                <a:cs typeface="Arial"/>
              </a:rPr>
            </a:br>
            <a:r>
              <a:rPr lang="en-US" dirty="0">
                <a:latin typeface="Arial"/>
                <a:cs typeface="Arial"/>
              </a:rPr>
              <a:t>documenting, and disseminating lessons learned important</a:t>
            </a:r>
            <a:endParaRPr lang="en-US" dirty="0"/>
          </a:p>
        </p:txBody>
      </p:sp>
      <p:sp>
        <p:nvSpPr>
          <p:cNvPr id="3" name="Content Placeholder 2">
            <a:extLst>
              <a:ext uri="{FF2B5EF4-FFF2-40B4-BE49-F238E27FC236}">
                <a16:creationId xmlns:a16="http://schemas.microsoft.com/office/drawing/2014/main" id="{64955C4C-699B-14B7-6FCA-F8DD0387FBD8}"/>
              </a:ext>
            </a:extLst>
          </p:cNvPr>
          <p:cNvSpPr>
            <a:spLocks noGrp="1"/>
          </p:cNvSpPr>
          <p:nvPr>
            <p:ph idx="1"/>
          </p:nvPr>
        </p:nvSpPr>
        <p:spPr>
          <a:xfrm>
            <a:off x="838200" y="2331929"/>
            <a:ext cx="10084496" cy="3670126"/>
          </a:xfrm>
        </p:spPr>
        <p:txBody>
          <a:bodyPr vert="horz" lIns="91440" tIns="45720" rIns="91440" bIns="45720" rtlCol="0" anchor="t">
            <a:normAutofit/>
          </a:bodyPr>
          <a:lstStyle/>
          <a:p>
            <a:r>
              <a:rPr lang="en-US" dirty="0">
                <a:latin typeface="Arial"/>
                <a:cs typeface="Arial"/>
              </a:rPr>
              <a:t>Lessons learned from both the project implementation and project management perspectives are important as they allow us and others to learn from our successes and challenges, making future projects more robust, effective, efficient, and impactful</a:t>
            </a:r>
          </a:p>
          <a:p>
            <a:r>
              <a:rPr lang="en-US" dirty="0">
                <a:latin typeface="Arial"/>
                <a:cs typeface="Arial"/>
              </a:rPr>
              <a:t>To really get a full picture of the project, include:</a:t>
            </a:r>
          </a:p>
          <a:p>
            <a:pPr lvl="1" indent="-285750">
              <a:lnSpc>
                <a:spcPct val="100000"/>
              </a:lnSpc>
              <a:spcBef>
                <a:spcPts val="0"/>
              </a:spcBef>
            </a:pPr>
            <a:r>
              <a:rPr lang="en-US" dirty="0">
                <a:latin typeface="Arial"/>
                <a:cs typeface="Calibri"/>
              </a:rPr>
              <a:t>An internal project review and reflection with the project team</a:t>
            </a:r>
          </a:p>
          <a:p>
            <a:pPr lvl="1" indent="-285750">
              <a:lnSpc>
                <a:spcPct val="100000"/>
              </a:lnSpc>
              <a:spcBef>
                <a:spcPts val="0"/>
              </a:spcBef>
            </a:pPr>
            <a:r>
              <a:rPr lang="en-US" dirty="0">
                <a:latin typeface="Arial"/>
                <a:cs typeface="Calibri"/>
              </a:rPr>
              <a:t>An external key stakeholder project review and reflection (governance members, service providers, users, funders etc.)</a:t>
            </a:r>
          </a:p>
          <a:p>
            <a:r>
              <a:rPr lang="en-US" dirty="0">
                <a:latin typeface="Arial"/>
                <a:cs typeface="Arial"/>
              </a:rPr>
              <a:t>Sharing where you went wrong is as important has sharing where things went right when it comes to learning!</a:t>
            </a:r>
          </a:p>
          <a:p>
            <a:r>
              <a:rPr lang="en-US" dirty="0">
                <a:latin typeface="Arial"/>
                <a:cs typeface="Arial"/>
              </a:rPr>
              <a:t>Share lessons learned wherever you can so we can improve as a digital health community! </a:t>
            </a:r>
          </a:p>
        </p:txBody>
      </p:sp>
    </p:spTree>
    <p:extLst>
      <p:ext uri="{BB962C8B-B14F-4D97-AF65-F5344CB8AC3E}">
        <p14:creationId xmlns:p14="http://schemas.microsoft.com/office/powerpoint/2010/main" val="1283515004"/>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E652A-AC43-3D62-D8C9-3A1F66AF92FD}"/>
              </a:ext>
            </a:extLst>
          </p:cNvPr>
          <p:cNvSpPr>
            <a:spLocks noGrp="1"/>
          </p:cNvSpPr>
          <p:nvPr>
            <p:ph type="title"/>
          </p:nvPr>
        </p:nvSpPr>
        <p:spPr>
          <a:xfrm>
            <a:off x="838200" y="155575"/>
            <a:ext cx="10084496" cy="1561646"/>
          </a:xfrm>
        </p:spPr>
        <p:txBody>
          <a:bodyPr/>
          <a:lstStyle/>
          <a:p>
            <a:r>
              <a:rPr lang="en-US" dirty="0">
                <a:latin typeface="Arial"/>
                <a:cs typeface="Arial"/>
              </a:rPr>
              <a:t>Project closeout: final funder </a:t>
            </a:r>
            <a:br>
              <a:rPr lang="en-US" dirty="0">
                <a:latin typeface="Arial"/>
                <a:cs typeface="Arial"/>
              </a:rPr>
            </a:br>
            <a:r>
              <a:rPr lang="en-US" dirty="0">
                <a:latin typeface="Arial"/>
                <a:cs typeface="Arial"/>
              </a:rPr>
              <a:t>administration and reporting</a:t>
            </a:r>
            <a:endParaRPr lang="en-US" dirty="0"/>
          </a:p>
        </p:txBody>
      </p:sp>
      <p:sp>
        <p:nvSpPr>
          <p:cNvPr id="3" name="Content Placeholder 2">
            <a:extLst>
              <a:ext uri="{FF2B5EF4-FFF2-40B4-BE49-F238E27FC236}">
                <a16:creationId xmlns:a16="http://schemas.microsoft.com/office/drawing/2014/main" id="{D73FD7E2-6239-720D-2F8C-198EF5EAA6A2}"/>
              </a:ext>
            </a:extLst>
          </p:cNvPr>
          <p:cNvSpPr>
            <a:spLocks noGrp="1"/>
          </p:cNvSpPr>
          <p:nvPr>
            <p:ph idx="1"/>
          </p:nvPr>
        </p:nvSpPr>
        <p:spPr>
          <a:xfrm>
            <a:off x="838200" y="1700294"/>
            <a:ext cx="10084496" cy="4554206"/>
          </a:xfrm>
        </p:spPr>
        <p:txBody>
          <a:bodyPr vert="horz" lIns="91440" tIns="45720" rIns="91440" bIns="45720" rtlCol="0" anchor="t">
            <a:normAutofit fontScale="92500" lnSpcReduction="20000"/>
          </a:bodyPr>
          <a:lstStyle/>
          <a:p>
            <a:pPr marL="285750" lvl="1" indent="-285750">
              <a:lnSpc>
                <a:spcPct val="100000"/>
              </a:lnSpc>
              <a:spcBef>
                <a:spcPts val="0"/>
              </a:spcBef>
            </a:pPr>
            <a:r>
              <a:rPr lang="en-US" sz="2800" dirty="0">
                <a:latin typeface="Arial"/>
                <a:cs typeface="Calibri"/>
              </a:rPr>
              <a:t>Final funder administration and reporting</a:t>
            </a:r>
            <a:endParaRPr lang="en-US" sz="2800" dirty="0">
              <a:latin typeface="Arial"/>
            </a:endParaRPr>
          </a:p>
          <a:p>
            <a:pPr marL="742950" lvl="2" indent="-285750">
              <a:lnSpc>
                <a:spcPct val="100000"/>
              </a:lnSpc>
              <a:spcBef>
                <a:spcPts val="0"/>
              </a:spcBef>
            </a:pPr>
            <a:r>
              <a:rPr lang="en-US" sz="2000" dirty="0">
                <a:latin typeface="Arial"/>
                <a:cs typeface="Calibri"/>
              </a:rPr>
              <a:t>Disposition requests for equipment procured by the project.</a:t>
            </a:r>
          </a:p>
          <a:p>
            <a:pPr marL="1200150" lvl="3" indent="-285750">
              <a:lnSpc>
                <a:spcPct val="100000"/>
              </a:lnSpc>
              <a:spcBef>
                <a:spcPts val="0"/>
              </a:spcBef>
            </a:pPr>
            <a:r>
              <a:rPr lang="en-US" sz="2200" dirty="0">
                <a:latin typeface="Arial"/>
                <a:cs typeface="Calibri"/>
              </a:rPr>
              <a:t>This will enable you to transition or dispose of equipment purchased by the project</a:t>
            </a:r>
          </a:p>
          <a:p>
            <a:pPr marL="1200150" lvl="3" indent="-285750">
              <a:lnSpc>
                <a:spcPct val="100000"/>
              </a:lnSpc>
              <a:spcBef>
                <a:spcPts val="0"/>
              </a:spcBef>
            </a:pPr>
            <a:endParaRPr lang="en-US" sz="2200" dirty="0">
              <a:latin typeface="Arial"/>
              <a:cs typeface="Calibri"/>
            </a:endParaRPr>
          </a:p>
          <a:p>
            <a:pPr marL="742950" lvl="2" indent="-285750">
              <a:lnSpc>
                <a:spcPct val="100000"/>
              </a:lnSpc>
              <a:spcBef>
                <a:spcPts val="0"/>
              </a:spcBef>
            </a:pPr>
            <a:r>
              <a:rPr lang="en-US" sz="2000" dirty="0">
                <a:latin typeface="Arial"/>
                <a:cs typeface="Calibri"/>
              </a:rPr>
              <a:t>Narrative evaluation report</a:t>
            </a:r>
            <a:endParaRPr lang="en-US" sz="2000" dirty="0">
              <a:latin typeface="Arial"/>
            </a:endParaRPr>
          </a:p>
          <a:p>
            <a:pPr marL="1200150" lvl="3" indent="-285750">
              <a:lnSpc>
                <a:spcPct val="100000"/>
              </a:lnSpc>
              <a:spcBef>
                <a:spcPts val="0"/>
              </a:spcBef>
            </a:pPr>
            <a:r>
              <a:rPr lang="en-US" sz="2000" dirty="0">
                <a:latin typeface="Arial"/>
                <a:cs typeface="Calibri"/>
              </a:rPr>
              <a:t>Approach, process, outputs, outcomes, and impact (where possible)</a:t>
            </a:r>
          </a:p>
          <a:p>
            <a:pPr marL="1200150" lvl="3" indent="-285750">
              <a:lnSpc>
                <a:spcPct val="100000"/>
              </a:lnSpc>
              <a:spcBef>
                <a:spcPts val="0"/>
              </a:spcBef>
            </a:pPr>
            <a:r>
              <a:rPr lang="en-US" sz="2000" dirty="0">
                <a:latin typeface="Arial"/>
                <a:cs typeface="Calibri"/>
              </a:rPr>
              <a:t>Based on the project's </a:t>
            </a:r>
            <a:r>
              <a:rPr lang="en-US" sz="2000" err="1">
                <a:latin typeface="Arial"/>
                <a:cs typeface="Calibri"/>
              </a:rPr>
              <a:t>logframe</a:t>
            </a:r>
            <a:r>
              <a:rPr lang="en-US" sz="2000" dirty="0">
                <a:latin typeface="Arial"/>
                <a:cs typeface="Calibri"/>
              </a:rPr>
              <a:t> or theory of change and SMART indicators.</a:t>
            </a:r>
          </a:p>
          <a:p>
            <a:pPr marL="1200150" lvl="3" indent="-285750">
              <a:lnSpc>
                <a:spcPct val="100000"/>
              </a:lnSpc>
              <a:spcBef>
                <a:spcPts val="0"/>
              </a:spcBef>
            </a:pPr>
            <a:r>
              <a:rPr lang="en-US" sz="2000" dirty="0">
                <a:latin typeface="Arial"/>
                <a:cs typeface="Calibri"/>
              </a:rPr>
              <a:t>Sustainability plan</a:t>
            </a:r>
          </a:p>
          <a:p>
            <a:pPr marL="1200150" lvl="3" indent="-285750">
              <a:lnSpc>
                <a:spcPct val="100000"/>
              </a:lnSpc>
              <a:spcBef>
                <a:spcPts val="0"/>
              </a:spcBef>
            </a:pPr>
            <a:r>
              <a:rPr lang="en-US" sz="2000" dirty="0">
                <a:latin typeface="Arial"/>
                <a:cs typeface="Calibri"/>
              </a:rPr>
              <a:t>Lessons learnt </a:t>
            </a:r>
          </a:p>
          <a:p>
            <a:pPr marL="1200150" lvl="3" indent="-285750">
              <a:lnSpc>
                <a:spcPct val="100000"/>
              </a:lnSpc>
              <a:spcBef>
                <a:spcPts val="0"/>
              </a:spcBef>
            </a:pPr>
            <a:endParaRPr lang="en-US" sz="1900" dirty="0">
              <a:latin typeface="Arial"/>
              <a:cs typeface="Calibri"/>
            </a:endParaRPr>
          </a:p>
          <a:p>
            <a:pPr marL="742950" lvl="2" indent="-342900">
              <a:lnSpc>
                <a:spcPct val="100000"/>
              </a:lnSpc>
              <a:spcBef>
                <a:spcPts val="0"/>
              </a:spcBef>
            </a:pPr>
            <a:r>
              <a:rPr lang="en-US" sz="2000" dirty="0">
                <a:latin typeface="Arial"/>
                <a:cs typeface="Calibri"/>
              </a:rPr>
              <a:t>Financial reporting</a:t>
            </a:r>
            <a:r>
              <a:rPr lang="en-US" sz="1800" dirty="0">
                <a:latin typeface="Arial"/>
                <a:cs typeface="Calibri"/>
              </a:rPr>
              <a:t> </a:t>
            </a:r>
            <a:endParaRPr lang="en-US" sz="1800" dirty="0">
              <a:latin typeface="Arial"/>
              <a:ea typeface="Calibri"/>
              <a:cs typeface="Calibri"/>
            </a:endParaRPr>
          </a:p>
          <a:p>
            <a:pPr marL="1200150" lvl="3" indent="-285750">
              <a:lnSpc>
                <a:spcPct val="100000"/>
              </a:lnSpc>
              <a:spcBef>
                <a:spcPts val="0"/>
              </a:spcBef>
            </a:pPr>
            <a:r>
              <a:rPr lang="en-US" sz="2200" dirty="0">
                <a:latin typeface="Arial"/>
                <a:cs typeface="Calibri"/>
              </a:rPr>
              <a:t>Include all expenses for project close out activities as well as project delivery activities.</a:t>
            </a:r>
          </a:p>
          <a:p>
            <a:pPr marL="1200150" lvl="3" indent="-285750">
              <a:lnSpc>
                <a:spcPct val="100000"/>
              </a:lnSpc>
              <a:spcBef>
                <a:spcPts val="0"/>
              </a:spcBef>
            </a:pPr>
            <a:r>
              <a:rPr lang="en-US" sz="2200" dirty="0">
                <a:latin typeface="Arial"/>
                <a:cs typeface="Calibri"/>
              </a:rPr>
              <a:t>Should line up with the project budget</a:t>
            </a:r>
          </a:p>
          <a:p>
            <a:pPr marL="742950" lvl="2" indent="-285750">
              <a:lnSpc>
                <a:spcPct val="100000"/>
              </a:lnSpc>
              <a:spcBef>
                <a:spcPts val="0"/>
              </a:spcBef>
            </a:pPr>
            <a:endParaRPr lang="en-US" sz="2000">
              <a:latin typeface="Arial"/>
              <a:cs typeface="Calibri"/>
            </a:endParaRPr>
          </a:p>
          <a:p>
            <a:pPr marL="285750" lvl="1" indent="-285750">
              <a:lnSpc>
                <a:spcPct val="100000"/>
              </a:lnSpc>
              <a:spcBef>
                <a:spcPts val="0"/>
              </a:spcBef>
            </a:pPr>
            <a:r>
              <a:rPr lang="en-US" sz="2400" dirty="0">
                <a:latin typeface="Arial"/>
                <a:cs typeface="Calibri"/>
              </a:rPr>
              <a:t>Read your funder(s) close out administration and reporting requirements carefully!</a:t>
            </a:r>
          </a:p>
        </p:txBody>
      </p:sp>
    </p:spTree>
    <p:extLst>
      <p:ext uri="{BB962C8B-B14F-4D97-AF65-F5344CB8AC3E}">
        <p14:creationId xmlns:p14="http://schemas.microsoft.com/office/powerpoint/2010/main" val="2138139964"/>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E652A-AC43-3D62-D8C9-3A1F66AF92FD}"/>
              </a:ext>
            </a:extLst>
          </p:cNvPr>
          <p:cNvSpPr>
            <a:spLocks noGrp="1"/>
          </p:cNvSpPr>
          <p:nvPr>
            <p:ph type="title"/>
          </p:nvPr>
        </p:nvSpPr>
        <p:spPr/>
        <p:txBody>
          <a:bodyPr/>
          <a:lstStyle/>
          <a:p>
            <a:r>
              <a:rPr lang="en-US" dirty="0">
                <a:latin typeface="Arial"/>
                <a:cs typeface="Arial"/>
              </a:rPr>
              <a:t>Project closeout: final narrative report </a:t>
            </a:r>
            <a:endParaRPr lang="en-US" dirty="0"/>
          </a:p>
        </p:txBody>
      </p:sp>
      <p:sp>
        <p:nvSpPr>
          <p:cNvPr id="3" name="Content Placeholder 2">
            <a:extLst>
              <a:ext uri="{FF2B5EF4-FFF2-40B4-BE49-F238E27FC236}">
                <a16:creationId xmlns:a16="http://schemas.microsoft.com/office/drawing/2014/main" id="{D73FD7E2-6239-720D-2F8C-198EF5EAA6A2}"/>
              </a:ext>
            </a:extLst>
          </p:cNvPr>
          <p:cNvSpPr>
            <a:spLocks noGrp="1"/>
          </p:cNvSpPr>
          <p:nvPr>
            <p:ph idx="1"/>
          </p:nvPr>
        </p:nvSpPr>
        <p:spPr>
          <a:xfrm>
            <a:off x="838200" y="1928894"/>
            <a:ext cx="10084496" cy="4077956"/>
          </a:xfrm>
        </p:spPr>
        <p:txBody>
          <a:bodyPr vert="horz" lIns="91440" tIns="45720" rIns="91440" bIns="45720" rtlCol="0" anchor="t">
            <a:normAutofit/>
          </a:bodyPr>
          <a:lstStyle/>
          <a:p>
            <a:pPr marL="0" lvl="1" indent="0">
              <a:lnSpc>
                <a:spcPct val="100000"/>
              </a:lnSpc>
              <a:spcBef>
                <a:spcPts val="0"/>
              </a:spcBef>
              <a:buNone/>
            </a:pPr>
            <a:r>
              <a:rPr lang="en-US" sz="2800">
                <a:latin typeface="Arial"/>
                <a:cs typeface="Calibri"/>
              </a:rPr>
              <a:t>The funder may provide a report template for you to use. </a:t>
            </a:r>
            <a:br>
              <a:rPr lang="en-US" sz="2800">
                <a:latin typeface="Arial"/>
                <a:cs typeface="Calibri"/>
              </a:rPr>
            </a:br>
            <a:r>
              <a:rPr lang="en-US" sz="2800">
                <a:latin typeface="Arial"/>
                <a:cs typeface="Calibri"/>
              </a:rPr>
              <a:t>Final reports typically include:</a:t>
            </a:r>
          </a:p>
          <a:p>
            <a:pPr marL="457200" lvl="1" indent="-457200">
              <a:lnSpc>
                <a:spcPct val="100000"/>
              </a:lnSpc>
              <a:spcBef>
                <a:spcPts val="0"/>
              </a:spcBef>
            </a:pPr>
            <a:r>
              <a:rPr lang="en-US" sz="2800">
                <a:latin typeface="Arial"/>
                <a:cs typeface="Calibri"/>
              </a:rPr>
              <a:t>Project objectives</a:t>
            </a:r>
          </a:p>
          <a:p>
            <a:pPr marL="457200" lvl="1" indent="-457200">
              <a:lnSpc>
                <a:spcPct val="100000"/>
              </a:lnSpc>
              <a:spcBef>
                <a:spcPts val="0"/>
              </a:spcBef>
            </a:pPr>
            <a:r>
              <a:rPr lang="en-US" sz="2800">
                <a:latin typeface="Arial"/>
                <a:cs typeface="Calibri"/>
              </a:rPr>
              <a:t>Summary of project results</a:t>
            </a:r>
          </a:p>
          <a:p>
            <a:pPr marL="457200" lvl="1" indent="-457200">
              <a:lnSpc>
                <a:spcPct val="100000"/>
              </a:lnSpc>
              <a:spcBef>
                <a:spcPts val="0"/>
              </a:spcBef>
            </a:pPr>
            <a:r>
              <a:rPr lang="en-US" sz="2800">
                <a:latin typeface="Arial"/>
                <a:cs typeface="Calibri"/>
              </a:rPr>
              <a:t>Original and actual start and end dates </a:t>
            </a:r>
          </a:p>
          <a:p>
            <a:pPr marL="457200" lvl="1" indent="-457200">
              <a:lnSpc>
                <a:spcPct val="100000"/>
              </a:lnSpc>
              <a:spcBef>
                <a:spcPts val="0"/>
              </a:spcBef>
            </a:pPr>
            <a:r>
              <a:rPr lang="en-US" sz="2800">
                <a:latin typeface="Arial"/>
                <a:cs typeface="Calibri"/>
              </a:rPr>
              <a:t>Original and actual budgets</a:t>
            </a:r>
          </a:p>
          <a:p>
            <a:pPr marL="457200" lvl="1" indent="-457200">
              <a:lnSpc>
                <a:spcPct val="100000"/>
              </a:lnSpc>
              <a:spcBef>
                <a:spcPts val="0"/>
              </a:spcBef>
            </a:pPr>
            <a:r>
              <a:rPr lang="en-US" sz="2800">
                <a:latin typeface="Arial"/>
                <a:cs typeface="Calibri"/>
              </a:rPr>
              <a:t>Project Assessment - why did you do this project? What did you produce? Did you meet your definition of success? </a:t>
            </a:r>
          </a:p>
          <a:p>
            <a:pPr marL="457200" lvl="1" indent="-457200">
              <a:lnSpc>
                <a:spcPct val="100000"/>
              </a:lnSpc>
              <a:spcBef>
                <a:spcPts val="0"/>
              </a:spcBef>
            </a:pPr>
            <a:r>
              <a:rPr lang="en-US" sz="2800">
                <a:latin typeface="Arial"/>
                <a:cs typeface="Calibri"/>
              </a:rPr>
              <a:t>Summary of transition plan and handover</a:t>
            </a:r>
          </a:p>
        </p:txBody>
      </p:sp>
    </p:spTree>
    <p:extLst>
      <p:ext uri="{BB962C8B-B14F-4D97-AF65-F5344CB8AC3E}">
        <p14:creationId xmlns:p14="http://schemas.microsoft.com/office/powerpoint/2010/main" val="2244226891"/>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E652A-AC43-3D62-D8C9-3A1F66AF92FD}"/>
              </a:ext>
            </a:extLst>
          </p:cNvPr>
          <p:cNvSpPr>
            <a:spLocks noGrp="1"/>
          </p:cNvSpPr>
          <p:nvPr>
            <p:ph type="title"/>
          </p:nvPr>
        </p:nvSpPr>
        <p:spPr/>
        <p:txBody>
          <a:bodyPr/>
          <a:lstStyle/>
          <a:p>
            <a:r>
              <a:rPr lang="en-US" dirty="0">
                <a:latin typeface="Arial"/>
                <a:cs typeface="Arial"/>
              </a:rPr>
              <a:t>Project closeout: CDC awards</a:t>
            </a:r>
            <a:endParaRPr lang="en-US" dirty="0"/>
          </a:p>
        </p:txBody>
      </p:sp>
      <p:sp>
        <p:nvSpPr>
          <p:cNvPr id="3" name="Content Placeholder 2">
            <a:extLst>
              <a:ext uri="{FF2B5EF4-FFF2-40B4-BE49-F238E27FC236}">
                <a16:creationId xmlns:a16="http://schemas.microsoft.com/office/drawing/2014/main" id="{D73FD7E2-6239-720D-2F8C-198EF5EAA6A2}"/>
              </a:ext>
            </a:extLst>
          </p:cNvPr>
          <p:cNvSpPr>
            <a:spLocks noGrp="1"/>
          </p:cNvSpPr>
          <p:nvPr>
            <p:ph idx="1"/>
          </p:nvPr>
        </p:nvSpPr>
        <p:spPr>
          <a:xfrm>
            <a:off x="838200" y="1595519"/>
            <a:ext cx="10084496" cy="4411331"/>
          </a:xfrm>
        </p:spPr>
        <p:txBody>
          <a:bodyPr vert="horz" lIns="91440" tIns="45720" rIns="91440" bIns="45720" rtlCol="0" anchor="t">
            <a:normAutofit/>
          </a:bodyPr>
          <a:lstStyle/>
          <a:p>
            <a:pPr marL="285750" lvl="1" indent="-285750">
              <a:lnSpc>
                <a:spcPct val="100000"/>
              </a:lnSpc>
              <a:spcBef>
                <a:spcPts val="0"/>
              </a:spcBef>
            </a:pPr>
            <a:r>
              <a:rPr lang="en-US" sz="2800" dirty="0">
                <a:latin typeface="Arial"/>
                <a:cs typeface="Calibri"/>
              </a:rPr>
              <a:t>For CDC awards specifically, </a:t>
            </a:r>
          </a:p>
          <a:p>
            <a:pPr lvl="1" indent="-285750"/>
            <a:r>
              <a:rPr lang="en-US" sz="2200" b="1" dirty="0">
                <a:latin typeface="Arial"/>
                <a:cs typeface="Arial"/>
              </a:rPr>
              <a:t>All closeout reports are due 120 days after the period of performance end date.</a:t>
            </a:r>
            <a:r>
              <a:rPr lang="en-US" sz="2200" dirty="0">
                <a:latin typeface="Arial"/>
                <a:cs typeface="Arial"/>
              </a:rPr>
              <a:t> Failure to submit timely and accurate reports may affect future funding to the organization! </a:t>
            </a:r>
          </a:p>
          <a:p>
            <a:pPr lvl="1"/>
            <a:r>
              <a:rPr lang="en-US" sz="2400" dirty="0">
                <a:latin typeface="Arial"/>
                <a:cs typeface="Arial"/>
              </a:rPr>
              <a:t>Grant </a:t>
            </a:r>
            <a:r>
              <a:rPr lang="en-US" sz="2400" b="1" dirty="0">
                <a:solidFill>
                  <a:srgbClr val="075290"/>
                </a:solidFill>
                <a:latin typeface="Arial"/>
                <a:cs typeface="Arial"/>
                <a:hlinkClick r:id="rId2"/>
              </a:rPr>
              <a:t>closeout</a:t>
            </a:r>
            <a:r>
              <a:rPr lang="en-US" sz="2400" dirty="0">
                <a:latin typeface="Arial"/>
                <a:cs typeface="Arial"/>
              </a:rPr>
              <a:t> does NOT automatically cancel any requirements for property accountability, record retention, or financial accountability. Following closeout, the recipient remains obligated to return funds due as a result of later refunds, corrections, or other transactions. </a:t>
            </a:r>
            <a:endParaRPr lang="en-US" sz="2400" dirty="0"/>
          </a:p>
          <a:p>
            <a:pPr lvl="1"/>
            <a:r>
              <a:rPr lang="en-US" sz="2400" dirty="0">
                <a:latin typeface="Arial"/>
                <a:cs typeface="Arial"/>
              </a:rPr>
              <a:t>Required closeout reports will be listed in the terms and conditions of the Notice of Award (NOA)</a:t>
            </a:r>
            <a:endParaRPr lang="en-US" sz="2400" dirty="0"/>
          </a:p>
          <a:p>
            <a:endParaRPr lang="en-US" sz="1400" b="1">
              <a:solidFill>
                <a:srgbClr val="075290"/>
              </a:solidFill>
            </a:endParaRPr>
          </a:p>
        </p:txBody>
      </p:sp>
    </p:spTree>
    <p:extLst>
      <p:ext uri="{BB962C8B-B14F-4D97-AF65-F5344CB8AC3E}">
        <p14:creationId xmlns:p14="http://schemas.microsoft.com/office/powerpoint/2010/main" val="849641208"/>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DCC6A-3166-A0E7-4618-F50724FD0713}"/>
              </a:ext>
            </a:extLst>
          </p:cNvPr>
          <p:cNvSpPr>
            <a:spLocks noGrp="1"/>
          </p:cNvSpPr>
          <p:nvPr>
            <p:ph type="title"/>
          </p:nvPr>
        </p:nvSpPr>
        <p:spPr/>
        <p:txBody>
          <a:bodyPr/>
          <a:lstStyle/>
          <a:p>
            <a:r>
              <a:rPr lang="en-US" dirty="0">
                <a:latin typeface="Arial"/>
                <a:cs typeface="Arial"/>
              </a:rPr>
              <a:t>PM Checklist: project closeout  </a:t>
            </a:r>
            <a:br>
              <a:rPr lang="en-US" dirty="0">
                <a:latin typeface="Arial"/>
                <a:cs typeface="Arial"/>
              </a:rPr>
            </a:br>
            <a:endParaRPr lang="en-US"/>
          </a:p>
        </p:txBody>
      </p:sp>
      <p:sp>
        <p:nvSpPr>
          <p:cNvPr id="3" name="Content Placeholder 2">
            <a:extLst>
              <a:ext uri="{FF2B5EF4-FFF2-40B4-BE49-F238E27FC236}">
                <a16:creationId xmlns:a16="http://schemas.microsoft.com/office/drawing/2014/main" id="{48628235-0677-1C17-78D2-57012F652703}"/>
              </a:ext>
            </a:extLst>
          </p:cNvPr>
          <p:cNvSpPr>
            <a:spLocks noGrp="1"/>
          </p:cNvSpPr>
          <p:nvPr>
            <p:ph idx="1"/>
          </p:nvPr>
        </p:nvSpPr>
        <p:spPr>
          <a:xfrm>
            <a:off x="838200" y="1715525"/>
            <a:ext cx="10084496" cy="4446327"/>
          </a:xfrm>
        </p:spPr>
        <p:txBody>
          <a:bodyPr vert="horz" lIns="91440" tIns="45720" rIns="91440" bIns="45720" rtlCol="0" anchor="t">
            <a:normAutofit fontScale="92500" lnSpcReduction="10000"/>
          </a:bodyPr>
          <a:lstStyle/>
          <a:p>
            <a:pPr marL="342900" indent="-342900">
              <a:buFont typeface="Wingdings" panose="020B0604020202020204" pitchFamily="34" charset="0"/>
              <a:buChar char="q"/>
            </a:pPr>
            <a:r>
              <a:rPr lang="en-US" sz="2400" dirty="0">
                <a:solidFill>
                  <a:srgbClr val="444444"/>
                </a:solidFill>
                <a:latin typeface="Arial"/>
                <a:ea typeface="Arial"/>
                <a:cs typeface="Arial"/>
              </a:rPr>
              <a:t>There is project management documentation that is archived and safely stored (i.e. risk logs, project plans etc.)</a:t>
            </a:r>
            <a:endParaRPr lang="en-US" sz="2400" dirty="0">
              <a:solidFill>
                <a:srgbClr val="444444"/>
              </a:solidFill>
              <a:latin typeface="Arial"/>
              <a:ea typeface="Arial"/>
            </a:endParaRPr>
          </a:p>
          <a:p>
            <a:pPr marL="342900" indent="-342900">
              <a:buFont typeface="Wingdings" panose="020B0604020202020204" pitchFamily="34" charset="0"/>
              <a:buChar char="q"/>
            </a:pPr>
            <a:r>
              <a:rPr lang="en-US" sz="2400" dirty="0">
                <a:solidFill>
                  <a:srgbClr val="444444"/>
                </a:solidFill>
                <a:latin typeface="Arial"/>
                <a:ea typeface="Arial"/>
                <a:cs typeface="Arial"/>
              </a:rPr>
              <a:t>Relevant project documentation is available to transition institution</a:t>
            </a:r>
          </a:p>
          <a:p>
            <a:pPr>
              <a:buFont typeface="Wingdings"/>
              <a:buChar char="q"/>
            </a:pPr>
            <a:r>
              <a:rPr lang="en-US" sz="2400" dirty="0">
                <a:solidFill>
                  <a:srgbClr val="444444"/>
                </a:solidFill>
                <a:latin typeface="Arial"/>
                <a:cs typeface="Arial"/>
              </a:rPr>
              <a:t> All stakeholders have been informed of the project closeout and its impact on them</a:t>
            </a:r>
          </a:p>
          <a:p>
            <a:pPr>
              <a:buFont typeface="Wingdings"/>
              <a:buChar char="q"/>
            </a:pPr>
            <a:r>
              <a:rPr lang="en-US" sz="2400" dirty="0">
                <a:solidFill>
                  <a:srgbClr val="444444"/>
                </a:solidFill>
                <a:latin typeface="Arial"/>
                <a:cs typeface="Arial"/>
              </a:rPr>
              <a:t> Disposition requests for all equipment purchased under the project have been submitted to funder(s) and approved.</a:t>
            </a:r>
          </a:p>
          <a:p>
            <a:pPr>
              <a:buFont typeface="Wingdings"/>
              <a:buChar char="q"/>
            </a:pPr>
            <a:r>
              <a:rPr lang="en-US" sz="2400" dirty="0">
                <a:solidFill>
                  <a:srgbClr val="444444"/>
                </a:solidFill>
                <a:latin typeface="Arial"/>
                <a:cs typeface="Arial"/>
              </a:rPr>
              <a:t> Monitoring and evaluation activities that fall under the scope of the project are completed</a:t>
            </a:r>
          </a:p>
          <a:p>
            <a:pPr>
              <a:buFont typeface="Wingdings"/>
              <a:buChar char="q"/>
            </a:pPr>
            <a:r>
              <a:rPr lang="en-US" sz="2400" dirty="0">
                <a:solidFill>
                  <a:srgbClr val="444444"/>
                </a:solidFill>
                <a:latin typeface="Arial"/>
                <a:cs typeface="Arial"/>
              </a:rPr>
              <a:t> Final narrative reports have been submitted to funder(s) and other relevant key stakeholders</a:t>
            </a:r>
          </a:p>
          <a:p>
            <a:pPr>
              <a:buFont typeface="Wingdings"/>
              <a:buChar char="q"/>
            </a:pPr>
            <a:r>
              <a:rPr lang="en-US" sz="2400" dirty="0">
                <a:solidFill>
                  <a:srgbClr val="444444"/>
                </a:solidFill>
                <a:latin typeface="Arial"/>
                <a:cs typeface="Arial"/>
              </a:rPr>
              <a:t> Final financial reports have been submitted to the funder(s) in line with their specific requirements</a:t>
            </a:r>
            <a:endParaRPr lang="en-US" sz="2400" dirty="0">
              <a:solidFill>
                <a:srgbClr val="444444"/>
              </a:solidFill>
              <a:latin typeface="Arial"/>
            </a:endParaRPr>
          </a:p>
        </p:txBody>
      </p:sp>
    </p:spTree>
    <p:extLst>
      <p:ext uri="{BB962C8B-B14F-4D97-AF65-F5344CB8AC3E}">
        <p14:creationId xmlns:p14="http://schemas.microsoft.com/office/powerpoint/2010/main" val="15998182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diagram of a company&amp;#39;s characteristics&#10;&#10;Description automatically generated">
            <a:extLst>
              <a:ext uri="{FF2B5EF4-FFF2-40B4-BE49-F238E27FC236}">
                <a16:creationId xmlns:a16="http://schemas.microsoft.com/office/drawing/2014/main" id="{41EB0CCA-30F3-DF5E-AB48-F26A2C34F901}"/>
              </a:ext>
            </a:extLst>
          </p:cNvPr>
          <p:cNvPicPr>
            <a:picLocks noGrp="1" noChangeAspect="1"/>
          </p:cNvPicPr>
          <p:nvPr>
            <p:ph idx="1"/>
          </p:nvPr>
        </p:nvPicPr>
        <p:blipFill rotWithShape="1">
          <a:blip r:embed="rId2"/>
          <a:srcRect r="-218" b="2330"/>
          <a:stretch/>
        </p:blipFill>
        <p:spPr>
          <a:xfrm>
            <a:off x="3479415" y="1452770"/>
            <a:ext cx="4930866" cy="4951827"/>
          </a:xfrm>
        </p:spPr>
      </p:pic>
      <p:sp>
        <p:nvSpPr>
          <p:cNvPr id="2" name="Title 1">
            <a:extLst>
              <a:ext uri="{FF2B5EF4-FFF2-40B4-BE49-F238E27FC236}">
                <a16:creationId xmlns:a16="http://schemas.microsoft.com/office/drawing/2014/main" id="{A248287E-F145-0861-C1EF-7C2F995E35FD}"/>
              </a:ext>
            </a:extLst>
          </p:cNvPr>
          <p:cNvSpPr>
            <a:spLocks noGrp="1"/>
          </p:cNvSpPr>
          <p:nvPr>
            <p:ph type="title"/>
          </p:nvPr>
        </p:nvSpPr>
        <p:spPr/>
        <p:txBody>
          <a:bodyPr/>
          <a:lstStyle/>
          <a:p>
            <a:r>
              <a:rPr lang="en-US">
                <a:latin typeface="Arial"/>
                <a:cs typeface="Arial"/>
              </a:rPr>
              <a:t>What makes a good project manager</a:t>
            </a:r>
            <a:endParaRPr lang="en-US"/>
          </a:p>
        </p:txBody>
      </p:sp>
    </p:spTree>
    <p:extLst>
      <p:ext uri="{BB962C8B-B14F-4D97-AF65-F5344CB8AC3E}">
        <p14:creationId xmlns:p14="http://schemas.microsoft.com/office/powerpoint/2010/main" val="2169558496"/>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F3E83-B11D-5624-F883-1C09D906A4CC}"/>
              </a:ext>
            </a:extLst>
          </p:cNvPr>
          <p:cNvSpPr>
            <a:spLocks noGrp="1"/>
          </p:cNvSpPr>
          <p:nvPr>
            <p:ph type="title"/>
          </p:nvPr>
        </p:nvSpPr>
        <p:spPr/>
        <p:txBody>
          <a:bodyPr/>
          <a:lstStyle/>
          <a:p>
            <a:r>
              <a:rPr lang="en-US">
                <a:latin typeface="Arial"/>
                <a:cs typeface="Arial"/>
              </a:rPr>
              <a:t>Module 07: Quick survey</a:t>
            </a:r>
            <a:endParaRPr lang="en-US"/>
          </a:p>
        </p:txBody>
      </p:sp>
      <p:sp>
        <p:nvSpPr>
          <p:cNvPr id="3" name="Content Placeholder 2">
            <a:extLst>
              <a:ext uri="{FF2B5EF4-FFF2-40B4-BE49-F238E27FC236}">
                <a16:creationId xmlns:a16="http://schemas.microsoft.com/office/drawing/2014/main" id="{9FF34E33-A628-8AFE-A09E-1D0C5FBA2E19}"/>
              </a:ext>
            </a:extLst>
          </p:cNvPr>
          <p:cNvSpPr>
            <a:spLocks noGrp="1"/>
          </p:cNvSpPr>
          <p:nvPr>
            <p:ph idx="1"/>
          </p:nvPr>
        </p:nvSpPr>
        <p:spPr>
          <a:xfrm>
            <a:off x="838200" y="2179529"/>
            <a:ext cx="7998521" cy="3670126"/>
          </a:xfrm>
        </p:spPr>
        <p:txBody>
          <a:bodyPr vert="horz" lIns="91440" tIns="45720" rIns="91440" bIns="45720" rtlCol="0" anchor="t">
            <a:normAutofit/>
          </a:bodyPr>
          <a:lstStyle/>
          <a:p>
            <a:pPr marL="0" indent="0">
              <a:buNone/>
            </a:pPr>
            <a:r>
              <a:rPr lang="en-US" sz="3000" dirty="0" err="1">
                <a:ea typeface="Calibri"/>
              </a:rPr>
              <a:t>Mentimeter</a:t>
            </a:r>
            <a:r>
              <a:rPr lang="en-US" sz="3000" dirty="0">
                <a:ea typeface="Calibri"/>
              </a:rPr>
              <a:t> poll</a:t>
            </a:r>
            <a:endParaRPr lang="en-US" dirty="0"/>
          </a:p>
          <a:p>
            <a:pPr lvl="1"/>
            <a:r>
              <a:rPr lang="en-US" sz="3000" dirty="0">
                <a:ea typeface="Calibri"/>
              </a:rPr>
              <a:t>What are your top 3 take aways from this session?</a:t>
            </a:r>
          </a:p>
        </p:txBody>
      </p:sp>
    </p:spTree>
    <p:extLst>
      <p:ext uri="{BB962C8B-B14F-4D97-AF65-F5344CB8AC3E}">
        <p14:creationId xmlns:p14="http://schemas.microsoft.com/office/powerpoint/2010/main" val="4037476607"/>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52629-389B-41BC-9E8F-1CCD9E5B5641}"/>
              </a:ext>
            </a:extLst>
          </p:cNvPr>
          <p:cNvSpPr>
            <a:spLocks noGrp="1"/>
          </p:cNvSpPr>
          <p:nvPr>
            <p:ph type="title"/>
          </p:nvPr>
        </p:nvSpPr>
        <p:spPr>
          <a:xfrm>
            <a:off x="731520" y="731520"/>
            <a:ext cx="6089904" cy="1426464"/>
          </a:xfrm>
        </p:spPr>
        <p:txBody>
          <a:bodyPr>
            <a:normAutofit fontScale="90000"/>
          </a:bodyPr>
          <a:lstStyle/>
          <a:p>
            <a:r>
              <a:rPr lang="en-US" sz="4400" dirty="0">
                <a:solidFill>
                  <a:srgbClr val="FFFFFF"/>
                </a:solidFill>
                <a:latin typeface="Arial"/>
                <a:cs typeface="Arial"/>
              </a:rPr>
              <a:t>Module 08</a:t>
            </a:r>
            <a:br>
              <a:rPr lang="en-US" sz="4400" dirty="0">
                <a:latin typeface="Arial"/>
                <a:cs typeface="Arial"/>
              </a:rPr>
            </a:br>
            <a:r>
              <a:rPr lang="en-US" dirty="0">
                <a:solidFill>
                  <a:srgbClr val="FFFFFF"/>
                </a:solidFill>
                <a:latin typeface="Arial"/>
                <a:cs typeface="Arial"/>
              </a:rPr>
              <a:t>System transition and project closeout</a:t>
            </a:r>
            <a:endParaRPr lang="en-US" dirty="0">
              <a:solidFill>
                <a:srgbClr val="FFFFFF"/>
              </a:solidFill>
            </a:endParaRPr>
          </a:p>
        </p:txBody>
      </p:sp>
      <p:sp>
        <p:nvSpPr>
          <p:cNvPr id="3" name="Content Placeholder 2">
            <a:extLst>
              <a:ext uri="{FF2B5EF4-FFF2-40B4-BE49-F238E27FC236}">
                <a16:creationId xmlns:a16="http://schemas.microsoft.com/office/drawing/2014/main" id="{041C8E9B-A186-4288-99C4-F30967392EA1}"/>
              </a:ext>
            </a:extLst>
          </p:cNvPr>
          <p:cNvSpPr>
            <a:spLocks noGrp="1"/>
          </p:cNvSpPr>
          <p:nvPr>
            <p:ph idx="1"/>
          </p:nvPr>
        </p:nvSpPr>
        <p:spPr>
          <a:xfrm>
            <a:off x="413055" y="4170642"/>
            <a:ext cx="10768519" cy="2114640"/>
          </a:xfrm>
        </p:spPr>
        <p:txBody>
          <a:bodyPr vert="horz" lIns="91440" tIns="45720" rIns="91440" bIns="45720" rtlCol="0" anchor="ctr">
            <a:noAutofit/>
          </a:bodyPr>
          <a:lstStyle/>
          <a:p>
            <a:pPr marL="0" indent="0">
              <a:buNone/>
            </a:pPr>
            <a:r>
              <a:rPr lang="en-US" sz="2400" dirty="0">
                <a:latin typeface="Arial"/>
                <a:cs typeface="Arial"/>
              </a:rPr>
              <a:t>Key takeaways</a:t>
            </a:r>
            <a:endParaRPr lang="en-US" sz="2400" dirty="0">
              <a:latin typeface="Arial"/>
            </a:endParaRPr>
          </a:p>
          <a:p>
            <a:pPr marL="342900" indent="-342900"/>
            <a:r>
              <a:rPr lang="en-US" sz="1800" dirty="0">
                <a:latin typeface="Arial"/>
                <a:cs typeface="Arial"/>
              </a:rPr>
              <a:t>The difference between system transition and project closeout is:</a:t>
            </a:r>
            <a:endParaRPr lang="en-US" sz="1800" dirty="0">
              <a:latin typeface="Arial"/>
            </a:endParaRPr>
          </a:p>
          <a:p>
            <a:pPr marL="1257300" lvl="2" indent="-285750"/>
            <a:r>
              <a:rPr lang="en-US" dirty="0">
                <a:latin typeface="Arial"/>
                <a:cs typeface="Arial"/>
              </a:rPr>
              <a:t>System transition: handing over of the use, management and maintenance for the system to the Ministry of Health or other local institution responsible for the ongoing functioning of the system.</a:t>
            </a:r>
            <a:endParaRPr lang="en-US" dirty="0"/>
          </a:p>
          <a:p>
            <a:pPr marL="1257300" lvl="2" indent="-285750"/>
            <a:r>
              <a:rPr lang="en-US" dirty="0">
                <a:latin typeface="Arial"/>
                <a:cs typeface="Arial"/>
              </a:rPr>
              <a:t>Project closeout: the operational and administrative process of formally ending a project. Bringing to an end the project and ensuring that all information is correctly collated, stored, and handed over at the end of the project</a:t>
            </a:r>
            <a:endParaRPr lang="en-US" dirty="0"/>
          </a:p>
          <a:p>
            <a:pPr marL="457200" indent="-457200"/>
            <a:r>
              <a:rPr lang="en-US" sz="1800" dirty="0">
                <a:latin typeface="Arial"/>
                <a:cs typeface="Calibri"/>
              </a:rPr>
              <a:t>The four core steps of project closeout are:</a:t>
            </a:r>
            <a:endParaRPr lang="en-US" sz="1800" dirty="0">
              <a:latin typeface="Arial"/>
              <a:cs typeface="Arial"/>
            </a:endParaRPr>
          </a:p>
          <a:p>
            <a:pPr marL="914400" lvl="1" indent="-285750"/>
            <a:r>
              <a:rPr lang="en-US" sz="1600" dirty="0">
                <a:latin typeface="Arial"/>
                <a:cs typeface="Calibri"/>
              </a:rPr>
              <a:t>System transition</a:t>
            </a:r>
            <a:endParaRPr lang="en-US" sz="1600" dirty="0">
              <a:latin typeface="Arial"/>
            </a:endParaRPr>
          </a:p>
          <a:p>
            <a:pPr marL="914400" lvl="1" indent="-285750"/>
            <a:r>
              <a:rPr lang="en-US" sz="1600" dirty="0">
                <a:latin typeface="Arial"/>
                <a:cs typeface="Calibri"/>
              </a:rPr>
              <a:t>Archive and disseminate project documentation</a:t>
            </a:r>
          </a:p>
          <a:p>
            <a:pPr marL="914400" lvl="1" indent="-285750"/>
            <a:r>
              <a:rPr lang="en-US" sz="1600" dirty="0">
                <a:latin typeface="Arial"/>
                <a:cs typeface="Calibri"/>
              </a:rPr>
              <a:t>Collate evaluation information and lessons learned</a:t>
            </a:r>
            <a:endParaRPr lang="en-US" sz="1600" dirty="0">
              <a:latin typeface="Arial"/>
              <a:cs typeface="Arial"/>
            </a:endParaRPr>
          </a:p>
          <a:p>
            <a:pPr marL="914400" lvl="1" indent="-285750"/>
            <a:r>
              <a:rPr lang="en-US" sz="1600" dirty="0">
                <a:latin typeface="Arial"/>
                <a:cs typeface="Calibri"/>
              </a:rPr>
              <a:t>Final funder administration and reporting (narrative, financial, disposition requests)</a:t>
            </a:r>
          </a:p>
          <a:p>
            <a:pPr marL="457200" indent="-457200"/>
            <a:endParaRPr lang="en-US" sz="2400">
              <a:latin typeface="Calibri"/>
            </a:endParaRPr>
          </a:p>
          <a:p>
            <a:pPr marL="457200" indent="-457200"/>
            <a:endParaRPr lang="en-US" sz="2800">
              <a:latin typeface="Calibri"/>
            </a:endParaRPr>
          </a:p>
        </p:txBody>
      </p:sp>
      <p:pic>
        <p:nvPicPr>
          <p:cNvPr id="15" name="Picture 14" descr="Logo&#10;&#10;Description automatically generated">
            <a:extLst>
              <a:ext uri="{FF2B5EF4-FFF2-40B4-BE49-F238E27FC236}">
                <a16:creationId xmlns:a16="http://schemas.microsoft.com/office/drawing/2014/main" id="{05F9F508-40BB-4FA1-900B-FA35A5E43F14}"/>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32939" t="23177" r="33083" b="39211"/>
          <a:stretch/>
        </p:blipFill>
        <p:spPr>
          <a:xfrm>
            <a:off x="11181087" y="5786950"/>
            <a:ext cx="660856" cy="731520"/>
          </a:xfrm>
          <a:prstGeom prst="rect">
            <a:avLst/>
          </a:prstGeom>
        </p:spPr>
      </p:pic>
      <p:pic>
        <p:nvPicPr>
          <p:cNvPr id="16" name="Picture 15" descr="Logo, company name&#10;&#10;Description automatically generated">
            <a:extLst>
              <a:ext uri="{FF2B5EF4-FFF2-40B4-BE49-F238E27FC236}">
                <a16:creationId xmlns:a16="http://schemas.microsoft.com/office/drawing/2014/main" id="{8FDE6D78-8132-4A54-B10F-0702517EC4D0}"/>
              </a:ext>
            </a:extLst>
          </p:cNvPr>
          <p:cNvPicPr>
            <a:picLocks noChangeAspect="1"/>
          </p:cNvPicPr>
          <p:nvPr/>
        </p:nvPicPr>
        <p:blipFill rotWithShape="1">
          <a:blip r:embed="rId5">
            <a:extLst>
              <a:ext uri="{28A0092B-C50C-407E-A947-70E740481C1C}">
                <a14:useLocalDpi xmlns:a14="http://schemas.microsoft.com/office/drawing/2010/main" val="0"/>
              </a:ext>
            </a:extLst>
          </a:blip>
          <a:srcRect l="13222" t="19877" r="19150" b="17284"/>
          <a:stretch/>
        </p:blipFill>
        <p:spPr>
          <a:xfrm>
            <a:off x="9883137" y="5786950"/>
            <a:ext cx="1147023" cy="731520"/>
          </a:xfrm>
          <a:prstGeom prst="rect">
            <a:avLst/>
          </a:prstGeom>
        </p:spPr>
      </p:pic>
    </p:spTree>
    <p:extLst>
      <p:ext uri="{BB962C8B-B14F-4D97-AF65-F5344CB8AC3E}">
        <p14:creationId xmlns:p14="http://schemas.microsoft.com/office/powerpoint/2010/main" val="2636819755"/>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52629-389B-41BC-9E8F-1CCD9E5B5641}"/>
              </a:ext>
            </a:extLst>
          </p:cNvPr>
          <p:cNvSpPr>
            <a:spLocks noGrp="1"/>
          </p:cNvSpPr>
          <p:nvPr>
            <p:ph type="title"/>
          </p:nvPr>
        </p:nvSpPr>
        <p:spPr>
          <a:xfrm>
            <a:off x="731520" y="731520"/>
            <a:ext cx="6089904" cy="1426464"/>
          </a:xfrm>
        </p:spPr>
        <p:txBody>
          <a:bodyPr>
            <a:normAutofit fontScale="90000"/>
          </a:bodyPr>
          <a:lstStyle/>
          <a:p>
            <a:r>
              <a:rPr lang="en-US" sz="4400" dirty="0">
                <a:solidFill>
                  <a:srgbClr val="FFFFFF"/>
                </a:solidFill>
                <a:latin typeface="Arial"/>
                <a:cs typeface="Arial"/>
              </a:rPr>
              <a:t>Module 08</a:t>
            </a:r>
            <a:br>
              <a:rPr lang="en-US" sz="4400" dirty="0">
                <a:latin typeface="Arial"/>
                <a:cs typeface="Arial"/>
              </a:rPr>
            </a:br>
            <a:r>
              <a:rPr lang="en-US" dirty="0">
                <a:solidFill>
                  <a:srgbClr val="FFFFFF"/>
                </a:solidFill>
                <a:latin typeface="Arial"/>
                <a:cs typeface="Arial"/>
              </a:rPr>
              <a:t>System transition and project closeout</a:t>
            </a:r>
            <a:endParaRPr lang="en-US" dirty="0">
              <a:solidFill>
                <a:srgbClr val="FFFFFF"/>
              </a:solidFill>
            </a:endParaRPr>
          </a:p>
        </p:txBody>
      </p:sp>
      <p:sp>
        <p:nvSpPr>
          <p:cNvPr id="3" name="Content Placeholder 2">
            <a:extLst>
              <a:ext uri="{FF2B5EF4-FFF2-40B4-BE49-F238E27FC236}">
                <a16:creationId xmlns:a16="http://schemas.microsoft.com/office/drawing/2014/main" id="{041C8E9B-A186-4288-99C4-F30967392EA1}"/>
              </a:ext>
            </a:extLst>
          </p:cNvPr>
          <p:cNvSpPr>
            <a:spLocks noGrp="1"/>
          </p:cNvSpPr>
          <p:nvPr>
            <p:ph idx="1"/>
          </p:nvPr>
        </p:nvSpPr>
        <p:spPr>
          <a:xfrm>
            <a:off x="413055" y="2909029"/>
            <a:ext cx="10768519" cy="3376253"/>
          </a:xfrm>
        </p:spPr>
        <p:txBody>
          <a:bodyPr vert="horz" lIns="91440" tIns="45720" rIns="91440" bIns="45720" rtlCol="0" anchor="ctr">
            <a:noAutofit/>
          </a:bodyPr>
          <a:lstStyle/>
          <a:p>
            <a:pPr marL="0" indent="0">
              <a:buNone/>
            </a:pPr>
            <a:r>
              <a:rPr lang="en-US" sz="2400" dirty="0">
                <a:latin typeface="Arial"/>
                <a:cs typeface="Arial"/>
              </a:rPr>
              <a:t>Key takeaways</a:t>
            </a:r>
            <a:endParaRPr lang="en-US" sz="2400" dirty="0">
              <a:latin typeface="Arial"/>
            </a:endParaRPr>
          </a:p>
          <a:p>
            <a:pPr marL="457200" indent="-457200"/>
            <a:r>
              <a:rPr lang="en-US" sz="1800" dirty="0">
                <a:latin typeface="Arial"/>
                <a:cs typeface="Calibri"/>
              </a:rPr>
              <a:t>Documenting lessons learned is an important part of project management and project closeout. It should include: </a:t>
            </a:r>
          </a:p>
          <a:p>
            <a:pPr lvl="1" indent="-285750">
              <a:lnSpc>
                <a:spcPct val="100000"/>
              </a:lnSpc>
              <a:spcBef>
                <a:spcPts val="0"/>
              </a:spcBef>
            </a:pPr>
            <a:r>
              <a:rPr lang="en-US" dirty="0">
                <a:latin typeface="Arial"/>
                <a:cs typeface="Arial"/>
              </a:rPr>
              <a:t>An internal project review and reflection with the project team</a:t>
            </a:r>
          </a:p>
          <a:p>
            <a:pPr lvl="1" indent="-285750">
              <a:lnSpc>
                <a:spcPct val="100000"/>
              </a:lnSpc>
              <a:spcBef>
                <a:spcPts val="0"/>
              </a:spcBef>
            </a:pPr>
            <a:r>
              <a:rPr lang="en-US" dirty="0">
                <a:latin typeface="Arial"/>
                <a:cs typeface="Arial"/>
              </a:rPr>
              <a:t>An external key stakeholder project review and reflection (governance members, service providers, users, funders etc.)</a:t>
            </a:r>
          </a:p>
          <a:p>
            <a:pPr marL="914400" lvl="1" indent="-457200"/>
            <a:endParaRPr lang="en-US" sz="2000">
              <a:latin typeface="Arial"/>
              <a:cs typeface="Calibri"/>
            </a:endParaRPr>
          </a:p>
          <a:p>
            <a:pPr marL="457200" indent="-457200"/>
            <a:endParaRPr lang="en-US" sz="2400">
              <a:latin typeface="Calibri"/>
            </a:endParaRPr>
          </a:p>
          <a:p>
            <a:pPr marL="457200" indent="-457200"/>
            <a:endParaRPr lang="en-US" sz="2800">
              <a:latin typeface="Calibri"/>
            </a:endParaRPr>
          </a:p>
          <a:p>
            <a:pPr marL="0" indent="0">
              <a:buNone/>
            </a:pPr>
            <a:endParaRPr lang="en-US" sz="2700"/>
          </a:p>
        </p:txBody>
      </p:sp>
      <p:pic>
        <p:nvPicPr>
          <p:cNvPr id="15" name="Picture 14" descr="Logo&#10;&#10;Description automatically generated">
            <a:extLst>
              <a:ext uri="{FF2B5EF4-FFF2-40B4-BE49-F238E27FC236}">
                <a16:creationId xmlns:a16="http://schemas.microsoft.com/office/drawing/2014/main" id="{05F9F508-40BB-4FA1-900B-FA35A5E43F14}"/>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32939" t="23177" r="33083" b="39211"/>
          <a:stretch/>
        </p:blipFill>
        <p:spPr>
          <a:xfrm>
            <a:off x="11181087" y="5786950"/>
            <a:ext cx="660856" cy="731520"/>
          </a:xfrm>
          <a:prstGeom prst="rect">
            <a:avLst/>
          </a:prstGeom>
        </p:spPr>
      </p:pic>
      <p:pic>
        <p:nvPicPr>
          <p:cNvPr id="16" name="Picture 15" descr="Logo, company name&#10;&#10;Description automatically generated">
            <a:extLst>
              <a:ext uri="{FF2B5EF4-FFF2-40B4-BE49-F238E27FC236}">
                <a16:creationId xmlns:a16="http://schemas.microsoft.com/office/drawing/2014/main" id="{8FDE6D78-8132-4A54-B10F-0702517EC4D0}"/>
              </a:ext>
            </a:extLst>
          </p:cNvPr>
          <p:cNvPicPr>
            <a:picLocks noChangeAspect="1"/>
          </p:cNvPicPr>
          <p:nvPr/>
        </p:nvPicPr>
        <p:blipFill rotWithShape="1">
          <a:blip r:embed="rId5">
            <a:extLst>
              <a:ext uri="{28A0092B-C50C-407E-A947-70E740481C1C}">
                <a14:useLocalDpi xmlns:a14="http://schemas.microsoft.com/office/drawing/2010/main" val="0"/>
              </a:ext>
            </a:extLst>
          </a:blip>
          <a:srcRect l="13222" t="19877" r="19150" b="17284"/>
          <a:stretch/>
        </p:blipFill>
        <p:spPr>
          <a:xfrm>
            <a:off x="9883137" y="5786950"/>
            <a:ext cx="1147023" cy="731520"/>
          </a:xfrm>
          <a:prstGeom prst="rect">
            <a:avLst/>
          </a:prstGeom>
        </p:spPr>
      </p:pic>
    </p:spTree>
    <p:extLst>
      <p:ext uri="{BB962C8B-B14F-4D97-AF65-F5344CB8AC3E}">
        <p14:creationId xmlns:p14="http://schemas.microsoft.com/office/powerpoint/2010/main" val="3393056350"/>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DCC6A-3166-A0E7-4618-F50724FD0713}"/>
              </a:ext>
            </a:extLst>
          </p:cNvPr>
          <p:cNvSpPr>
            <a:spLocks noGrp="1"/>
          </p:cNvSpPr>
          <p:nvPr>
            <p:ph type="title"/>
          </p:nvPr>
        </p:nvSpPr>
        <p:spPr/>
        <p:txBody>
          <a:bodyPr/>
          <a:lstStyle/>
          <a:p>
            <a:r>
              <a:rPr lang="en-US">
                <a:latin typeface="Arial"/>
                <a:cs typeface="Arial"/>
              </a:rPr>
              <a:t>Course Evaluation </a:t>
            </a:r>
            <a:endParaRPr lang="en-US"/>
          </a:p>
        </p:txBody>
      </p:sp>
      <p:sp>
        <p:nvSpPr>
          <p:cNvPr id="3" name="Content Placeholder 2">
            <a:extLst>
              <a:ext uri="{FF2B5EF4-FFF2-40B4-BE49-F238E27FC236}">
                <a16:creationId xmlns:a16="http://schemas.microsoft.com/office/drawing/2014/main" id="{48628235-0677-1C17-78D2-57012F652703}"/>
              </a:ext>
            </a:extLst>
          </p:cNvPr>
          <p:cNvSpPr>
            <a:spLocks noGrp="1"/>
          </p:cNvSpPr>
          <p:nvPr>
            <p:ph idx="1"/>
          </p:nvPr>
        </p:nvSpPr>
        <p:spPr/>
        <p:txBody>
          <a:bodyPr vert="horz" lIns="91440" tIns="45720" rIns="91440" bIns="45720" rtlCol="0" anchor="t">
            <a:normAutofit/>
          </a:bodyPr>
          <a:lstStyle/>
          <a:p>
            <a:r>
              <a:rPr lang="en-US">
                <a:latin typeface="Arial"/>
                <a:cs typeface="Arial"/>
              </a:rPr>
              <a:t> //   to be added here // </a:t>
            </a:r>
            <a:endParaRPr lang="en-US"/>
          </a:p>
        </p:txBody>
      </p:sp>
    </p:spTree>
    <p:extLst>
      <p:ext uri="{BB962C8B-B14F-4D97-AF65-F5344CB8AC3E}">
        <p14:creationId xmlns:p14="http://schemas.microsoft.com/office/powerpoint/2010/main" val="3361373984"/>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DCC6A-3166-A0E7-4618-F50724FD0713}"/>
              </a:ext>
            </a:extLst>
          </p:cNvPr>
          <p:cNvSpPr>
            <a:spLocks noGrp="1"/>
          </p:cNvSpPr>
          <p:nvPr>
            <p:ph type="title"/>
          </p:nvPr>
        </p:nvSpPr>
        <p:spPr/>
        <p:txBody>
          <a:bodyPr/>
          <a:lstStyle/>
          <a:p>
            <a:r>
              <a:rPr lang="en-US">
                <a:latin typeface="Arial"/>
                <a:cs typeface="Arial"/>
              </a:rPr>
              <a:t>Reflection (45 mins) </a:t>
            </a:r>
            <a:endParaRPr lang="en-US"/>
          </a:p>
        </p:txBody>
      </p:sp>
      <p:sp>
        <p:nvSpPr>
          <p:cNvPr id="3" name="Content Placeholder 2">
            <a:extLst>
              <a:ext uri="{FF2B5EF4-FFF2-40B4-BE49-F238E27FC236}">
                <a16:creationId xmlns:a16="http://schemas.microsoft.com/office/drawing/2014/main" id="{48628235-0677-1C17-78D2-57012F652703}"/>
              </a:ext>
            </a:extLst>
          </p:cNvPr>
          <p:cNvSpPr>
            <a:spLocks noGrp="1"/>
          </p:cNvSpPr>
          <p:nvPr>
            <p:ph idx="1"/>
          </p:nvPr>
        </p:nvSpPr>
        <p:spPr/>
        <p:txBody>
          <a:bodyPr vert="horz" lIns="91440" tIns="45720" rIns="91440" bIns="45720" rtlCol="0" anchor="t">
            <a:normAutofit/>
          </a:bodyPr>
          <a:lstStyle/>
          <a:p>
            <a:pPr marL="0" indent="0">
              <a:buNone/>
            </a:pPr>
            <a:r>
              <a:rPr lang="en-US" sz="2800">
                <a:latin typeface="Arial"/>
                <a:cs typeface="Arial"/>
              </a:rPr>
              <a:t>What did you learn? </a:t>
            </a:r>
            <a:endParaRPr lang="en-US" sz="2800">
              <a:latin typeface="Arial"/>
            </a:endParaRPr>
          </a:p>
          <a:p>
            <a:pPr marL="0" indent="0">
              <a:buNone/>
            </a:pPr>
            <a:r>
              <a:rPr lang="en-US" sz="2800">
                <a:latin typeface="Arial"/>
                <a:cs typeface="Arial"/>
              </a:rPr>
              <a:t>What was most interesting to you?</a:t>
            </a:r>
            <a:endParaRPr lang="en-US" sz="2800">
              <a:latin typeface="Arial"/>
            </a:endParaRPr>
          </a:p>
          <a:p>
            <a:pPr marL="0" indent="0">
              <a:buNone/>
            </a:pPr>
            <a:r>
              <a:rPr lang="en-US" sz="2800">
                <a:latin typeface="Arial"/>
                <a:cs typeface="Arial"/>
              </a:rPr>
              <a:t>What aspects will you use going forward?</a:t>
            </a:r>
            <a:endParaRPr lang="en-US" sz="2800">
              <a:latin typeface="Arial"/>
            </a:endParaRPr>
          </a:p>
        </p:txBody>
      </p:sp>
    </p:spTree>
    <p:extLst>
      <p:ext uri="{BB962C8B-B14F-4D97-AF65-F5344CB8AC3E}">
        <p14:creationId xmlns:p14="http://schemas.microsoft.com/office/powerpoint/2010/main" val="4049293631"/>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DBC0C-F33C-4AE5-A7C0-F71C921A3FA3}"/>
              </a:ext>
            </a:extLst>
          </p:cNvPr>
          <p:cNvSpPr>
            <a:spLocks noGrp="1"/>
          </p:cNvSpPr>
          <p:nvPr>
            <p:ph type="title"/>
          </p:nvPr>
        </p:nvSpPr>
        <p:spPr>
          <a:xfrm>
            <a:off x="1100669" y="1111086"/>
            <a:ext cx="10011831" cy="2623885"/>
          </a:xfrm>
        </p:spPr>
        <p:txBody>
          <a:bodyPr vert="horz" lIns="91440" tIns="45720" rIns="91440" bIns="45720" rtlCol="0" anchor="ctr">
            <a:normAutofit/>
          </a:bodyPr>
          <a:lstStyle/>
          <a:p>
            <a:pPr algn="ctr"/>
            <a:r>
              <a:rPr lang="en-US" sz="6000">
                <a:solidFill>
                  <a:srgbClr val="FFFFFF"/>
                </a:solidFill>
                <a:latin typeface="+mj-lt"/>
                <a:cs typeface="Calibri Light"/>
              </a:rPr>
              <a:t>Thank you! </a:t>
            </a:r>
            <a:endParaRPr lang="en-US" sz="6000" kern="1200">
              <a:solidFill>
                <a:srgbClr val="FFFFFF"/>
              </a:solidFill>
              <a:latin typeface="+mj-lt"/>
              <a:cs typeface="Calibri Light"/>
            </a:endParaRPr>
          </a:p>
        </p:txBody>
      </p:sp>
      <p:sp>
        <p:nvSpPr>
          <p:cNvPr id="3" name="Text Placeholder 2">
            <a:extLst>
              <a:ext uri="{FF2B5EF4-FFF2-40B4-BE49-F238E27FC236}">
                <a16:creationId xmlns:a16="http://schemas.microsoft.com/office/drawing/2014/main" id="{C29C6385-94C7-4FF0-992E-75C0F81B1461}"/>
              </a:ext>
            </a:extLst>
          </p:cNvPr>
          <p:cNvSpPr>
            <a:spLocks noGrp="1"/>
          </p:cNvSpPr>
          <p:nvPr>
            <p:ph type="body" idx="1"/>
          </p:nvPr>
        </p:nvSpPr>
        <p:spPr>
          <a:xfrm>
            <a:off x="1079500" y="4843002"/>
            <a:ext cx="5433479" cy="1234345"/>
          </a:xfrm>
        </p:spPr>
        <p:txBody>
          <a:bodyPr vert="horz" lIns="91440" tIns="45720" rIns="91440" bIns="45720" rtlCol="0" anchor="t">
            <a:normAutofit/>
          </a:bodyPr>
          <a:lstStyle/>
          <a:p>
            <a:endParaRPr lang="en-US" sz="2600" kern="1200">
              <a:solidFill>
                <a:schemeClr val="tx1">
                  <a:lumMod val="95000"/>
                  <a:lumOff val="5000"/>
                </a:schemeClr>
              </a:solidFill>
              <a:latin typeface="+mn-lt"/>
              <a:ea typeface="+mn-ea"/>
              <a:cs typeface="+mn-cs"/>
            </a:endParaRPr>
          </a:p>
        </p:txBody>
      </p:sp>
      <p:pic>
        <p:nvPicPr>
          <p:cNvPr id="13" name="Picture 12" descr="Logo&#10;&#10;Description automatically generated">
            <a:extLst>
              <a:ext uri="{FF2B5EF4-FFF2-40B4-BE49-F238E27FC236}">
                <a16:creationId xmlns:a16="http://schemas.microsoft.com/office/drawing/2014/main" id="{DE9123B2-F826-4BF6-9E75-3016C8B9317E}"/>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32939" t="23177" r="33083" b="39211"/>
          <a:stretch/>
        </p:blipFill>
        <p:spPr>
          <a:xfrm>
            <a:off x="1648763" y="5783969"/>
            <a:ext cx="660856" cy="731520"/>
          </a:xfrm>
          <a:prstGeom prst="rect">
            <a:avLst/>
          </a:prstGeom>
        </p:spPr>
      </p:pic>
      <p:pic>
        <p:nvPicPr>
          <p:cNvPr id="15" name="Picture 14" descr="Logo, company name&#10;&#10;Description automatically generated">
            <a:extLst>
              <a:ext uri="{FF2B5EF4-FFF2-40B4-BE49-F238E27FC236}">
                <a16:creationId xmlns:a16="http://schemas.microsoft.com/office/drawing/2014/main" id="{470178DA-E8AE-41C1-AE4E-4D33DF63672C}"/>
              </a:ext>
            </a:extLst>
          </p:cNvPr>
          <p:cNvPicPr>
            <a:picLocks noChangeAspect="1"/>
          </p:cNvPicPr>
          <p:nvPr/>
        </p:nvPicPr>
        <p:blipFill rotWithShape="1">
          <a:blip r:embed="rId5">
            <a:extLst>
              <a:ext uri="{28A0092B-C50C-407E-A947-70E740481C1C}">
                <a14:useLocalDpi xmlns:a14="http://schemas.microsoft.com/office/drawing/2010/main" val="0"/>
              </a:ext>
            </a:extLst>
          </a:blip>
          <a:srcRect l="13222" t="19877" r="19150" b="17284"/>
          <a:stretch/>
        </p:blipFill>
        <p:spPr>
          <a:xfrm>
            <a:off x="350813" y="5783969"/>
            <a:ext cx="1147023" cy="731520"/>
          </a:xfrm>
          <a:prstGeom prst="rect">
            <a:avLst/>
          </a:prstGeom>
        </p:spPr>
      </p:pic>
    </p:spTree>
    <p:extLst>
      <p:ext uri="{BB962C8B-B14F-4D97-AF65-F5344CB8AC3E}">
        <p14:creationId xmlns:p14="http://schemas.microsoft.com/office/powerpoint/2010/main" val="34747901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B3969-7D02-3BDE-43A4-6DE44FB48E75}"/>
              </a:ext>
            </a:extLst>
          </p:cNvPr>
          <p:cNvSpPr>
            <a:spLocks noGrp="1"/>
          </p:cNvSpPr>
          <p:nvPr>
            <p:ph type="title"/>
          </p:nvPr>
        </p:nvSpPr>
        <p:spPr/>
        <p:txBody>
          <a:bodyPr/>
          <a:lstStyle/>
          <a:p>
            <a:r>
              <a:rPr lang="en-US">
                <a:latin typeface="Arial"/>
                <a:cs typeface="Arial"/>
              </a:rPr>
              <a:t>Communications management </a:t>
            </a:r>
            <a:endParaRPr lang="en-US"/>
          </a:p>
        </p:txBody>
      </p:sp>
      <p:sp>
        <p:nvSpPr>
          <p:cNvPr id="3" name="Content Placeholder 2">
            <a:extLst>
              <a:ext uri="{FF2B5EF4-FFF2-40B4-BE49-F238E27FC236}">
                <a16:creationId xmlns:a16="http://schemas.microsoft.com/office/drawing/2014/main" id="{8319E6CC-2476-D8FC-8DBF-21C5A7D90F7E}"/>
              </a:ext>
            </a:extLst>
          </p:cNvPr>
          <p:cNvSpPr>
            <a:spLocks noGrp="1"/>
          </p:cNvSpPr>
          <p:nvPr>
            <p:ph idx="1"/>
          </p:nvPr>
        </p:nvSpPr>
        <p:spPr/>
        <p:txBody>
          <a:bodyPr vert="horz" lIns="91440" tIns="45720" rIns="91440" bIns="45720" rtlCol="0" anchor="t">
            <a:normAutofit/>
          </a:bodyPr>
          <a:lstStyle/>
          <a:p>
            <a:r>
              <a:rPr lang="en-US" dirty="0">
                <a:latin typeface="Arial"/>
                <a:cs typeface="Arial"/>
              </a:rPr>
              <a:t>Another core facilitating function </a:t>
            </a:r>
            <a:r>
              <a:rPr lang="en-US" sz="1900" dirty="0">
                <a:latin typeface="Arial"/>
                <a:cs typeface="Arial"/>
              </a:rPr>
              <a:t>of a project manager's role</a:t>
            </a:r>
            <a:r>
              <a:rPr lang="en-US" dirty="0">
                <a:latin typeface="Arial"/>
                <a:cs typeface="Arial"/>
              </a:rPr>
              <a:t> is communication management. This includes:</a:t>
            </a:r>
            <a:endParaRPr lang="en-US" dirty="0"/>
          </a:p>
          <a:p>
            <a:pPr lvl="1"/>
            <a:r>
              <a:rPr lang="en-US" dirty="0">
                <a:latin typeface="Arial"/>
                <a:cs typeface="Arial"/>
              </a:rPr>
              <a:t>Developing and implementing a communications plan</a:t>
            </a:r>
            <a:endParaRPr lang="en-US" dirty="0"/>
          </a:p>
          <a:p>
            <a:pPr lvl="1"/>
            <a:r>
              <a:rPr lang="en-US" dirty="0">
                <a:latin typeface="Arial"/>
                <a:cs typeface="Arial"/>
              </a:rPr>
              <a:t>Selecting types, tools, and timelines for project communications</a:t>
            </a:r>
            <a:endParaRPr lang="en-US" dirty="0"/>
          </a:p>
          <a:p>
            <a:pPr lvl="1"/>
            <a:r>
              <a:rPr lang="en-US" dirty="0">
                <a:latin typeface="Arial"/>
                <a:cs typeface="Arial"/>
              </a:rPr>
              <a:t>Selecting communications types for different stakeholders</a:t>
            </a:r>
            <a:endParaRPr lang="en-US" dirty="0"/>
          </a:p>
          <a:p>
            <a:pPr lvl="1"/>
            <a:r>
              <a:rPr lang="en-US" dirty="0">
                <a:latin typeface="Arial"/>
                <a:cs typeface="Arial"/>
              </a:rPr>
              <a:t>Drafting or checking communications materials</a:t>
            </a:r>
            <a:endParaRPr lang="en-US" dirty="0"/>
          </a:p>
          <a:p>
            <a:endParaRPr lang="en-US"/>
          </a:p>
          <a:p>
            <a:r>
              <a:rPr lang="en-US" sz="1800" dirty="0">
                <a:latin typeface="Arial"/>
                <a:cs typeface="Arial"/>
              </a:rPr>
              <a:t>More detailed information about communications management will follow in Module 2 of this training</a:t>
            </a:r>
            <a:endParaRPr lang="en-US" dirty="0">
              <a:latin typeface="Arial"/>
              <a:cs typeface="Arial"/>
            </a:endParaRPr>
          </a:p>
        </p:txBody>
      </p:sp>
    </p:spTree>
    <p:extLst>
      <p:ext uri="{BB962C8B-B14F-4D97-AF65-F5344CB8AC3E}">
        <p14:creationId xmlns:p14="http://schemas.microsoft.com/office/powerpoint/2010/main" val="4115463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199C3-259C-6F36-17ED-3D78C722F568}"/>
              </a:ext>
            </a:extLst>
          </p:cNvPr>
          <p:cNvSpPr>
            <a:spLocks noGrp="1"/>
          </p:cNvSpPr>
          <p:nvPr>
            <p:ph type="title"/>
          </p:nvPr>
        </p:nvSpPr>
        <p:spPr/>
        <p:txBody>
          <a:bodyPr/>
          <a:lstStyle/>
          <a:p>
            <a:r>
              <a:rPr lang="en-US">
                <a:latin typeface="Arial"/>
                <a:cs typeface="Arial"/>
              </a:rPr>
              <a:t>Welcome</a:t>
            </a:r>
            <a:endParaRPr lang="en-US"/>
          </a:p>
        </p:txBody>
      </p:sp>
      <p:sp>
        <p:nvSpPr>
          <p:cNvPr id="3" name="Content Placeholder 2">
            <a:extLst>
              <a:ext uri="{FF2B5EF4-FFF2-40B4-BE49-F238E27FC236}">
                <a16:creationId xmlns:a16="http://schemas.microsoft.com/office/drawing/2014/main" id="{3168C654-FEDF-8303-3536-C7A48EEB984C}"/>
              </a:ext>
            </a:extLst>
          </p:cNvPr>
          <p:cNvSpPr>
            <a:spLocks noGrp="1"/>
          </p:cNvSpPr>
          <p:nvPr>
            <p:ph idx="1"/>
          </p:nvPr>
        </p:nvSpPr>
        <p:spPr/>
        <p:txBody>
          <a:bodyPr vert="horz" lIns="91440" tIns="45720" rIns="91440" bIns="45720" rtlCol="0" anchor="t">
            <a:normAutofit/>
          </a:bodyPr>
          <a:lstStyle/>
          <a:p>
            <a:r>
              <a:rPr lang="en-US">
                <a:latin typeface="Arial"/>
                <a:cs typeface="Arial"/>
              </a:rPr>
              <a:t>//  TRAINERS: Please add the details of the speakers who will welcome participants once these have been agreed.  Suggest that you also provide a time limit for the welcome speeches.  // </a:t>
            </a:r>
            <a:endParaRPr lang="en-US"/>
          </a:p>
        </p:txBody>
      </p:sp>
    </p:spTree>
    <p:extLst>
      <p:ext uri="{BB962C8B-B14F-4D97-AF65-F5344CB8AC3E}">
        <p14:creationId xmlns:p14="http://schemas.microsoft.com/office/powerpoint/2010/main" val="1585135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5D5F4-7D5F-46C4-77CB-7FE74FAB6A18}"/>
              </a:ext>
            </a:extLst>
          </p:cNvPr>
          <p:cNvSpPr>
            <a:spLocks noGrp="1"/>
          </p:cNvSpPr>
          <p:nvPr>
            <p:ph type="title"/>
          </p:nvPr>
        </p:nvSpPr>
        <p:spPr/>
        <p:txBody>
          <a:bodyPr/>
          <a:lstStyle/>
          <a:p>
            <a:r>
              <a:rPr lang="en-US">
                <a:latin typeface="Arial"/>
                <a:cs typeface="Arial"/>
              </a:rPr>
              <a:t>Risk management</a:t>
            </a:r>
            <a:endParaRPr lang="en-US"/>
          </a:p>
        </p:txBody>
      </p:sp>
      <p:sp>
        <p:nvSpPr>
          <p:cNvPr id="3" name="Content Placeholder 2">
            <a:extLst>
              <a:ext uri="{FF2B5EF4-FFF2-40B4-BE49-F238E27FC236}">
                <a16:creationId xmlns:a16="http://schemas.microsoft.com/office/drawing/2014/main" id="{507F6459-828C-D0CA-6602-046811C226BD}"/>
              </a:ext>
            </a:extLst>
          </p:cNvPr>
          <p:cNvSpPr>
            <a:spLocks noGrp="1"/>
          </p:cNvSpPr>
          <p:nvPr>
            <p:ph idx="1"/>
          </p:nvPr>
        </p:nvSpPr>
        <p:spPr/>
        <p:txBody>
          <a:bodyPr vert="horz" lIns="91440" tIns="45720" rIns="91440" bIns="45720" rtlCol="0" anchor="t">
            <a:normAutofit/>
          </a:bodyPr>
          <a:lstStyle/>
          <a:p>
            <a:r>
              <a:rPr lang="en-US" sz="1800" dirty="0">
                <a:latin typeface="Arial"/>
                <a:cs typeface="Arial"/>
              </a:rPr>
              <a:t>Being aware of and planning for risks to your project's success is a core facilitating function of a project manager. This includes:</a:t>
            </a:r>
          </a:p>
          <a:p>
            <a:pPr lvl="1"/>
            <a:r>
              <a:rPr lang="en-US" sz="1600" dirty="0">
                <a:latin typeface="Arial"/>
                <a:cs typeface="Arial"/>
              </a:rPr>
              <a:t>Internal project risks – within the control of the project team/stakeholders.</a:t>
            </a:r>
          </a:p>
          <a:p>
            <a:pPr lvl="1"/>
            <a:r>
              <a:rPr lang="en-US" sz="1600" dirty="0">
                <a:latin typeface="Arial"/>
                <a:cs typeface="Arial"/>
              </a:rPr>
              <a:t>External project risks – outside the control of the project team/stakeholders.</a:t>
            </a:r>
          </a:p>
          <a:p>
            <a:r>
              <a:rPr lang="en-US" sz="1800" dirty="0">
                <a:latin typeface="Arial"/>
                <a:cs typeface="Arial"/>
              </a:rPr>
              <a:t>Knowing exactly what is in and out of scope of your project and the spheres of influence of your stakeholders is an important part of risk management.</a:t>
            </a:r>
          </a:p>
          <a:p>
            <a:endParaRPr lang="en-US" sz="1800">
              <a:latin typeface="Arial"/>
              <a:cs typeface="Arial"/>
            </a:endParaRPr>
          </a:p>
          <a:p>
            <a:r>
              <a:rPr lang="en-US" sz="1800" dirty="0">
                <a:latin typeface="Arial"/>
                <a:cs typeface="Arial"/>
              </a:rPr>
              <a:t>More detailed information about risk management will follow in Module 2 of this training</a:t>
            </a:r>
          </a:p>
        </p:txBody>
      </p:sp>
    </p:spTree>
    <p:extLst>
      <p:ext uri="{BB962C8B-B14F-4D97-AF65-F5344CB8AC3E}">
        <p14:creationId xmlns:p14="http://schemas.microsoft.com/office/powerpoint/2010/main" val="41666048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4C263-3174-CF94-7C07-11595323157F}"/>
              </a:ext>
            </a:extLst>
          </p:cNvPr>
          <p:cNvSpPr>
            <a:spLocks noGrp="1"/>
          </p:cNvSpPr>
          <p:nvPr>
            <p:ph type="title"/>
          </p:nvPr>
        </p:nvSpPr>
        <p:spPr/>
        <p:txBody>
          <a:bodyPr/>
          <a:lstStyle/>
          <a:p>
            <a:r>
              <a:rPr lang="en-US"/>
              <a:t>Definition of digital health</a:t>
            </a:r>
          </a:p>
        </p:txBody>
      </p:sp>
      <p:sp>
        <p:nvSpPr>
          <p:cNvPr id="3" name="TextBox 2">
            <a:extLst>
              <a:ext uri="{FF2B5EF4-FFF2-40B4-BE49-F238E27FC236}">
                <a16:creationId xmlns:a16="http://schemas.microsoft.com/office/drawing/2014/main" id="{1B4747D1-6245-367A-F98C-016128D690E6}"/>
              </a:ext>
            </a:extLst>
          </p:cNvPr>
          <p:cNvSpPr txBox="1"/>
          <p:nvPr/>
        </p:nvSpPr>
        <p:spPr>
          <a:xfrm>
            <a:off x="103811" y="5841184"/>
            <a:ext cx="11884626"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i="1">
                <a:solidFill>
                  <a:srgbClr val="222222"/>
                </a:solidFill>
                <a:ea typeface="+mn-lt"/>
                <a:cs typeface="+mn-lt"/>
              </a:rPr>
              <a:t>"Taken from the Digital Health: Planning National Systems course developed by United States Agency for International Development (USAID), Digital Square, and TechChange, based on content compiled by the World Health Organization (WHO) and the International Telecommunications Union (ITU) under Creative Commons Attribution-</a:t>
            </a:r>
            <a:r>
              <a:rPr lang="en-US" sz="1100" b="1" i="1" err="1">
                <a:solidFill>
                  <a:srgbClr val="222222"/>
                </a:solidFill>
                <a:ea typeface="+mn-lt"/>
                <a:cs typeface="+mn-lt"/>
              </a:rPr>
              <a:t>ShareAlike</a:t>
            </a:r>
            <a:r>
              <a:rPr lang="en-US" sz="1100" b="1" i="1">
                <a:solidFill>
                  <a:srgbClr val="222222"/>
                </a:solidFill>
                <a:ea typeface="+mn-lt"/>
                <a:cs typeface="+mn-lt"/>
              </a:rPr>
              <a:t> 4.0 International (CC BY-SA 4.0) license."</a:t>
            </a:r>
            <a:endParaRPr lang="en-US"/>
          </a:p>
        </p:txBody>
      </p:sp>
      <p:sp>
        <p:nvSpPr>
          <p:cNvPr id="7" name="Content Placeholder 6">
            <a:extLst>
              <a:ext uri="{FF2B5EF4-FFF2-40B4-BE49-F238E27FC236}">
                <a16:creationId xmlns:a16="http://schemas.microsoft.com/office/drawing/2014/main" id="{FDF117E1-C21F-E74E-843D-A4F7FA2CC76E}"/>
              </a:ext>
            </a:extLst>
          </p:cNvPr>
          <p:cNvSpPr>
            <a:spLocks noGrp="1"/>
          </p:cNvSpPr>
          <p:nvPr>
            <p:ph idx="1"/>
          </p:nvPr>
        </p:nvSpPr>
        <p:spPr>
          <a:xfrm>
            <a:off x="838199" y="2179529"/>
            <a:ext cx="10437207" cy="3670126"/>
          </a:xfrm>
        </p:spPr>
        <p:txBody>
          <a:bodyPr>
            <a:normAutofit/>
          </a:bodyPr>
          <a:lstStyle/>
          <a:p>
            <a:r>
              <a:rPr lang="en-US" sz="2800"/>
              <a:t>Digital health is the systematic application of information and communications technologies, computer science, and data to support informed decision-making by individuals, the health workforce, and health systems, to strengthen resilience to disease and improve health and wellness. </a:t>
            </a:r>
          </a:p>
        </p:txBody>
      </p:sp>
    </p:spTree>
    <p:extLst>
      <p:ext uri="{BB962C8B-B14F-4D97-AF65-F5344CB8AC3E}">
        <p14:creationId xmlns:p14="http://schemas.microsoft.com/office/powerpoint/2010/main" val="30000783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4C263-3174-CF94-7C07-11595323157F}"/>
              </a:ext>
            </a:extLst>
          </p:cNvPr>
          <p:cNvSpPr>
            <a:spLocks noGrp="1"/>
          </p:cNvSpPr>
          <p:nvPr>
            <p:ph type="title"/>
          </p:nvPr>
        </p:nvSpPr>
        <p:spPr>
          <a:xfrm>
            <a:off x="502845" y="193225"/>
            <a:ext cx="10084496" cy="1561646"/>
          </a:xfrm>
        </p:spPr>
        <p:txBody>
          <a:bodyPr/>
          <a:lstStyle/>
          <a:p>
            <a:r>
              <a:rPr lang="en-US">
                <a:latin typeface="Arial"/>
                <a:cs typeface="Arial"/>
              </a:rPr>
              <a:t>Digital health as a component of health systems strengthening</a:t>
            </a:r>
            <a:endParaRPr lang="en-US"/>
          </a:p>
        </p:txBody>
      </p:sp>
      <p:sp>
        <p:nvSpPr>
          <p:cNvPr id="6" name="Content Placeholder 5">
            <a:extLst>
              <a:ext uri="{FF2B5EF4-FFF2-40B4-BE49-F238E27FC236}">
                <a16:creationId xmlns:a16="http://schemas.microsoft.com/office/drawing/2014/main" id="{57A423A2-0A41-0FC4-801C-562DD3461AA5}"/>
              </a:ext>
            </a:extLst>
          </p:cNvPr>
          <p:cNvSpPr>
            <a:spLocks noGrp="1"/>
          </p:cNvSpPr>
          <p:nvPr>
            <p:ph idx="1"/>
          </p:nvPr>
        </p:nvSpPr>
        <p:spPr>
          <a:xfrm>
            <a:off x="7700659" y="5937854"/>
            <a:ext cx="4491341" cy="504070"/>
          </a:xfrm>
        </p:spPr>
        <p:txBody>
          <a:bodyPr vert="horz" lIns="91440" tIns="45720" rIns="91440" bIns="45720" rtlCol="0" anchor="t">
            <a:normAutofit lnSpcReduction="10000"/>
          </a:bodyPr>
          <a:lstStyle/>
          <a:p>
            <a:pPr marL="0" indent="0">
              <a:lnSpc>
                <a:spcPct val="110000"/>
              </a:lnSpc>
              <a:spcBef>
                <a:spcPts val="0"/>
              </a:spcBef>
              <a:buNone/>
            </a:pPr>
            <a:r>
              <a:rPr lang="en-US" sz="900">
                <a:latin typeface="Arial"/>
                <a:cs typeface="Arial"/>
              </a:rPr>
              <a:t>WHO, 2010, MONITORING THE BUILDING BLOCKS OF HEALTH SYSTEMS: </a:t>
            </a:r>
          </a:p>
          <a:p>
            <a:pPr marL="0" indent="0">
              <a:lnSpc>
                <a:spcPct val="110000"/>
              </a:lnSpc>
              <a:spcBef>
                <a:spcPts val="0"/>
              </a:spcBef>
              <a:buNone/>
            </a:pPr>
            <a:r>
              <a:rPr lang="en-US" sz="900">
                <a:latin typeface="Arial"/>
                <a:cs typeface="Arial"/>
              </a:rPr>
              <a:t>A HANDBOOK OF INDICATORS AND THEIR MEASUREMENT STRATEGIES</a:t>
            </a:r>
            <a:r>
              <a:rPr lang="en-US" sz="1800">
                <a:latin typeface="Arial"/>
                <a:cs typeface="Arial"/>
              </a:rPr>
              <a:t> </a:t>
            </a:r>
            <a:endParaRPr lang="en-US" sz="1800"/>
          </a:p>
        </p:txBody>
      </p:sp>
      <p:grpSp>
        <p:nvGrpSpPr>
          <p:cNvPr id="58" name="Group 57">
            <a:extLst>
              <a:ext uri="{FF2B5EF4-FFF2-40B4-BE49-F238E27FC236}">
                <a16:creationId xmlns:a16="http://schemas.microsoft.com/office/drawing/2014/main" id="{7A9BD2CC-BA44-C821-12DD-8E5166036867}"/>
              </a:ext>
            </a:extLst>
          </p:cNvPr>
          <p:cNvGrpSpPr>
            <a:grpSpLocks/>
          </p:cNvGrpSpPr>
          <p:nvPr/>
        </p:nvGrpSpPr>
        <p:grpSpPr>
          <a:xfrm>
            <a:off x="1703810" y="1754871"/>
            <a:ext cx="8420259" cy="4117936"/>
            <a:chOff x="6355" y="199999"/>
            <a:chExt cx="6120130" cy="2875915"/>
          </a:xfrm>
        </p:grpSpPr>
        <p:sp>
          <p:nvSpPr>
            <p:cNvPr id="59" name="Graphic 2">
              <a:extLst>
                <a:ext uri="{FF2B5EF4-FFF2-40B4-BE49-F238E27FC236}">
                  <a16:creationId xmlns:a16="http://schemas.microsoft.com/office/drawing/2014/main" id="{793D0B4B-CBEB-F534-2CE7-B616424BF3CA}"/>
                </a:ext>
              </a:extLst>
            </p:cNvPr>
            <p:cNvSpPr/>
            <p:nvPr/>
          </p:nvSpPr>
          <p:spPr>
            <a:xfrm>
              <a:off x="6355" y="199999"/>
              <a:ext cx="6120130" cy="2875915"/>
            </a:xfrm>
            <a:custGeom>
              <a:avLst/>
              <a:gdLst/>
              <a:ahLst/>
              <a:cxnLst/>
              <a:rect l="l" t="t" r="r" b="b"/>
              <a:pathLst>
                <a:path w="6120130" h="2875915">
                  <a:moveTo>
                    <a:pt x="0" y="2875635"/>
                  </a:moveTo>
                  <a:lnTo>
                    <a:pt x="6120003" y="2875635"/>
                  </a:lnTo>
                  <a:lnTo>
                    <a:pt x="6120003" y="0"/>
                  </a:lnTo>
                  <a:lnTo>
                    <a:pt x="0" y="0"/>
                  </a:lnTo>
                  <a:lnTo>
                    <a:pt x="0" y="2875635"/>
                  </a:lnTo>
                  <a:close/>
                </a:path>
              </a:pathLst>
            </a:custGeom>
            <a:ln>
              <a:noFill/>
            </a:ln>
          </p:spPr>
          <p:style>
            <a:lnRef idx="2">
              <a:schemeClr val="accent5"/>
            </a:lnRef>
            <a:fillRef idx="1">
              <a:schemeClr val="lt1"/>
            </a:fillRef>
            <a:effectRef idx="0">
              <a:schemeClr val="accent5"/>
            </a:effectRef>
            <a:fontRef idx="minor">
              <a:schemeClr val="dk1"/>
            </a:fontRef>
          </p:style>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a:ln>
                  <a:noFill/>
                </a:ln>
                <a:solidFill>
                  <a:sysClr val="windowText" lastClr="000000"/>
                </a:solidFill>
                <a:effectLst/>
                <a:uLnTx/>
                <a:uFillTx/>
              </a:endParaRPr>
            </a:p>
          </p:txBody>
        </p:sp>
        <p:sp>
          <p:nvSpPr>
            <p:cNvPr id="60" name="Graphic 3">
              <a:extLst>
                <a:ext uri="{FF2B5EF4-FFF2-40B4-BE49-F238E27FC236}">
                  <a16:creationId xmlns:a16="http://schemas.microsoft.com/office/drawing/2014/main" id="{98905B5B-14FA-2C57-BB59-5B89ED8A568A}"/>
                </a:ext>
              </a:extLst>
            </p:cNvPr>
            <p:cNvSpPr/>
            <p:nvPr/>
          </p:nvSpPr>
          <p:spPr>
            <a:xfrm>
              <a:off x="3829387" y="1054114"/>
              <a:ext cx="2094864" cy="190500"/>
            </a:xfrm>
            <a:custGeom>
              <a:avLst/>
              <a:gdLst/>
              <a:ahLst/>
              <a:cxnLst/>
              <a:rect l="l" t="t" r="r" b="b"/>
              <a:pathLst>
                <a:path w="2094864" h="190500">
                  <a:moveTo>
                    <a:pt x="2043912" y="0"/>
                  </a:moveTo>
                  <a:lnTo>
                    <a:pt x="50800" y="0"/>
                  </a:lnTo>
                  <a:lnTo>
                    <a:pt x="21431" y="793"/>
                  </a:lnTo>
                  <a:lnTo>
                    <a:pt x="6350" y="6350"/>
                  </a:lnTo>
                  <a:lnTo>
                    <a:pt x="793" y="21431"/>
                  </a:lnTo>
                  <a:lnTo>
                    <a:pt x="0" y="50800"/>
                  </a:lnTo>
                  <a:lnTo>
                    <a:pt x="0" y="139141"/>
                  </a:lnTo>
                  <a:lnTo>
                    <a:pt x="793" y="168509"/>
                  </a:lnTo>
                  <a:lnTo>
                    <a:pt x="6350" y="183591"/>
                  </a:lnTo>
                  <a:lnTo>
                    <a:pt x="21431" y="189147"/>
                  </a:lnTo>
                  <a:lnTo>
                    <a:pt x="50800" y="189941"/>
                  </a:lnTo>
                  <a:lnTo>
                    <a:pt x="2043912" y="189941"/>
                  </a:lnTo>
                  <a:lnTo>
                    <a:pt x="2073281" y="189147"/>
                  </a:lnTo>
                  <a:lnTo>
                    <a:pt x="2088362" y="183591"/>
                  </a:lnTo>
                  <a:lnTo>
                    <a:pt x="2093918" y="168509"/>
                  </a:lnTo>
                  <a:lnTo>
                    <a:pt x="2094712" y="139141"/>
                  </a:lnTo>
                  <a:lnTo>
                    <a:pt x="2094712" y="50800"/>
                  </a:lnTo>
                  <a:lnTo>
                    <a:pt x="2093918" y="21431"/>
                  </a:lnTo>
                  <a:lnTo>
                    <a:pt x="2088362" y="6350"/>
                  </a:lnTo>
                  <a:lnTo>
                    <a:pt x="2073281" y="793"/>
                  </a:lnTo>
                  <a:lnTo>
                    <a:pt x="2043912" y="0"/>
                  </a:lnTo>
                  <a:close/>
                </a:path>
              </a:pathLst>
            </a:custGeom>
            <a:solidFill>
              <a:srgbClr val="FAB177"/>
            </a:solidFill>
            <a:ln>
              <a:noFill/>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b="1" i="0" u="none" strike="noStrike" kern="0" cap="none" spc="0" normalizeH="0" baseline="0" noProof="0">
                <a:ln>
                  <a:noFill/>
                </a:ln>
                <a:solidFill>
                  <a:sysClr val="windowText" lastClr="000000"/>
                </a:solidFill>
                <a:effectLst/>
                <a:uLnTx/>
                <a:uFillTx/>
              </a:endParaRPr>
            </a:p>
          </p:txBody>
        </p:sp>
        <p:sp>
          <p:nvSpPr>
            <p:cNvPr id="61" name="Graphic 4">
              <a:extLst>
                <a:ext uri="{FF2B5EF4-FFF2-40B4-BE49-F238E27FC236}">
                  <a16:creationId xmlns:a16="http://schemas.microsoft.com/office/drawing/2014/main" id="{4F343D2A-5FE1-E61A-7448-06493837B308}"/>
                </a:ext>
              </a:extLst>
            </p:cNvPr>
            <p:cNvSpPr/>
            <p:nvPr/>
          </p:nvSpPr>
          <p:spPr>
            <a:xfrm>
              <a:off x="3829387" y="1054114"/>
              <a:ext cx="2094864" cy="190500"/>
            </a:xfrm>
            <a:custGeom>
              <a:avLst/>
              <a:gdLst/>
              <a:ahLst/>
              <a:cxnLst/>
              <a:rect l="l" t="t" r="r" b="b"/>
              <a:pathLst>
                <a:path w="2094864" h="190500">
                  <a:moveTo>
                    <a:pt x="50800" y="0"/>
                  </a:moveTo>
                  <a:lnTo>
                    <a:pt x="21431" y="793"/>
                  </a:lnTo>
                  <a:lnTo>
                    <a:pt x="6350" y="6350"/>
                  </a:lnTo>
                  <a:lnTo>
                    <a:pt x="793" y="21431"/>
                  </a:lnTo>
                  <a:lnTo>
                    <a:pt x="0" y="50800"/>
                  </a:lnTo>
                  <a:lnTo>
                    <a:pt x="0" y="139141"/>
                  </a:lnTo>
                  <a:lnTo>
                    <a:pt x="793" y="168509"/>
                  </a:lnTo>
                  <a:lnTo>
                    <a:pt x="6350" y="183591"/>
                  </a:lnTo>
                  <a:lnTo>
                    <a:pt x="21431" y="189147"/>
                  </a:lnTo>
                  <a:lnTo>
                    <a:pt x="50800" y="189941"/>
                  </a:lnTo>
                  <a:lnTo>
                    <a:pt x="2043912" y="189941"/>
                  </a:lnTo>
                  <a:lnTo>
                    <a:pt x="2073281" y="189147"/>
                  </a:lnTo>
                  <a:lnTo>
                    <a:pt x="2088362" y="183591"/>
                  </a:lnTo>
                  <a:lnTo>
                    <a:pt x="2093918" y="168509"/>
                  </a:lnTo>
                  <a:lnTo>
                    <a:pt x="2094712" y="139141"/>
                  </a:lnTo>
                  <a:lnTo>
                    <a:pt x="2094712" y="50800"/>
                  </a:lnTo>
                  <a:lnTo>
                    <a:pt x="2093918" y="21431"/>
                  </a:lnTo>
                  <a:lnTo>
                    <a:pt x="2088362" y="6350"/>
                  </a:lnTo>
                  <a:lnTo>
                    <a:pt x="2073281" y="793"/>
                  </a:lnTo>
                  <a:lnTo>
                    <a:pt x="2043912" y="0"/>
                  </a:lnTo>
                  <a:lnTo>
                    <a:pt x="50800" y="0"/>
                  </a:lnTo>
                  <a:close/>
                </a:path>
              </a:pathLst>
            </a:custGeom>
            <a:ln w="12700">
              <a:noFill/>
              <a:prstDash val="solid"/>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b="1" i="0" u="none" strike="noStrike" kern="0" cap="none" spc="0" normalizeH="0" baseline="0" noProof="0">
                <a:ln>
                  <a:noFill/>
                </a:ln>
                <a:solidFill>
                  <a:sysClr val="windowText" lastClr="000000"/>
                </a:solidFill>
                <a:effectLst/>
                <a:uLnTx/>
                <a:uFillTx/>
              </a:endParaRPr>
            </a:p>
          </p:txBody>
        </p:sp>
        <p:sp>
          <p:nvSpPr>
            <p:cNvPr id="62" name="Graphic 5">
              <a:extLst>
                <a:ext uri="{FF2B5EF4-FFF2-40B4-BE49-F238E27FC236}">
                  <a16:creationId xmlns:a16="http://schemas.microsoft.com/office/drawing/2014/main" id="{78E7B44E-A5D3-1378-8622-BD7FFF497A32}"/>
                </a:ext>
              </a:extLst>
            </p:cNvPr>
            <p:cNvSpPr/>
            <p:nvPr/>
          </p:nvSpPr>
          <p:spPr>
            <a:xfrm>
              <a:off x="3812443" y="1022896"/>
              <a:ext cx="2133600" cy="205740"/>
            </a:xfrm>
            <a:custGeom>
              <a:avLst/>
              <a:gdLst/>
              <a:ahLst/>
              <a:cxnLst/>
              <a:rect l="l" t="t" r="r" b="b"/>
              <a:pathLst>
                <a:path w="2133600" h="205740">
                  <a:moveTo>
                    <a:pt x="2133600" y="205740"/>
                  </a:moveTo>
                  <a:lnTo>
                    <a:pt x="0" y="205740"/>
                  </a:lnTo>
                  <a:lnTo>
                    <a:pt x="0" y="0"/>
                  </a:lnTo>
                  <a:lnTo>
                    <a:pt x="2133600" y="0"/>
                  </a:lnTo>
                  <a:lnTo>
                    <a:pt x="2133600" y="205740"/>
                  </a:lnTo>
                  <a:close/>
                </a:path>
              </a:pathLst>
            </a:custGeom>
            <a:solidFill>
              <a:srgbClr val="FFFFFF">
                <a:alpha val="75000"/>
              </a:srgbClr>
            </a:solidFill>
            <a:ln>
              <a:noFill/>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b="1" i="0" u="none" strike="noStrike" kern="0" cap="none" spc="0" normalizeH="0" baseline="0" noProof="0">
                <a:ln>
                  <a:noFill/>
                </a:ln>
                <a:solidFill>
                  <a:sysClr val="windowText" lastClr="000000"/>
                </a:solidFill>
                <a:effectLst/>
                <a:uLnTx/>
                <a:uFillTx/>
              </a:endParaRPr>
            </a:p>
          </p:txBody>
        </p:sp>
        <p:sp>
          <p:nvSpPr>
            <p:cNvPr id="63" name="Graphic 6">
              <a:extLst>
                <a:ext uri="{FF2B5EF4-FFF2-40B4-BE49-F238E27FC236}">
                  <a16:creationId xmlns:a16="http://schemas.microsoft.com/office/drawing/2014/main" id="{CD0E24EA-D751-F9E9-FDD4-F4642E2F9136}"/>
                </a:ext>
              </a:extLst>
            </p:cNvPr>
            <p:cNvSpPr/>
            <p:nvPr/>
          </p:nvSpPr>
          <p:spPr>
            <a:xfrm>
              <a:off x="3812443" y="1050328"/>
              <a:ext cx="2133600" cy="201295"/>
            </a:xfrm>
            <a:custGeom>
              <a:avLst/>
              <a:gdLst/>
              <a:ahLst/>
              <a:cxnLst/>
              <a:rect l="l" t="t" r="r" b="b"/>
              <a:pathLst>
                <a:path w="2133600" h="201295">
                  <a:moveTo>
                    <a:pt x="0" y="0"/>
                  </a:moveTo>
                  <a:lnTo>
                    <a:pt x="2133600" y="0"/>
                  </a:lnTo>
                  <a:lnTo>
                    <a:pt x="2133600" y="201167"/>
                  </a:lnTo>
                  <a:lnTo>
                    <a:pt x="0" y="201167"/>
                  </a:lnTo>
                  <a:lnTo>
                    <a:pt x="0" y="0"/>
                  </a:lnTo>
                  <a:close/>
                </a:path>
              </a:pathLst>
            </a:custGeom>
            <a:solidFill>
              <a:srgbClr val="231F20">
                <a:alpha val="75000"/>
              </a:srgbClr>
            </a:solidFill>
            <a:ln>
              <a:noFill/>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b="1" i="0" u="none" strike="noStrike" kern="0" cap="none" spc="0" normalizeH="0" baseline="0" noProof="0">
                <a:ln>
                  <a:noFill/>
                </a:ln>
                <a:solidFill>
                  <a:sysClr val="windowText" lastClr="000000"/>
                </a:solidFill>
                <a:effectLst/>
                <a:uLnTx/>
                <a:uFillTx/>
              </a:endParaRPr>
            </a:p>
          </p:txBody>
        </p:sp>
        <p:sp>
          <p:nvSpPr>
            <p:cNvPr id="64" name="Graphic 7">
              <a:extLst>
                <a:ext uri="{FF2B5EF4-FFF2-40B4-BE49-F238E27FC236}">
                  <a16:creationId xmlns:a16="http://schemas.microsoft.com/office/drawing/2014/main" id="{77A0F1EA-7579-10C4-177B-AADB1F81DEB0}"/>
                </a:ext>
              </a:extLst>
            </p:cNvPr>
            <p:cNvSpPr/>
            <p:nvPr/>
          </p:nvSpPr>
          <p:spPr>
            <a:xfrm>
              <a:off x="3829387" y="1360959"/>
              <a:ext cx="2094864" cy="190500"/>
            </a:xfrm>
            <a:custGeom>
              <a:avLst/>
              <a:gdLst/>
              <a:ahLst/>
              <a:cxnLst/>
              <a:rect l="l" t="t" r="r" b="b"/>
              <a:pathLst>
                <a:path w="2094864" h="190500">
                  <a:moveTo>
                    <a:pt x="2043912" y="0"/>
                  </a:moveTo>
                  <a:lnTo>
                    <a:pt x="50800" y="0"/>
                  </a:lnTo>
                  <a:lnTo>
                    <a:pt x="21431" y="793"/>
                  </a:lnTo>
                  <a:lnTo>
                    <a:pt x="6350" y="6350"/>
                  </a:lnTo>
                  <a:lnTo>
                    <a:pt x="793" y="21431"/>
                  </a:lnTo>
                  <a:lnTo>
                    <a:pt x="0" y="50800"/>
                  </a:lnTo>
                  <a:lnTo>
                    <a:pt x="0" y="139141"/>
                  </a:lnTo>
                  <a:lnTo>
                    <a:pt x="793" y="168509"/>
                  </a:lnTo>
                  <a:lnTo>
                    <a:pt x="6350" y="183591"/>
                  </a:lnTo>
                  <a:lnTo>
                    <a:pt x="21431" y="189147"/>
                  </a:lnTo>
                  <a:lnTo>
                    <a:pt x="50800" y="189941"/>
                  </a:lnTo>
                  <a:lnTo>
                    <a:pt x="2043912" y="189941"/>
                  </a:lnTo>
                  <a:lnTo>
                    <a:pt x="2073281" y="189147"/>
                  </a:lnTo>
                  <a:lnTo>
                    <a:pt x="2088362" y="183591"/>
                  </a:lnTo>
                  <a:lnTo>
                    <a:pt x="2093918" y="168509"/>
                  </a:lnTo>
                  <a:lnTo>
                    <a:pt x="2094712" y="139141"/>
                  </a:lnTo>
                  <a:lnTo>
                    <a:pt x="2094712" y="50800"/>
                  </a:lnTo>
                  <a:lnTo>
                    <a:pt x="2093918" y="21431"/>
                  </a:lnTo>
                  <a:lnTo>
                    <a:pt x="2088362" y="6350"/>
                  </a:lnTo>
                  <a:lnTo>
                    <a:pt x="2073281" y="793"/>
                  </a:lnTo>
                  <a:lnTo>
                    <a:pt x="2043912" y="0"/>
                  </a:lnTo>
                  <a:close/>
                </a:path>
              </a:pathLst>
            </a:custGeom>
            <a:solidFill>
              <a:srgbClr val="FAB177"/>
            </a:solidFill>
            <a:ln>
              <a:noFill/>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b="1" i="0" u="none" strike="noStrike" kern="0" cap="none" spc="0" normalizeH="0" baseline="0" noProof="0">
                <a:ln>
                  <a:noFill/>
                </a:ln>
                <a:solidFill>
                  <a:sysClr val="windowText" lastClr="000000"/>
                </a:solidFill>
                <a:effectLst/>
                <a:uLnTx/>
                <a:uFillTx/>
              </a:endParaRPr>
            </a:p>
          </p:txBody>
        </p:sp>
        <p:sp>
          <p:nvSpPr>
            <p:cNvPr id="65" name="Graphic 8">
              <a:extLst>
                <a:ext uri="{FF2B5EF4-FFF2-40B4-BE49-F238E27FC236}">
                  <a16:creationId xmlns:a16="http://schemas.microsoft.com/office/drawing/2014/main" id="{EC454872-9194-CF37-3E75-21F56CB85536}"/>
                </a:ext>
              </a:extLst>
            </p:cNvPr>
            <p:cNvSpPr/>
            <p:nvPr/>
          </p:nvSpPr>
          <p:spPr>
            <a:xfrm>
              <a:off x="3829387" y="1360959"/>
              <a:ext cx="2094864" cy="190500"/>
            </a:xfrm>
            <a:custGeom>
              <a:avLst/>
              <a:gdLst/>
              <a:ahLst/>
              <a:cxnLst/>
              <a:rect l="l" t="t" r="r" b="b"/>
              <a:pathLst>
                <a:path w="2094864" h="190500">
                  <a:moveTo>
                    <a:pt x="50800" y="0"/>
                  </a:moveTo>
                  <a:lnTo>
                    <a:pt x="21431" y="793"/>
                  </a:lnTo>
                  <a:lnTo>
                    <a:pt x="6350" y="6350"/>
                  </a:lnTo>
                  <a:lnTo>
                    <a:pt x="793" y="21431"/>
                  </a:lnTo>
                  <a:lnTo>
                    <a:pt x="0" y="50800"/>
                  </a:lnTo>
                  <a:lnTo>
                    <a:pt x="0" y="139141"/>
                  </a:lnTo>
                  <a:lnTo>
                    <a:pt x="793" y="168509"/>
                  </a:lnTo>
                  <a:lnTo>
                    <a:pt x="6350" y="183591"/>
                  </a:lnTo>
                  <a:lnTo>
                    <a:pt x="21431" y="189147"/>
                  </a:lnTo>
                  <a:lnTo>
                    <a:pt x="50800" y="189941"/>
                  </a:lnTo>
                  <a:lnTo>
                    <a:pt x="2043912" y="189941"/>
                  </a:lnTo>
                  <a:lnTo>
                    <a:pt x="2073281" y="189147"/>
                  </a:lnTo>
                  <a:lnTo>
                    <a:pt x="2088362" y="183591"/>
                  </a:lnTo>
                  <a:lnTo>
                    <a:pt x="2093918" y="168509"/>
                  </a:lnTo>
                  <a:lnTo>
                    <a:pt x="2094712" y="139141"/>
                  </a:lnTo>
                  <a:lnTo>
                    <a:pt x="2094712" y="50800"/>
                  </a:lnTo>
                  <a:lnTo>
                    <a:pt x="2093918" y="21431"/>
                  </a:lnTo>
                  <a:lnTo>
                    <a:pt x="2088362" y="6350"/>
                  </a:lnTo>
                  <a:lnTo>
                    <a:pt x="2073281" y="793"/>
                  </a:lnTo>
                  <a:lnTo>
                    <a:pt x="2043912" y="0"/>
                  </a:lnTo>
                  <a:lnTo>
                    <a:pt x="50800" y="0"/>
                  </a:lnTo>
                  <a:close/>
                </a:path>
              </a:pathLst>
            </a:custGeom>
            <a:ln w="12700">
              <a:noFill/>
              <a:prstDash val="solid"/>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b="1" i="0" u="none" strike="noStrike" kern="0" cap="none" spc="0" normalizeH="0" baseline="0" noProof="0">
                <a:ln>
                  <a:noFill/>
                </a:ln>
                <a:solidFill>
                  <a:sysClr val="windowText" lastClr="000000"/>
                </a:solidFill>
                <a:effectLst/>
                <a:uLnTx/>
                <a:uFillTx/>
              </a:endParaRPr>
            </a:p>
          </p:txBody>
        </p:sp>
        <p:sp>
          <p:nvSpPr>
            <p:cNvPr id="66" name="Graphic 9">
              <a:extLst>
                <a:ext uri="{FF2B5EF4-FFF2-40B4-BE49-F238E27FC236}">
                  <a16:creationId xmlns:a16="http://schemas.microsoft.com/office/drawing/2014/main" id="{D95B3E66-2D66-1120-4608-B4B4963FFC35}"/>
                </a:ext>
              </a:extLst>
            </p:cNvPr>
            <p:cNvSpPr/>
            <p:nvPr/>
          </p:nvSpPr>
          <p:spPr>
            <a:xfrm>
              <a:off x="3812443" y="1330718"/>
              <a:ext cx="2133600" cy="205740"/>
            </a:xfrm>
            <a:custGeom>
              <a:avLst/>
              <a:gdLst/>
              <a:ahLst/>
              <a:cxnLst/>
              <a:rect l="l" t="t" r="r" b="b"/>
              <a:pathLst>
                <a:path w="2133600" h="205740">
                  <a:moveTo>
                    <a:pt x="2133600" y="205740"/>
                  </a:moveTo>
                  <a:lnTo>
                    <a:pt x="0" y="205740"/>
                  </a:lnTo>
                  <a:lnTo>
                    <a:pt x="0" y="0"/>
                  </a:lnTo>
                  <a:lnTo>
                    <a:pt x="2133600" y="0"/>
                  </a:lnTo>
                  <a:lnTo>
                    <a:pt x="2133600" y="205740"/>
                  </a:lnTo>
                  <a:close/>
                </a:path>
              </a:pathLst>
            </a:custGeom>
            <a:solidFill>
              <a:srgbClr val="FFFFFF">
                <a:alpha val="75000"/>
              </a:srgbClr>
            </a:solidFill>
            <a:ln>
              <a:noFill/>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b="1" i="0" u="none" strike="noStrike" kern="0" cap="none" spc="0" normalizeH="0" baseline="0" noProof="0">
                <a:ln>
                  <a:noFill/>
                </a:ln>
                <a:solidFill>
                  <a:sysClr val="windowText" lastClr="000000"/>
                </a:solidFill>
                <a:effectLst/>
                <a:uLnTx/>
                <a:uFillTx/>
              </a:endParaRPr>
            </a:p>
          </p:txBody>
        </p:sp>
        <p:sp>
          <p:nvSpPr>
            <p:cNvPr id="67" name="Graphic 10">
              <a:extLst>
                <a:ext uri="{FF2B5EF4-FFF2-40B4-BE49-F238E27FC236}">
                  <a16:creationId xmlns:a16="http://schemas.microsoft.com/office/drawing/2014/main" id="{EFCBD3B3-561A-E03D-45EB-6009B282E250}"/>
                </a:ext>
              </a:extLst>
            </p:cNvPr>
            <p:cNvSpPr/>
            <p:nvPr/>
          </p:nvSpPr>
          <p:spPr>
            <a:xfrm>
              <a:off x="3829387" y="1682286"/>
              <a:ext cx="2094864" cy="190500"/>
            </a:xfrm>
            <a:custGeom>
              <a:avLst/>
              <a:gdLst/>
              <a:ahLst/>
              <a:cxnLst/>
              <a:rect l="l" t="t" r="r" b="b"/>
              <a:pathLst>
                <a:path w="2094864" h="190500">
                  <a:moveTo>
                    <a:pt x="2043912" y="0"/>
                  </a:moveTo>
                  <a:lnTo>
                    <a:pt x="50800" y="0"/>
                  </a:lnTo>
                  <a:lnTo>
                    <a:pt x="21431" y="793"/>
                  </a:lnTo>
                  <a:lnTo>
                    <a:pt x="6350" y="6350"/>
                  </a:lnTo>
                  <a:lnTo>
                    <a:pt x="793" y="21431"/>
                  </a:lnTo>
                  <a:lnTo>
                    <a:pt x="0" y="50800"/>
                  </a:lnTo>
                  <a:lnTo>
                    <a:pt x="0" y="139141"/>
                  </a:lnTo>
                  <a:lnTo>
                    <a:pt x="793" y="168509"/>
                  </a:lnTo>
                  <a:lnTo>
                    <a:pt x="6350" y="183591"/>
                  </a:lnTo>
                  <a:lnTo>
                    <a:pt x="21431" y="189147"/>
                  </a:lnTo>
                  <a:lnTo>
                    <a:pt x="50800" y="189941"/>
                  </a:lnTo>
                  <a:lnTo>
                    <a:pt x="2043912" y="189941"/>
                  </a:lnTo>
                  <a:lnTo>
                    <a:pt x="2073281" y="189147"/>
                  </a:lnTo>
                  <a:lnTo>
                    <a:pt x="2088362" y="183591"/>
                  </a:lnTo>
                  <a:lnTo>
                    <a:pt x="2093918" y="168509"/>
                  </a:lnTo>
                  <a:lnTo>
                    <a:pt x="2094712" y="139141"/>
                  </a:lnTo>
                  <a:lnTo>
                    <a:pt x="2094712" y="50800"/>
                  </a:lnTo>
                  <a:lnTo>
                    <a:pt x="2093918" y="21431"/>
                  </a:lnTo>
                  <a:lnTo>
                    <a:pt x="2088362" y="6350"/>
                  </a:lnTo>
                  <a:lnTo>
                    <a:pt x="2073281" y="793"/>
                  </a:lnTo>
                  <a:lnTo>
                    <a:pt x="2043912" y="0"/>
                  </a:lnTo>
                  <a:close/>
                </a:path>
              </a:pathLst>
            </a:custGeom>
            <a:solidFill>
              <a:srgbClr val="FAB177"/>
            </a:solidFill>
            <a:ln>
              <a:noFill/>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b="1" i="0" u="none" strike="noStrike" kern="0" cap="none" spc="0" normalizeH="0" baseline="0" noProof="0">
                <a:ln>
                  <a:noFill/>
                </a:ln>
                <a:solidFill>
                  <a:sysClr val="windowText" lastClr="000000"/>
                </a:solidFill>
                <a:effectLst/>
                <a:uLnTx/>
                <a:uFillTx/>
              </a:endParaRPr>
            </a:p>
          </p:txBody>
        </p:sp>
        <p:sp>
          <p:nvSpPr>
            <p:cNvPr id="68" name="Graphic 11">
              <a:extLst>
                <a:ext uri="{FF2B5EF4-FFF2-40B4-BE49-F238E27FC236}">
                  <a16:creationId xmlns:a16="http://schemas.microsoft.com/office/drawing/2014/main" id="{0A5E7B6A-990B-D62C-AD4A-859682D90D86}"/>
                </a:ext>
              </a:extLst>
            </p:cNvPr>
            <p:cNvSpPr/>
            <p:nvPr/>
          </p:nvSpPr>
          <p:spPr>
            <a:xfrm>
              <a:off x="3829387" y="1682286"/>
              <a:ext cx="2094864" cy="190500"/>
            </a:xfrm>
            <a:custGeom>
              <a:avLst/>
              <a:gdLst/>
              <a:ahLst/>
              <a:cxnLst/>
              <a:rect l="l" t="t" r="r" b="b"/>
              <a:pathLst>
                <a:path w="2094864" h="190500">
                  <a:moveTo>
                    <a:pt x="50800" y="0"/>
                  </a:moveTo>
                  <a:lnTo>
                    <a:pt x="21431" y="793"/>
                  </a:lnTo>
                  <a:lnTo>
                    <a:pt x="6350" y="6350"/>
                  </a:lnTo>
                  <a:lnTo>
                    <a:pt x="793" y="21431"/>
                  </a:lnTo>
                  <a:lnTo>
                    <a:pt x="0" y="50800"/>
                  </a:lnTo>
                  <a:lnTo>
                    <a:pt x="0" y="139141"/>
                  </a:lnTo>
                  <a:lnTo>
                    <a:pt x="793" y="168509"/>
                  </a:lnTo>
                  <a:lnTo>
                    <a:pt x="6350" y="183591"/>
                  </a:lnTo>
                  <a:lnTo>
                    <a:pt x="21431" y="189147"/>
                  </a:lnTo>
                  <a:lnTo>
                    <a:pt x="50800" y="189941"/>
                  </a:lnTo>
                  <a:lnTo>
                    <a:pt x="2043912" y="189941"/>
                  </a:lnTo>
                  <a:lnTo>
                    <a:pt x="2073281" y="189147"/>
                  </a:lnTo>
                  <a:lnTo>
                    <a:pt x="2088362" y="183591"/>
                  </a:lnTo>
                  <a:lnTo>
                    <a:pt x="2093918" y="168509"/>
                  </a:lnTo>
                  <a:lnTo>
                    <a:pt x="2094712" y="139141"/>
                  </a:lnTo>
                  <a:lnTo>
                    <a:pt x="2094712" y="50800"/>
                  </a:lnTo>
                  <a:lnTo>
                    <a:pt x="2093918" y="21431"/>
                  </a:lnTo>
                  <a:lnTo>
                    <a:pt x="2088362" y="6350"/>
                  </a:lnTo>
                  <a:lnTo>
                    <a:pt x="2073281" y="793"/>
                  </a:lnTo>
                  <a:lnTo>
                    <a:pt x="2043912" y="0"/>
                  </a:lnTo>
                  <a:lnTo>
                    <a:pt x="50800" y="0"/>
                  </a:lnTo>
                  <a:close/>
                </a:path>
              </a:pathLst>
            </a:custGeom>
            <a:ln w="12700">
              <a:noFill/>
              <a:prstDash val="solid"/>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b="1" i="0" u="none" strike="noStrike" kern="0" cap="none" spc="0" normalizeH="0" baseline="0" noProof="0">
                <a:ln>
                  <a:noFill/>
                </a:ln>
                <a:solidFill>
                  <a:sysClr val="windowText" lastClr="000000"/>
                </a:solidFill>
                <a:effectLst/>
                <a:uLnTx/>
                <a:uFillTx/>
              </a:endParaRPr>
            </a:p>
          </p:txBody>
        </p:sp>
        <p:sp>
          <p:nvSpPr>
            <p:cNvPr id="69" name="Graphic 12">
              <a:extLst>
                <a:ext uri="{FF2B5EF4-FFF2-40B4-BE49-F238E27FC236}">
                  <a16:creationId xmlns:a16="http://schemas.microsoft.com/office/drawing/2014/main" id="{E58414A8-FE82-BC09-7726-C751ACCF9682}"/>
                </a:ext>
              </a:extLst>
            </p:cNvPr>
            <p:cNvSpPr/>
            <p:nvPr/>
          </p:nvSpPr>
          <p:spPr>
            <a:xfrm>
              <a:off x="3812443" y="1653667"/>
              <a:ext cx="2133600" cy="205740"/>
            </a:xfrm>
            <a:custGeom>
              <a:avLst/>
              <a:gdLst/>
              <a:ahLst/>
              <a:cxnLst/>
              <a:rect l="l" t="t" r="r" b="b"/>
              <a:pathLst>
                <a:path w="2133600" h="205740">
                  <a:moveTo>
                    <a:pt x="2133600" y="205740"/>
                  </a:moveTo>
                  <a:lnTo>
                    <a:pt x="0" y="205740"/>
                  </a:lnTo>
                  <a:lnTo>
                    <a:pt x="0" y="0"/>
                  </a:lnTo>
                  <a:lnTo>
                    <a:pt x="2133600" y="0"/>
                  </a:lnTo>
                  <a:lnTo>
                    <a:pt x="2133600" y="205740"/>
                  </a:lnTo>
                  <a:close/>
                </a:path>
              </a:pathLst>
            </a:custGeom>
            <a:solidFill>
              <a:srgbClr val="FFFFFF">
                <a:alpha val="75000"/>
              </a:srgbClr>
            </a:solidFill>
            <a:ln>
              <a:noFill/>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b="1" i="0" u="none" strike="noStrike" kern="0" cap="none" spc="0" normalizeH="0" baseline="0" noProof="0">
                <a:ln>
                  <a:noFill/>
                </a:ln>
                <a:solidFill>
                  <a:sysClr val="windowText" lastClr="000000"/>
                </a:solidFill>
                <a:effectLst/>
                <a:uLnTx/>
                <a:uFillTx/>
              </a:endParaRPr>
            </a:p>
          </p:txBody>
        </p:sp>
        <p:sp>
          <p:nvSpPr>
            <p:cNvPr id="70" name="Graphic 13">
              <a:extLst>
                <a:ext uri="{FF2B5EF4-FFF2-40B4-BE49-F238E27FC236}">
                  <a16:creationId xmlns:a16="http://schemas.microsoft.com/office/drawing/2014/main" id="{32699944-90B2-D915-A08A-F4C587419320}"/>
                </a:ext>
              </a:extLst>
            </p:cNvPr>
            <p:cNvSpPr/>
            <p:nvPr/>
          </p:nvSpPr>
          <p:spPr>
            <a:xfrm>
              <a:off x="3829387" y="1999848"/>
              <a:ext cx="2094864" cy="190500"/>
            </a:xfrm>
            <a:custGeom>
              <a:avLst/>
              <a:gdLst/>
              <a:ahLst/>
              <a:cxnLst/>
              <a:rect l="l" t="t" r="r" b="b"/>
              <a:pathLst>
                <a:path w="2094864" h="190500">
                  <a:moveTo>
                    <a:pt x="2043912" y="0"/>
                  </a:moveTo>
                  <a:lnTo>
                    <a:pt x="50800" y="0"/>
                  </a:lnTo>
                  <a:lnTo>
                    <a:pt x="21431" y="793"/>
                  </a:lnTo>
                  <a:lnTo>
                    <a:pt x="6350" y="6350"/>
                  </a:lnTo>
                  <a:lnTo>
                    <a:pt x="793" y="21431"/>
                  </a:lnTo>
                  <a:lnTo>
                    <a:pt x="0" y="50800"/>
                  </a:lnTo>
                  <a:lnTo>
                    <a:pt x="0" y="139141"/>
                  </a:lnTo>
                  <a:lnTo>
                    <a:pt x="793" y="168509"/>
                  </a:lnTo>
                  <a:lnTo>
                    <a:pt x="6350" y="183591"/>
                  </a:lnTo>
                  <a:lnTo>
                    <a:pt x="21431" y="189147"/>
                  </a:lnTo>
                  <a:lnTo>
                    <a:pt x="50800" y="189941"/>
                  </a:lnTo>
                  <a:lnTo>
                    <a:pt x="2043912" y="189941"/>
                  </a:lnTo>
                  <a:lnTo>
                    <a:pt x="2073281" y="189147"/>
                  </a:lnTo>
                  <a:lnTo>
                    <a:pt x="2088362" y="183591"/>
                  </a:lnTo>
                  <a:lnTo>
                    <a:pt x="2093918" y="168509"/>
                  </a:lnTo>
                  <a:lnTo>
                    <a:pt x="2094712" y="139141"/>
                  </a:lnTo>
                  <a:lnTo>
                    <a:pt x="2094712" y="50800"/>
                  </a:lnTo>
                  <a:lnTo>
                    <a:pt x="2093918" y="21431"/>
                  </a:lnTo>
                  <a:lnTo>
                    <a:pt x="2088362" y="6350"/>
                  </a:lnTo>
                  <a:lnTo>
                    <a:pt x="2073281" y="793"/>
                  </a:lnTo>
                  <a:lnTo>
                    <a:pt x="2043912" y="0"/>
                  </a:lnTo>
                  <a:close/>
                </a:path>
              </a:pathLst>
            </a:custGeom>
            <a:solidFill>
              <a:srgbClr val="FAB177"/>
            </a:solidFill>
            <a:ln>
              <a:noFill/>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b="1" i="0" u="none" strike="noStrike" kern="0" cap="none" spc="0" normalizeH="0" baseline="0" noProof="0">
                <a:ln>
                  <a:noFill/>
                </a:ln>
                <a:solidFill>
                  <a:sysClr val="windowText" lastClr="000000"/>
                </a:solidFill>
                <a:effectLst/>
                <a:uLnTx/>
                <a:uFillTx/>
              </a:endParaRPr>
            </a:p>
          </p:txBody>
        </p:sp>
        <p:sp>
          <p:nvSpPr>
            <p:cNvPr id="71" name="Graphic 14">
              <a:extLst>
                <a:ext uri="{FF2B5EF4-FFF2-40B4-BE49-F238E27FC236}">
                  <a16:creationId xmlns:a16="http://schemas.microsoft.com/office/drawing/2014/main" id="{938311BD-F631-5EF1-03E9-C45734F87A15}"/>
                </a:ext>
              </a:extLst>
            </p:cNvPr>
            <p:cNvSpPr/>
            <p:nvPr/>
          </p:nvSpPr>
          <p:spPr>
            <a:xfrm>
              <a:off x="3829387" y="1999848"/>
              <a:ext cx="2094864" cy="190500"/>
            </a:xfrm>
            <a:custGeom>
              <a:avLst/>
              <a:gdLst/>
              <a:ahLst/>
              <a:cxnLst/>
              <a:rect l="l" t="t" r="r" b="b"/>
              <a:pathLst>
                <a:path w="2094864" h="190500">
                  <a:moveTo>
                    <a:pt x="50800" y="0"/>
                  </a:moveTo>
                  <a:lnTo>
                    <a:pt x="21431" y="793"/>
                  </a:lnTo>
                  <a:lnTo>
                    <a:pt x="6350" y="6350"/>
                  </a:lnTo>
                  <a:lnTo>
                    <a:pt x="793" y="21431"/>
                  </a:lnTo>
                  <a:lnTo>
                    <a:pt x="0" y="50800"/>
                  </a:lnTo>
                  <a:lnTo>
                    <a:pt x="0" y="139141"/>
                  </a:lnTo>
                  <a:lnTo>
                    <a:pt x="793" y="168509"/>
                  </a:lnTo>
                  <a:lnTo>
                    <a:pt x="6350" y="183591"/>
                  </a:lnTo>
                  <a:lnTo>
                    <a:pt x="21431" y="189147"/>
                  </a:lnTo>
                  <a:lnTo>
                    <a:pt x="50800" y="189941"/>
                  </a:lnTo>
                  <a:lnTo>
                    <a:pt x="2043912" y="189941"/>
                  </a:lnTo>
                  <a:lnTo>
                    <a:pt x="2073281" y="189147"/>
                  </a:lnTo>
                  <a:lnTo>
                    <a:pt x="2088362" y="183591"/>
                  </a:lnTo>
                  <a:lnTo>
                    <a:pt x="2093918" y="168509"/>
                  </a:lnTo>
                  <a:lnTo>
                    <a:pt x="2094712" y="139141"/>
                  </a:lnTo>
                  <a:lnTo>
                    <a:pt x="2094712" y="50800"/>
                  </a:lnTo>
                  <a:lnTo>
                    <a:pt x="2093918" y="21431"/>
                  </a:lnTo>
                  <a:lnTo>
                    <a:pt x="2088362" y="6350"/>
                  </a:lnTo>
                  <a:lnTo>
                    <a:pt x="2073281" y="793"/>
                  </a:lnTo>
                  <a:lnTo>
                    <a:pt x="2043912" y="0"/>
                  </a:lnTo>
                  <a:lnTo>
                    <a:pt x="50800" y="0"/>
                  </a:lnTo>
                  <a:close/>
                </a:path>
              </a:pathLst>
            </a:custGeom>
            <a:ln w="12700">
              <a:noFill/>
              <a:prstDash val="solid"/>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b="1" i="0" u="none" strike="noStrike" kern="0" cap="none" spc="0" normalizeH="0" baseline="0" noProof="0">
                <a:ln>
                  <a:noFill/>
                </a:ln>
                <a:solidFill>
                  <a:sysClr val="windowText" lastClr="000000"/>
                </a:solidFill>
                <a:effectLst/>
                <a:uLnTx/>
                <a:uFillTx/>
              </a:endParaRPr>
            </a:p>
          </p:txBody>
        </p:sp>
        <p:sp>
          <p:nvSpPr>
            <p:cNvPr id="72" name="Graphic 15">
              <a:extLst>
                <a:ext uri="{FF2B5EF4-FFF2-40B4-BE49-F238E27FC236}">
                  <a16:creationId xmlns:a16="http://schemas.microsoft.com/office/drawing/2014/main" id="{AB183F91-65B2-0B77-9686-4F30EEAA2A83}"/>
                </a:ext>
              </a:extLst>
            </p:cNvPr>
            <p:cNvSpPr/>
            <p:nvPr/>
          </p:nvSpPr>
          <p:spPr>
            <a:xfrm>
              <a:off x="3812443" y="1972678"/>
              <a:ext cx="2133600" cy="201295"/>
            </a:xfrm>
            <a:custGeom>
              <a:avLst/>
              <a:gdLst/>
              <a:ahLst/>
              <a:cxnLst/>
              <a:rect l="l" t="t" r="r" b="b"/>
              <a:pathLst>
                <a:path w="2133600" h="201295">
                  <a:moveTo>
                    <a:pt x="2133600" y="201168"/>
                  </a:moveTo>
                  <a:lnTo>
                    <a:pt x="0" y="201168"/>
                  </a:lnTo>
                  <a:lnTo>
                    <a:pt x="0" y="0"/>
                  </a:lnTo>
                  <a:lnTo>
                    <a:pt x="2133600" y="0"/>
                  </a:lnTo>
                  <a:lnTo>
                    <a:pt x="2133600" y="201168"/>
                  </a:lnTo>
                  <a:close/>
                </a:path>
              </a:pathLst>
            </a:custGeom>
            <a:solidFill>
              <a:srgbClr val="FFFFFF">
                <a:alpha val="75000"/>
              </a:srgbClr>
            </a:solidFill>
            <a:ln>
              <a:noFill/>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b="1" i="0" u="none" strike="noStrike" kern="0" cap="none" spc="0" normalizeH="0" baseline="0" noProof="0">
                <a:ln>
                  <a:noFill/>
                </a:ln>
                <a:solidFill>
                  <a:sysClr val="windowText" lastClr="000000"/>
                </a:solidFill>
                <a:effectLst/>
                <a:uLnTx/>
                <a:uFillTx/>
              </a:endParaRPr>
            </a:p>
          </p:txBody>
        </p:sp>
        <p:sp>
          <p:nvSpPr>
            <p:cNvPr id="73" name="Graphic 16">
              <a:extLst>
                <a:ext uri="{FF2B5EF4-FFF2-40B4-BE49-F238E27FC236}">
                  <a16:creationId xmlns:a16="http://schemas.microsoft.com/office/drawing/2014/main" id="{40D68F25-5380-9BF8-48DE-59D0CC2007A5}"/>
                </a:ext>
              </a:extLst>
            </p:cNvPr>
            <p:cNvSpPr/>
            <p:nvPr/>
          </p:nvSpPr>
          <p:spPr>
            <a:xfrm>
              <a:off x="243753" y="734239"/>
              <a:ext cx="2407285" cy="190500"/>
            </a:xfrm>
            <a:custGeom>
              <a:avLst/>
              <a:gdLst/>
              <a:ahLst/>
              <a:cxnLst/>
              <a:rect l="l" t="t" r="r" b="b"/>
              <a:pathLst>
                <a:path w="2407285" h="190500">
                  <a:moveTo>
                    <a:pt x="2355977" y="0"/>
                  </a:moveTo>
                  <a:lnTo>
                    <a:pt x="50800" y="0"/>
                  </a:lnTo>
                  <a:lnTo>
                    <a:pt x="21431" y="793"/>
                  </a:lnTo>
                  <a:lnTo>
                    <a:pt x="6350" y="6350"/>
                  </a:lnTo>
                  <a:lnTo>
                    <a:pt x="793" y="21431"/>
                  </a:lnTo>
                  <a:lnTo>
                    <a:pt x="0" y="50800"/>
                  </a:lnTo>
                  <a:lnTo>
                    <a:pt x="0" y="139141"/>
                  </a:lnTo>
                  <a:lnTo>
                    <a:pt x="793" y="168509"/>
                  </a:lnTo>
                  <a:lnTo>
                    <a:pt x="6350" y="183591"/>
                  </a:lnTo>
                  <a:lnTo>
                    <a:pt x="21431" y="189147"/>
                  </a:lnTo>
                  <a:lnTo>
                    <a:pt x="50800" y="189941"/>
                  </a:lnTo>
                  <a:lnTo>
                    <a:pt x="2355977" y="189941"/>
                  </a:lnTo>
                  <a:lnTo>
                    <a:pt x="2385345" y="189147"/>
                  </a:lnTo>
                  <a:lnTo>
                    <a:pt x="2400427" y="183591"/>
                  </a:lnTo>
                  <a:lnTo>
                    <a:pt x="2405983" y="168509"/>
                  </a:lnTo>
                  <a:lnTo>
                    <a:pt x="2406777" y="139141"/>
                  </a:lnTo>
                  <a:lnTo>
                    <a:pt x="2406777" y="50800"/>
                  </a:lnTo>
                  <a:lnTo>
                    <a:pt x="2405983" y="21431"/>
                  </a:lnTo>
                  <a:lnTo>
                    <a:pt x="2400427" y="6350"/>
                  </a:lnTo>
                  <a:lnTo>
                    <a:pt x="2385345" y="793"/>
                  </a:lnTo>
                  <a:lnTo>
                    <a:pt x="2355977" y="0"/>
                  </a:lnTo>
                  <a:close/>
                </a:path>
              </a:pathLst>
            </a:custGeom>
            <a:solidFill>
              <a:srgbClr val="FAB177"/>
            </a:solidFill>
            <a:ln>
              <a:noFill/>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b="1" i="0" u="none" strike="noStrike" kern="0" cap="none" spc="0" normalizeH="0" baseline="0" noProof="0">
                <a:ln>
                  <a:noFill/>
                </a:ln>
                <a:solidFill>
                  <a:sysClr val="windowText" lastClr="000000"/>
                </a:solidFill>
                <a:effectLst/>
                <a:uLnTx/>
                <a:uFillTx/>
              </a:endParaRPr>
            </a:p>
          </p:txBody>
        </p:sp>
        <p:sp>
          <p:nvSpPr>
            <p:cNvPr id="74" name="Graphic 17">
              <a:extLst>
                <a:ext uri="{FF2B5EF4-FFF2-40B4-BE49-F238E27FC236}">
                  <a16:creationId xmlns:a16="http://schemas.microsoft.com/office/drawing/2014/main" id="{B8D97438-2570-2A18-91BA-0DBEBC9B8F65}"/>
                </a:ext>
              </a:extLst>
            </p:cNvPr>
            <p:cNvSpPr/>
            <p:nvPr/>
          </p:nvSpPr>
          <p:spPr>
            <a:xfrm>
              <a:off x="243753" y="734239"/>
              <a:ext cx="2407285" cy="190500"/>
            </a:xfrm>
            <a:custGeom>
              <a:avLst/>
              <a:gdLst/>
              <a:ahLst/>
              <a:cxnLst/>
              <a:rect l="l" t="t" r="r" b="b"/>
              <a:pathLst>
                <a:path w="2407285" h="190500">
                  <a:moveTo>
                    <a:pt x="50800" y="0"/>
                  </a:moveTo>
                  <a:lnTo>
                    <a:pt x="21431" y="793"/>
                  </a:lnTo>
                  <a:lnTo>
                    <a:pt x="6350" y="6350"/>
                  </a:lnTo>
                  <a:lnTo>
                    <a:pt x="793" y="21431"/>
                  </a:lnTo>
                  <a:lnTo>
                    <a:pt x="0" y="50800"/>
                  </a:lnTo>
                  <a:lnTo>
                    <a:pt x="0" y="139141"/>
                  </a:lnTo>
                  <a:lnTo>
                    <a:pt x="793" y="168509"/>
                  </a:lnTo>
                  <a:lnTo>
                    <a:pt x="6350" y="183591"/>
                  </a:lnTo>
                  <a:lnTo>
                    <a:pt x="21431" y="189147"/>
                  </a:lnTo>
                  <a:lnTo>
                    <a:pt x="50800" y="189941"/>
                  </a:lnTo>
                  <a:lnTo>
                    <a:pt x="2355977" y="189941"/>
                  </a:lnTo>
                  <a:lnTo>
                    <a:pt x="2385345" y="189147"/>
                  </a:lnTo>
                  <a:lnTo>
                    <a:pt x="2400427" y="183591"/>
                  </a:lnTo>
                  <a:lnTo>
                    <a:pt x="2405983" y="168509"/>
                  </a:lnTo>
                  <a:lnTo>
                    <a:pt x="2406777" y="139141"/>
                  </a:lnTo>
                  <a:lnTo>
                    <a:pt x="2406777" y="50800"/>
                  </a:lnTo>
                  <a:lnTo>
                    <a:pt x="2405983" y="21431"/>
                  </a:lnTo>
                  <a:lnTo>
                    <a:pt x="2400427" y="6350"/>
                  </a:lnTo>
                  <a:lnTo>
                    <a:pt x="2385345" y="793"/>
                  </a:lnTo>
                  <a:lnTo>
                    <a:pt x="2355977" y="0"/>
                  </a:lnTo>
                  <a:lnTo>
                    <a:pt x="50800" y="0"/>
                  </a:lnTo>
                  <a:close/>
                </a:path>
              </a:pathLst>
            </a:custGeom>
            <a:ln w="12700">
              <a:noFill/>
              <a:prstDash val="solid"/>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b="1" i="0" u="none" strike="noStrike" kern="0" cap="none" spc="0" normalizeH="0" baseline="0" noProof="0">
                <a:ln>
                  <a:noFill/>
                </a:ln>
                <a:solidFill>
                  <a:sysClr val="windowText" lastClr="000000"/>
                </a:solidFill>
                <a:effectLst/>
                <a:uLnTx/>
                <a:uFillTx/>
              </a:endParaRPr>
            </a:p>
          </p:txBody>
        </p:sp>
        <p:sp>
          <p:nvSpPr>
            <p:cNvPr id="75" name="Graphic 18">
              <a:extLst>
                <a:ext uri="{FF2B5EF4-FFF2-40B4-BE49-F238E27FC236}">
                  <a16:creationId xmlns:a16="http://schemas.microsoft.com/office/drawing/2014/main" id="{CF92D24C-5362-D508-FA14-EF237A7105DD}"/>
                </a:ext>
              </a:extLst>
            </p:cNvPr>
            <p:cNvSpPr/>
            <p:nvPr/>
          </p:nvSpPr>
          <p:spPr>
            <a:xfrm>
              <a:off x="232103" y="714172"/>
              <a:ext cx="2438400" cy="196850"/>
            </a:xfrm>
            <a:custGeom>
              <a:avLst/>
              <a:gdLst/>
              <a:ahLst/>
              <a:cxnLst/>
              <a:rect l="l" t="t" r="r" b="b"/>
              <a:pathLst>
                <a:path w="2438400" h="196850">
                  <a:moveTo>
                    <a:pt x="2438406" y="196595"/>
                  </a:moveTo>
                  <a:lnTo>
                    <a:pt x="0" y="196595"/>
                  </a:lnTo>
                  <a:lnTo>
                    <a:pt x="0" y="0"/>
                  </a:lnTo>
                  <a:lnTo>
                    <a:pt x="2438406" y="0"/>
                  </a:lnTo>
                  <a:lnTo>
                    <a:pt x="2438406" y="196595"/>
                  </a:lnTo>
                  <a:close/>
                </a:path>
              </a:pathLst>
            </a:custGeom>
            <a:solidFill>
              <a:srgbClr val="FFFFFF">
                <a:alpha val="75000"/>
              </a:srgbClr>
            </a:solidFill>
            <a:ln>
              <a:noFill/>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b="1" i="0" u="none" strike="noStrike" kern="0" cap="none" spc="0" normalizeH="0" baseline="0" noProof="0">
                <a:ln>
                  <a:noFill/>
                </a:ln>
                <a:solidFill>
                  <a:sysClr val="windowText" lastClr="000000"/>
                </a:solidFill>
                <a:effectLst/>
                <a:uLnTx/>
                <a:uFillTx/>
              </a:endParaRPr>
            </a:p>
          </p:txBody>
        </p:sp>
        <p:sp>
          <p:nvSpPr>
            <p:cNvPr id="76" name="Graphic 19">
              <a:extLst>
                <a:ext uri="{FF2B5EF4-FFF2-40B4-BE49-F238E27FC236}">
                  <a16:creationId xmlns:a16="http://schemas.microsoft.com/office/drawing/2014/main" id="{438A932B-18FE-1BBE-0E4D-76179020EAEA}"/>
                </a:ext>
              </a:extLst>
            </p:cNvPr>
            <p:cNvSpPr/>
            <p:nvPr/>
          </p:nvSpPr>
          <p:spPr>
            <a:xfrm>
              <a:off x="232103" y="732459"/>
              <a:ext cx="2438400" cy="210820"/>
            </a:xfrm>
            <a:custGeom>
              <a:avLst/>
              <a:gdLst/>
              <a:ahLst/>
              <a:cxnLst/>
              <a:rect l="l" t="t" r="r" b="b"/>
              <a:pathLst>
                <a:path w="2438400" h="210820">
                  <a:moveTo>
                    <a:pt x="0" y="0"/>
                  </a:moveTo>
                  <a:lnTo>
                    <a:pt x="2438406" y="0"/>
                  </a:lnTo>
                  <a:lnTo>
                    <a:pt x="2438406" y="210312"/>
                  </a:lnTo>
                  <a:lnTo>
                    <a:pt x="0" y="210312"/>
                  </a:lnTo>
                  <a:lnTo>
                    <a:pt x="0" y="0"/>
                  </a:lnTo>
                  <a:close/>
                </a:path>
              </a:pathLst>
            </a:custGeom>
            <a:solidFill>
              <a:srgbClr val="231F20">
                <a:alpha val="75000"/>
              </a:srgbClr>
            </a:solidFill>
            <a:ln>
              <a:noFill/>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b="1" i="0" u="none" strike="noStrike" kern="0" cap="none" spc="0" normalizeH="0" baseline="0" noProof="0">
                <a:ln>
                  <a:noFill/>
                </a:ln>
                <a:solidFill>
                  <a:sysClr val="windowText" lastClr="000000"/>
                </a:solidFill>
                <a:effectLst/>
                <a:uLnTx/>
                <a:uFillTx/>
              </a:endParaRPr>
            </a:p>
          </p:txBody>
        </p:sp>
        <p:sp>
          <p:nvSpPr>
            <p:cNvPr id="77" name="Graphic 20">
              <a:extLst>
                <a:ext uri="{FF2B5EF4-FFF2-40B4-BE49-F238E27FC236}">
                  <a16:creationId xmlns:a16="http://schemas.microsoft.com/office/drawing/2014/main" id="{D210A5CF-D0A2-361E-9440-263989643278}"/>
                </a:ext>
              </a:extLst>
            </p:cNvPr>
            <p:cNvSpPr/>
            <p:nvPr/>
          </p:nvSpPr>
          <p:spPr>
            <a:xfrm>
              <a:off x="243753" y="1041091"/>
              <a:ext cx="2407285" cy="190500"/>
            </a:xfrm>
            <a:custGeom>
              <a:avLst/>
              <a:gdLst/>
              <a:ahLst/>
              <a:cxnLst/>
              <a:rect l="l" t="t" r="r" b="b"/>
              <a:pathLst>
                <a:path w="2407285" h="190500">
                  <a:moveTo>
                    <a:pt x="2355977" y="0"/>
                  </a:moveTo>
                  <a:lnTo>
                    <a:pt x="50800" y="0"/>
                  </a:lnTo>
                  <a:lnTo>
                    <a:pt x="21431" y="793"/>
                  </a:lnTo>
                  <a:lnTo>
                    <a:pt x="6350" y="6350"/>
                  </a:lnTo>
                  <a:lnTo>
                    <a:pt x="793" y="21431"/>
                  </a:lnTo>
                  <a:lnTo>
                    <a:pt x="0" y="50800"/>
                  </a:lnTo>
                  <a:lnTo>
                    <a:pt x="0" y="139141"/>
                  </a:lnTo>
                  <a:lnTo>
                    <a:pt x="793" y="168509"/>
                  </a:lnTo>
                  <a:lnTo>
                    <a:pt x="6350" y="183591"/>
                  </a:lnTo>
                  <a:lnTo>
                    <a:pt x="21431" y="189147"/>
                  </a:lnTo>
                  <a:lnTo>
                    <a:pt x="50800" y="189941"/>
                  </a:lnTo>
                  <a:lnTo>
                    <a:pt x="2355977" y="189941"/>
                  </a:lnTo>
                  <a:lnTo>
                    <a:pt x="2385345" y="189147"/>
                  </a:lnTo>
                  <a:lnTo>
                    <a:pt x="2400427" y="183591"/>
                  </a:lnTo>
                  <a:lnTo>
                    <a:pt x="2405983" y="168509"/>
                  </a:lnTo>
                  <a:lnTo>
                    <a:pt x="2406777" y="139141"/>
                  </a:lnTo>
                  <a:lnTo>
                    <a:pt x="2406777" y="50800"/>
                  </a:lnTo>
                  <a:lnTo>
                    <a:pt x="2405983" y="21431"/>
                  </a:lnTo>
                  <a:lnTo>
                    <a:pt x="2400427" y="6350"/>
                  </a:lnTo>
                  <a:lnTo>
                    <a:pt x="2385345" y="793"/>
                  </a:lnTo>
                  <a:lnTo>
                    <a:pt x="2355977" y="0"/>
                  </a:lnTo>
                  <a:close/>
                </a:path>
              </a:pathLst>
            </a:custGeom>
            <a:solidFill>
              <a:srgbClr val="FAB177"/>
            </a:solidFill>
            <a:ln>
              <a:noFill/>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b="1" i="0" u="none" strike="noStrike" kern="0" cap="none" spc="0" normalizeH="0" baseline="0" noProof="0">
                <a:ln>
                  <a:noFill/>
                </a:ln>
                <a:solidFill>
                  <a:sysClr val="windowText" lastClr="000000"/>
                </a:solidFill>
                <a:effectLst/>
                <a:uLnTx/>
                <a:uFillTx/>
              </a:endParaRPr>
            </a:p>
          </p:txBody>
        </p:sp>
        <p:sp>
          <p:nvSpPr>
            <p:cNvPr id="78" name="Graphic 21">
              <a:extLst>
                <a:ext uri="{FF2B5EF4-FFF2-40B4-BE49-F238E27FC236}">
                  <a16:creationId xmlns:a16="http://schemas.microsoft.com/office/drawing/2014/main" id="{F1AA2168-C688-D49E-E2AD-3C656176A548}"/>
                </a:ext>
              </a:extLst>
            </p:cNvPr>
            <p:cNvSpPr/>
            <p:nvPr/>
          </p:nvSpPr>
          <p:spPr>
            <a:xfrm>
              <a:off x="243753" y="1041091"/>
              <a:ext cx="2407285" cy="190500"/>
            </a:xfrm>
            <a:custGeom>
              <a:avLst/>
              <a:gdLst/>
              <a:ahLst/>
              <a:cxnLst/>
              <a:rect l="l" t="t" r="r" b="b"/>
              <a:pathLst>
                <a:path w="2407285" h="190500">
                  <a:moveTo>
                    <a:pt x="50800" y="0"/>
                  </a:moveTo>
                  <a:lnTo>
                    <a:pt x="21431" y="793"/>
                  </a:lnTo>
                  <a:lnTo>
                    <a:pt x="6350" y="6350"/>
                  </a:lnTo>
                  <a:lnTo>
                    <a:pt x="793" y="21431"/>
                  </a:lnTo>
                  <a:lnTo>
                    <a:pt x="0" y="50800"/>
                  </a:lnTo>
                  <a:lnTo>
                    <a:pt x="0" y="139141"/>
                  </a:lnTo>
                  <a:lnTo>
                    <a:pt x="793" y="168509"/>
                  </a:lnTo>
                  <a:lnTo>
                    <a:pt x="6350" y="183591"/>
                  </a:lnTo>
                  <a:lnTo>
                    <a:pt x="21431" y="189147"/>
                  </a:lnTo>
                  <a:lnTo>
                    <a:pt x="50800" y="189941"/>
                  </a:lnTo>
                  <a:lnTo>
                    <a:pt x="2355977" y="189941"/>
                  </a:lnTo>
                  <a:lnTo>
                    <a:pt x="2385345" y="189147"/>
                  </a:lnTo>
                  <a:lnTo>
                    <a:pt x="2400427" y="183591"/>
                  </a:lnTo>
                  <a:lnTo>
                    <a:pt x="2405983" y="168509"/>
                  </a:lnTo>
                  <a:lnTo>
                    <a:pt x="2406777" y="139141"/>
                  </a:lnTo>
                  <a:lnTo>
                    <a:pt x="2406777" y="50800"/>
                  </a:lnTo>
                  <a:lnTo>
                    <a:pt x="2405983" y="21431"/>
                  </a:lnTo>
                  <a:lnTo>
                    <a:pt x="2400427" y="6350"/>
                  </a:lnTo>
                  <a:lnTo>
                    <a:pt x="2385345" y="793"/>
                  </a:lnTo>
                  <a:lnTo>
                    <a:pt x="2355977" y="0"/>
                  </a:lnTo>
                  <a:lnTo>
                    <a:pt x="50800" y="0"/>
                  </a:lnTo>
                  <a:close/>
                </a:path>
              </a:pathLst>
            </a:custGeom>
            <a:ln w="12700">
              <a:noFill/>
              <a:prstDash val="solid"/>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b="1" i="0" u="none" strike="noStrike" kern="0" cap="none" spc="0" normalizeH="0" baseline="0" noProof="0">
                <a:ln>
                  <a:noFill/>
                </a:ln>
                <a:solidFill>
                  <a:sysClr val="windowText" lastClr="000000"/>
                </a:solidFill>
                <a:effectLst/>
                <a:uLnTx/>
                <a:uFillTx/>
              </a:endParaRPr>
            </a:p>
          </p:txBody>
        </p:sp>
        <p:sp>
          <p:nvSpPr>
            <p:cNvPr id="79" name="Graphic 22">
              <a:extLst>
                <a:ext uri="{FF2B5EF4-FFF2-40B4-BE49-F238E27FC236}">
                  <a16:creationId xmlns:a16="http://schemas.microsoft.com/office/drawing/2014/main" id="{4401E120-0DD4-8F6D-A7D2-01E73527D2FE}"/>
                </a:ext>
              </a:extLst>
            </p:cNvPr>
            <p:cNvSpPr/>
            <p:nvPr/>
          </p:nvSpPr>
          <p:spPr>
            <a:xfrm>
              <a:off x="232103" y="1021994"/>
              <a:ext cx="2438400" cy="192405"/>
            </a:xfrm>
            <a:custGeom>
              <a:avLst/>
              <a:gdLst/>
              <a:ahLst/>
              <a:cxnLst/>
              <a:rect l="l" t="t" r="r" b="b"/>
              <a:pathLst>
                <a:path w="2438400" h="192405">
                  <a:moveTo>
                    <a:pt x="2438406" y="192024"/>
                  </a:moveTo>
                  <a:lnTo>
                    <a:pt x="0" y="192024"/>
                  </a:lnTo>
                  <a:lnTo>
                    <a:pt x="0" y="0"/>
                  </a:lnTo>
                  <a:lnTo>
                    <a:pt x="2438406" y="0"/>
                  </a:lnTo>
                  <a:lnTo>
                    <a:pt x="2438406" y="192024"/>
                  </a:lnTo>
                  <a:close/>
                </a:path>
              </a:pathLst>
            </a:custGeom>
            <a:solidFill>
              <a:srgbClr val="FFFFFF">
                <a:alpha val="75000"/>
              </a:srgbClr>
            </a:solidFill>
            <a:ln>
              <a:noFill/>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b="1" i="0" u="none" strike="noStrike" kern="0" cap="none" spc="0" normalizeH="0" baseline="0" noProof="0">
                <a:ln>
                  <a:noFill/>
                </a:ln>
                <a:solidFill>
                  <a:sysClr val="windowText" lastClr="000000"/>
                </a:solidFill>
                <a:effectLst/>
                <a:uLnTx/>
                <a:uFillTx/>
              </a:endParaRPr>
            </a:p>
          </p:txBody>
        </p:sp>
        <p:sp>
          <p:nvSpPr>
            <p:cNvPr id="80" name="Graphic 23">
              <a:extLst>
                <a:ext uri="{FF2B5EF4-FFF2-40B4-BE49-F238E27FC236}">
                  <a16:creationId xmlns:a16="http://schemas.microsoft.com/office/drawing/2014/main" id="{251BEB4D-6381-8DF9-3134-EC6517530767}"/>
                </a:ext>
              </a:extLst>
            </p:cNvPr>
            <p:cNvSpPr/>
            <p:nvPr/>
          </p:nvSpPr>
          <p:spPr>
            <a:xfrm>
              <a:off x="243753" y="1362417"/>
              <a:ext cx="2407285" cy="190500"/>
            </a:xfrm>
            <a:custGeom>
              <a:avLst/>
              <a:gdLst/>
              <a:ahLst/>
              <a:cxnLst/>
              <a:rect l="l" t="t" r="r" b="b"/>
              <a:pathLst>
                <a:path w="2407285" h="190500">
                  <a:moveTo>
                    <a:pt x="2355977" y="0"/>
                  </a:moveTo>
                  <a:lnTo>
                    <a:pt x="50800" y="0"/>
                  </a:lnTo>
                  <a:lnTo>
                    <a:pt x="21431" y="793"/>
                  </a:lnTo>
                  <a:lnTo>
                    <a:pt x="6350" y="6350"/>
                  </a:lnTo>
                  <a:lnTo>
                    <a:pt x="793" y="21431"/>
                  </a:lnTo>
                  <a:lnTo>
                    <a:pt x="0" y="50800"/>
                  </a:lnTo>
                  <a:lnTo>
                    <a:pt x="0" y="139141"/>
                  </a:lnTo>
                  <a:lnTo>
                    <a:pt x="793" y="168509"/>
                  </a:lnTo>
                  <a:lnTo>
                    <a:pt x="6350" y="183591"/>
                  </a:lnTo>
                  <a:lnTo>
                    <a:pt x="21431" y="189147"/>
                  </a:lnTo>
                  <a:lnTo>
                    <a:pt x="50800" y="189941"/>
                  </a:lnTo>
                  <a:lnTo>
                    <a:pt x="2355977" y="189941"/>
                  </a:lnTo>
                  <a:lnTo>
                    <a:pt x="2385345" y="189147"/>
                  </a:lnTo>
                  <a:lnTo>
                    <a:pt x="2400427" y="183591"/>
                  </a:lnTo>
                  <a:lnTo>
                    <a:pt x="2405983" y="168509"/>
                  </a:lnTo>
                  <a:lnTo>
                    <a:pt x="2406777" y="139141"/>
                  </a:lnTo>
                  <a:lnTo>
                    <a:pt x="2406777" y="50800"/>
                  </a:lnTo>
                  <a:lnTo>
                    <a:pt x="2405983" y="21431"/>
                  </a:lnTo>
                  <a:lnTo>
                    <a:pt x="2400427" y="6350"/>
                  </a:lnTo>
                  <a:lnTo>
                    <a:pt x="2385345" y="793"/>
                  </a:lnTo>
                  <a:lnTo>
                    <a:pt x="2355977" y="0"/>
                  </a:lnTo>
                  <a:close/>
                </a:path>
              </a:pathLst>
            </a:custGeom>
            <a:solidFill>
              <a:srgbClr val="FAB177"/>
            </a:solidFill>
            <a:ln>
              <a:noFill/>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b="1" i="0" u="none" strike="noStrike" kern="0" cap="none" spc="0" normalizeH="0" baseline="0" noProof="0">
                <a:ln>
                  <a:noFill/>
                </a:ln>
                <a:solidFill>
                  <a:sysClr val="windowText" lastClr="000000"/>
                </a:solidFill>
                <a:effectLst/>
                <a:uLnTx/>
                <a:uFillTx/>
              </a:endParaRPr>
            </a:p>
          </p:txBody>
        </p:sp>
        <p:sp>
          <p:nvSpPr>
            <p:cNvPr id="81" name="Graphic 24">
              <a:extLst>
                <a:ext uri="{FF2B5EF4-FFF2-40B4-BE49-F238E27FC236}">
                  <a16:creationId xmlns:a16="http://schemas.microsoft.com/office/drawing/2014/main" id="{95799540-A64F-3549-D2E4-B0A2442C7D89}"/>
                </a:ext>
              </a:extLst>
            </p:cNvPr>
            <p:cNvSpPr/>
            <p:nvPr/>
          </p:nvSpPr>
          <p:spPr>
            <a:xfrm>
              <a:off x="243753" y="1362417"/>
              <a:ext cx="2407285" cy="190500"/>
            </a:xfrm>
            <a:custGeom>
              <a:avLst/>
              <a:gdLst/>
              <a:ahLst/>
              <a:cxnLst/>
              <a:rect l="l" t="t" r="r" b="b"/>
              <a:pathLst>
                <a:path w="2407285" h="190500">
                  <a:moveTo>
                    <a:pt x="50800" y="0"/>
                  </a:moveTo>
                  <a:lnTo>
                    <a:pt x="21431" y="793"/>
                  </a:lnTo>
                  <a:lnTo>
                    <a:pt x="6350" y="6350"/>
                  </a:lnTo>
                  <a:lnTo>
                    <a:pt x="793" y="21431"/>
                  </a:lnTo>
                  <a:lnTo>
                    <a:pt x="0" y="50800"/>
                  </a:lnTo>
                  <a:lnTo>
                    <a:pt x="0" y="139141"/>
                  </a:lnTo>
                  <a:lnTo>
                    <a:pt x="793" y="168509"/>
                  </a:lnTo>
                  <a:lnTo>
                    <a:pt x="6350" y="183591"/>
                  </a:lnTo>
                  <a:lnTo>
                    <a:pt x="21431" y="189147"/>
                  </a:lnTo>
                  <a:lnTo>
                    <a:pt x="50800" y="189941"/>
                  </a:lnTo>
                  <a:lnTo>
                    <a:pt x="2355977" y="189941"/>
                  </a:lnTo>
                  <a:lnTo>
                    <a:pt x="2385345" y="189147"/>
                  </a:lnTo>
                  <a:lnTo>
                    <a:pt x="2400427" y="183591"/>
                  </a:lnTo>
                  <a:lnTo>
                    <a:pt x="2405983" y="168509"/>
                  </a:lnTo>
                  <a:lnTo>
                    <a:pt x="2406777" y="139141"/>
                  </a:lnTo>
                  <a:lnTo>
                    <a:pt x="2406777" y="50800"/>
                  </a:lnTo>
                  <a:lnTo>
                    <a:pt x="2405983" y="21431"/>
                  </a:lnTo>
                  <a:lnTo>
                    <a:pt x="2400427" y="6350"/>
                  </a:lnTo>
                  <a:lnTo>
                    <a:pt x="2385345" y="793"/>
                  </a:lnTo>
                  <a:lnTo>
                    <a:pt x="2355977" y="0"/>
                  </a:lnTo>
                  <a:lnTo>
                    <a:pt x="50800" y="0"/>
                  </a:lnTo>
                  <a:close/>
                </a:path>
              </a:pathLst>
            </a:custGeom>
            <a:ln w="12700">
              <a:noFill/>
              <a:prstDash val="solid"/>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b="1" i="0" u="none" strike="noStrike" kern="0" cap="none" spc="0" normalizeH="0" baseline="0" noProof="0">
                <a:ln>
                  <a:noFill/>
                </a:ln>
                <a:solidFill>
                  <a:sysClr val="windowText" lastClr="000000"/>
                </a:solidFill>
                <a:effectLst/>
                <a:uLnTx/>
                <a:uFillTx/>
              </a:endParaRPr>
            </a:p>
          </p:txBody>
        </p:sp>
        <p:sp>
          <p:nvSpPr>
            <p:cNvPr id="82" name="Graphic 25">
              <a:extLst>
                <a:ext uri="{FF2B5EF4-FFF2-40B4-BE49-F238E27FC236}">
                  <a16:creationId xmlns:a16="http://schemas.microsoft.com/office/drawing/2014/main" id="{0018C256-4241-856D-8296-96182847685A}"/>
                </a:ext>
              </a:extLst>
            </p:cNvPr>
            <p:cNvSpPr/>
            <p:nvPr/>
          </p:nvSpPr>
          <p:spPr>
            <a:xfrm>
              <a:off x="232103" y="1332242"/>
              <a:ext cx="2438400" cy="205740"/>
            </a:xfrm>
            <a:custGeom>
              <a:avLst/>
              <a:gdLst/>
              <a:ahLst/>
              <a:cxnLst/>
              <a:rect l="l" t="t" r="r" b="b"/>
              <a:pathLst>
                <a:path w="2438400" h="205740">
                  <a:moveTo>
                    <a:pt x="2438406" y="205740"/>
                  </a:moveTo>
                  <a:lnTo>
                    <a:pt x="0" y="205740"/>
                  </a:lnTo>
                  <a:lnTo>
                    <a:pt x="0" y="0"/>
                  </a:lnTo>
                  <a:lnTo>
                    <a:pt x="2438406" y="0"/>
                  </a:lnTo>
                  <a:lnTo>
                    <a:pt x="2438406" y="205740"/>
                  </a:lnTo>
                  <a:close/>
                </a:path>
              </a:pathLst>
            </a:custGeom>
            <a:solidFill>
              <a:srgbClr val="FFFFFF">
                <a:alpha val="75000"/>
              </a:srgbClr>
            </a:solidFill>
            <a:ln>
              <a:noFill/>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b="1" i="0" u="none" strike="noStrike" kern="0" cap="none" spc="0" normalizeH="0" baseline="0" noProof="0">
                <a:ln>
                  <a:noFill/>
                </a:ln>
                <a:solidFill>
                  <a:sysClr val="windowText" lastClr="000000"/>
                </a:solidFill>
                <a:effectLst/>
                <a:uLnTx/>
                <a:uFillTx/>
              </a:endParaRPr>
            </a:p>
          </p:txBody>
        </p:sp>
        <p:sp>
          <p:nvSpPr>
            <p:cNvPr id="83" name="Graphic 26">
              <a:extLst>
                <a:ext uri="{FF2B5EF4-FFF2-40B4-BE49-F238E27FC236}">
                  <a16:creationId xmlns:a16="http://schemas.microsoft.com/office/drawing/2014/main" id="{7C47F698-87EC-0402-8A40-68C9B83CBD56}"/>
                </a:ext>
              </a:extLst>
            </p:cNvPr>
            <p:cNvSpPr/>
            <p:nvPr/>
          </p:nvSpPr>
          <p:spPr>
            <a:xfrm>
              <a:off x="243753" y="1679973"/>
              <a:ext cx="2407285" cy="190500"/>
            </a:xfrm>
            <a:custGeom>
              <a:avLst/>
              <a:gdLst/>
              <a:ahLst/>
              <a:cxnLst/>
              <a:rect l="l" t="t" r="r" b="b"/>
              <a:pathLst>
                <a:path w="2407285" h="190500">
                  <a:moveTo>
                    <a:pt x="2355977" y="0"/>
                  </a:moveTo>
                  <a:lnTo>
                    <a:pt x="50800" y="0"/>
                  </a:lnTo>
                  <a:lnTo>
                    <a:pt x="21431" y="793"/>
                  </a:lnTo>
                  <a:lnTo>
                    <a:pt x="6350" y="6350"/>
                  </a:lnTo>
                  <a:lnTo>
                    <a:pt x="793" y="21431"/>
                  </a:lnTo>
                  <a:lnTo>
                    <a:pt x="0" y="50800"/>
                  </a:lnTo>
                  <a:lnTo>
                    <a:pt x="0" y="139141"/>
                  </a:lnTo>
                  <a:lnTo>
                    <a:pt x="793" y="168509"/>
                  </a:lnTo>
                  <a:lnTo>
                    <a:pt x="6350" y="183591"/>
                  </a:lnTo>
                  <a:lnTo>
                    <a:pt x="21431" y="189147"/>
                  </a:lnTo>
                  <a:lnTo>
                    <a:pt x="50800" y="189941"/>
                  </a:lnTo>
                  <a:lnTo>
                    <a:pt x="2355977" y="189941"/>
                  </a:lnTo>
                  <a:lnTo>
                    <a:pt x="2385345" y="189147"/>
                  </a:lnTo>
                  <a:lnTo>
                    <a:pt x="2400427" y="183591"/>
                  </a:lnTo>
                  <a:lnTo>
                    <a:pt x="2405983" y="168509"/>
                  </a:lnTo>
                  <a:lnTo>
                    <a:pt x="2406777" y="139141"/>
                  </a:lnTo>
                  <a:lnTo>
                    <a:pt x="2406777" y="50800"/>
                  </a:lnTo>
                  <a:lnTo>
                    <a:pt x="2405983" y="21431"/>
                  </a:lnTo>
                  <a:lnTo>
                    <a:pt x="2400427" y="6350"/>
                  </a:lnTo>
                  <a:lnTo>
                    <a:pt x="2385345" y="793"/>
                  </a:lnTo>
                  <a:lnTo>
                    <a:pt x="2355977" y="0"/>
                  </a:lnTo>
                  <a:close/>
                </a:path>
              </a:pathLst>
            </a:custGeom>
            <a:solidFill>
              <a:srgbClr val="FAB177"/>
            </a:solidFill>
            <a:ln>
              <a:noFill/>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b="1" i="0" u="none" strike="noStrike" kern="0" cap="none" spc="0" normalizeH="0" baseline="0" noProof="0">
                <a:ln>
                  <a:noFill/>
                </a:ln>
                <a:solidFill>
                  <a:sysClr val="windowText" lastClr="000000"/>
                </a:solidFill>
                <a:effectLst/>
                <a:uLnTx/>
                <a:uFillTx/>
              </a:endParaRPr>
            </a:p>
          </p:txBody>
        </p:sp>
        <p:sp>
          <p:nvSpPr>
            <p:cNvPr id="84" name="Graphic 27">
              <a:extLst>
                <a:ext uri="{FF2B5EF4-FFF2-40B4-BE49-F238E27FC236}">
                  <a16:creationId xmlns:a16="http://schemas.microsoft.com/office/drawing/2014/main" id="{7F1B6C60-5FE6-134E-946F-1D3EB21F3A9B}"/>
                </a:ext>
              </a:extLst>
            </p:cNvPr>
            <p:cNvSpPr/>
            <p:nvPr/>
          </p:nvSpPr>
          <p:spPr>
            <a:xfrm>
              <a:off x="243753" y="1679973"/>
              <a:ext cx="2407285" cy="190500"/>
            </a:xfrm>
            <a:custGeom>
              <a:avLst/>
              <a:gdLst/>
              <a:ahLst/>
              <a:cxnLst/>
              <a:rect l="l" t="t" r="r" b="b"/>
              <a:pathLst>
                <a:path w="2407285" h="190500">
                  <a:moveTo>
                    <a:pt x="50800" y="0"/>
                  </a:moveTo>
                  <a:lnTo>
                    <a:pt x="21431" y="793"/>
                  </a:lnTo>
                  <a:lnTo>
                    <a:pt x="6350" y="6350"/>
                  </a:lnTo>
                  <a:lnTo>
                    <a:pt x="793" y="21431"/>
                  </a:lnTo>
                  <a:lnTo>
                    <a:pt x="0" y="50800"/>
                  </a:lnTo>
                  <a:lnTo>
                    <a:pt x="0" y="139141"/>
                  </a:lnTo>
                  <a:lnTo>
                    <a:pt x="793" y="168509"/>
                  </a:lnTo>
                  <a:lnTo>
                    <a:pt x="6350" y="183591"/>
                  </a:lnTo>
                  <a:lnTo>
                    <a:pt x="21431" y="189147"/>
                  </a:lnTo>
                  <a:lnTo>
                    <a:pt x="50800" y="189941"/>
                  </a:lnTo>
                  <a:lnTo>
                    <a:pt x="2355977" y="189941"/>
                  </a:lnTo>
                  <a:lnTo>
                    <a:pt x="2385345" y="189147"/>
                  </a:lnTo>
                  <a:lnTo>
                    <a:pt x="2400427" y="183591"/>
                  </a:lnTo>
                  <a:lnTo>
                    <a:pt x="2405983" y="168509"/>
                  </a:lnTo>
                  <a:lnTo>
                    <a:pt x="2406777" y="139141"/>
                  </a:lnTo>
                  <a:lnTo>
                    <a:pt x="2406777" y="50800"/>
                  </a:lnTo>
                  <a:lnTo>
                    <a:pt x="2405983" y="21431"/>
                  </a:lnTo>
                  <a:lnTo>
                    <a:pt x="2400427" y="6350"/>
                  </a:lnTo>
                  <a:lnTo>
                    <a:pt x="2385345" y="793"/>
                  </a:lnTo>
                  <a:lnTo>
                    <a:pt x="2355977" y="0"/>
                  </a:lnTo>
                  <a:lnTo>
                    <a:pt x="50800" y="0"/>
                  </a:lnTo>
                  <a:close/>
                </a:path>
              </a:pathLst>
            </a:custGeom>
            <a:ln w="12700">
              <a:noFill/>
              <a:prstDash val="solid"/>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b="1" i="0" u="none" strike="noStrike" kern="0" cap="none" spc="0" normalizeH="0" baseline="0" noProof="0">
                <a:ln>
                  <a:noFill/>
                </a:ln>
                <a:solidFill>
                  <a:sysClr val="windowText" lastClr="000000"/>
                </a:solidFill>
                <a:effectLst/>
                <a:uLnTx/>
                <a:uFillTx/>
              </a:endParaRPr>
            </a:p>
          </p:txBody>
        </p:sp>
        <p:sp>
          <p:nvSpPr>
            <p:cNvPr id="85" name="Graphic 28">
              <a:extLst>
                <a:ext uri="{FF2B5EF4-FFF2-40B4-BE49-F238E27FC236}">
                  <a16:creationId xmlns:a16="http://schemas.microsoft.com/office/drawing/2014/main" id="{AC03974A-AA3B-77C0-462F-7C7B1183201B}"/>
                </a:ext>
              </a:extLst>
            </p:cNvPr>
            <p:cNvSpPr/>
            <p:nvPr/>
          </p:nvSpPr>
          <p:spPr>
            <a:xfrm>
              <a:off x="232103" y="1651254"/>
              <a:ext cx="2438400" cy="205740"/>
            </a:xfrm>
            <a:custGeom>
              <a:avLst/>
              <a:gdLst/>
              <a:ahLst/>
              <a:cxnLst/>
              <a:rect l="l" t="t" r="r" b="b"/>
              <a:pathLst>
                <a:path w="2438400" h="205740">
                  <a:moveTo>
                    <a:pt x="2438406" y="205740"/>
                  </a:moveTo>
                  <a:lnTo>
                    <a:pt x="0" y="205740"/>
                  </a:lnTo>
                  <a:lnTo>
                    <a:pt x="0" y="0"/>
                  </a:lnTo>
                  <a:lnTo>
                    <a:pt x="2438406" y="0"/>
                  </a:lnTo>
                  <a:lnTo>
                    <a:pt x="2438406" y="205740"/>
                  </a:lnTo>
                  <a:close/>
                </a:path>
              </a:pathLst>
            </a:custGeom>
            <a:solidFill>
              <a:srgbClr val="FFFFFF">
                <a:alpha val="75000"/>
              </a:srgbClr>
            </a:solidFill>
            <a:ln>
              <a:noFill/>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b="1" i="0" u="none" strike="noStrike" kern="0" cap="none" spc="0" normalizeH="0" baseline="0" noProof="0">
                <a:ln>
                  <a:noFill/>
                </a:ln>
                <a:solidFill>
                  <a:sysClr val="windowText" lastClr="000000"/>
                </a:solidFill>
                <a:effectLst/>
                <a:uLnTx/>
                <a:uFillTx/>
              </a:endParaRPr>
            </a:p>
          </p:txBody>
        </p:sp>
        <p:sp>
          <p:nvSpPr>
            <p:cNvPr id="86" name="Graphic 29">
              <a:extLst>
                <a:ext uri="{FF2B5EF4-FFF2-40B4-BE49-F238E27FC236}">
                  <a16:creationId xmlns:a16="http://schemas.microsoft.com/office/drawing/2014/main" id="{52D9F5FB-BA6A-767B-8476-122993391AF4}"/>
                </a:ext>
              </a:extLst>
            </p:cNvPr>
            <p:cNvSpPr/>
            <p:nvPr/>
          </p:nvSpPr>
          <p:spPr>
            <a:xfrm>
              <a:off x="243753" y="1999848"/>
              <a:ext cx="2407285" cy="190500"/>
            </a:xfrm>
            <a:custGeom>
              <a:avLst/>
              <a:gdLst/>
              <a:ahLst/>
              <a:cxnLst/>
              <a:rect l="l" t="t" r="r" b="b"/>
              <a:pathLst>
                <a:path w="2407285" h="190500">
                  <a:moveTo>
                    <a:pt x="2355977" y="0"/>
                  </a:moveTo>
                  <a:lnTo>
                    <a:pt x="50800" y="0"/>
                  </a:lnTo>
                  <a:lnTo>
                    <a:pt x="21431" y="793"/>
                  </a:lnTo>
                  <a:lnTo>
                    <a:pt x="6350" y="6350"/>
                  </a:lnTo>
                  <a:lnTo>
                    <a:pt x="793" y="21431"/>
                  </a:lnTo>
                  <a:lnTo>
                    <a:pt x="0" y="50800"/>
                  </a:lnTo>
                  <a:lnTo>
                    <a:pt x="0" y="139141"/>
                  </a:lnTo>
                  <a:lnTo>
                    <a:pt x="793" y="168509"/>
                  </a:lnTo>
                  <a:lnTo>
                    <a:pt x="6350" y="183591"/>
                  </a:lnTo>
                  <a:lnTo>
                    <a:pt x="21431" y="189147"/>
                  </a:lnTo>
                  <a:lnTo>
                    <a:pt x="50800" y="189941"/>
                  </a:lnTo>
                  <a:lnTo>
                    <a:pt x="2355977" y="189941"/>
                  </a:lnTo>
                  <a:lnTo>
                    <a:pt x="2385345" y="189147"/>
                  </a:lnTo>
                  <a:lnTo>
                    <a:pt x="2400427" y="183591"/>
                  </a:lnTo>
                  <a:lnTo>
                    <a:pt x="2405983" y="168509"/>
                  </a:lnTo>
                  <a:lnTo>
                    <a:pt x="2406777" y="139141"/>
                  </a:lnTo>
                  <a:lnTo>
                    <a:pt x="2406777" y="50800"/>
                  </a:lnTo>
                  <a:lnTo>
                    <a:pt x="2405983" y="21431"/>
                  </a:lnTo>
                  <a:lnTo>
                    <a:pt x="2400427" y="6350"/>
                  </a:lnTo>
                  <a:lnTo>
                    <a:pt x="2385345" y="793"/>
                  </a:lnTo>
                  <a:lnTo>
                    <a:pt x="2355977" y="0"/>
                  </a:lnTo>
                  <a:close/>
                </a:path>
              </a:pathLst>
            </a:custGeom>
            <a:solidFill>
              <a:srgbClr val="FAB177"/>
            </a:solidFill>
            <a:ln>
              <a:noFill/>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b="1" i="0" u="none" strike="noStrike" kern="0" cap="none" spc="0" normalizeH="0" baseline="0" noProof="0">
                <a:ln>
                  <a:noFill/>
                </a:ln>
                <a:solidFill>
                  <a:sysClr val="windowText" lastClr="000000"/>
                </a:solidFill>
                <a:effectLst/>
                <a:uLnTx/>
                <a:uFillTx/>
              </a:endParaRPr>
            </a:p>
          </p:txBody>
        </p:sp>
        <p:sp>
          <p:nvSpPr>
            <p:cNvPr id="87" name="Graphic 30">
              <a:extLst>
                <a:ext uri="{FF2B5EF4-FFF2-40B4-BE49-F238E27FC236}">
                  <a16:creationId xmlns:a16="http://schemas.microsoft.com/office/drawing/2014/main" id="{29922F96-069D-BFBC-6AFE-74CBD8691B29}"/>
                </a:ext>
              </a:extLst>
            </p:cNvPr>
            <p:cNvSpPr/>
            <p:nvPr/>
          </p:nvSpPr>
          <p:spPr>
            <a:xfrm>
              <a:off x="243753" y="1999848"/>
              <a:ext cx="2407285" cy="190500"/>
            </a:xfrm>
            <a:custGeom>
              <a:avLst/>
              <a:gdLst/>
              <a:ahLst/>
              <a:cxnLst/>
              <a:rect l="l" t="t" r="r" b="b"/>
              <a:pathLst>
                <a:path w="2407285" h="190500">
                  <a:moveTo>
                    <a:pt x="50800" y="0"/>
                  </a:moveTo>
                  <a:lnTo>
                    <a:pt x="21431" y="793"/>
                  </a:lnTo>
                  <a:lnTo>
                    <a:pt x="6350" y="6350"/>
                  </a:lnTo>
                  <a:lnTo>
                    <a:pt x="793" y="21431"/>
                  </a:lnTo>
                  <a:lnTo>
                    <a:pt x="0" y="50800"/>
                  </a:lnTo>
                  <a:lnTo>
                    <a:pt x="0" y="139141"/>
                  </a:lnTo>
                  <a:lnTo>
                    <a:pt x="793" y="168509"/>
                  </a:lnTo>
                  <a:lnTo>
                    <a:pt x="6350" y="183591"/>
                  </a:lnTo>
                  <a:lnTo>
                    <a:pt x="21431" y="189147"/>
                  </a:lnTo>
                  <a:lnTo>
                    <a:pt x="50800" y="189941"/>
                  </a:lnTo>
                  <a:lnTo>
                    <a:pt x="2355977" y="189941"/>
                  </a:lnTo>
                  <a:lnTo>
                    <a:pt x="2385345" y="189147"/>
                  </a:lnTo>
                  <a:lnTo>
                    <a:pt x="2400427" y="183591"/>
                  </a:lnTo>
                  <a:lnTo>
                    <a:pt x="2405983" y="168509"/>
                  </a:lnTo>
                  <a:lnTo>
                    <a:pt x="2406777" y="139141"/>
                  </a:lnTo>
                  <a:lnTo>
                    <a:pt x="2406777" y="50800"/>
                  </a:lnTo>
                  <a:lnTo>
                    <a:pt x="2405983" y="21431"/>
                  </a:lnTo>
                  <a:lnTo>
                    <a:pt x="2400427" y="6350"/>
                  </a:lnTo>
                  <a:lnTo>
                    <a:pt x="2385345" y="793"/>
                  </a:lnTo>
                  <a:lnTo>
                    <a:pt x="2355977" y="0"/>
                  </a:lnTo>
                  <a:lnTo>
                    <a:pt x="50800" y="0"/>
                  </a:lnTo>
                  <a:close/>
                </a:path>
              </a:pathLst>
            </a:custGeom>
            <a:ln w="12700">
              <a:noFill/>
              <a:prstDash val="solid"/>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b="1" i="0" u="none" strike="noStrike" kern="0" cap="none" spc="0" normalizeH="0" baseline="0" noProof="0">
                <a:ln>
                  <a:noFill/>
                </a:ln>
                <a:solidFill>
                  <a:sysClr val="windowText" lastClr="000000"/>
                </a:solidFill>
                <a:effectLst/>
                <a:uLnTx/>
                <a:uFillTx/>
              </a:endParaRPr>
            </a:p>
          </p:txBody>
        </p:sp>
        <p:sp>
          <p:nvSpPr>
            <p:cNvPr id="88" name="Graphic 31">
              <a:extLst>
                <a:ext uri="{FF2B5EF4-FFF2-40B4-BE49-F238E27FC236}">
                  <a16:creationId xmlns:a16="http://schemas.microsoft.com/office/drawing/2014/main" id="{89876DB0-6F49-11C4-B89D-05FA25DC83F1}"/>
                </a:ext>
              </a:extLst>
            </p:cNvPr>
            <p:cNvSpPr/>
            <p:nvPr/>
          </p:nvSpPr>
          <p:spPr>
            <a:xfrm>
              <a:off x="232103" y="1972678"/>
              <a:ext cx="2438400" cy="201295"/>
            </a:xfrm>
            <a:custGeom>
              <a:avLst/>
              <a:gdLst/>
              <a:ahLst/>
              <a:cxnLst/>
              <a:rect l="l" t="t" r="r" b="b"/>
              <a:pathLst>
                <a:path w="2438400" h="201295">
                  <a:moveTo>
                    <a:pt x="2438406" y="201168"/>
                  </a:moveTo>
                  <a:lnTo>
                    <a:pt x="0" y="201168"/>
                  </a:lnTo>
                  <a:lnTo>
                    <a:pt x="0" y="0"/>
                  </a:lnTo>
                  <a:lnTo>
                    <a:pt x="2438406" y="0"/>
                  </a:lnTo>
                  <a:lnTo>
                    <a:pt x="2438406" y="201168"/>
                  </a:lnTo>
                  <a:close/>
                </a:path>
              </a:pathLst>
            </a:custGeom>
            <a:solidFill>
              <a:srgbClr val="FFFFFF">
                <a:alpha val="75000"/>
              </a:srgbClr>
            </a:solidFill>
            <a:ln>
              <a:noFill/>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b="1" i="0" u="none" strike="noStrike" kern="0" cap="none" spc="0" normalizeH="0" baseline="0" noProof="0">
                <a:ln>
                  <a:noFill/>
                </a:ln>
                <a:solidFill>
                  <a:sysClr val="windowText" lastClr="000000"/>
                </a:solidFill>
                <a:effectLst/>
                <a:uLnTx/>
                <a:uFillTx/>
              </a:endParaRPr>
            </a:p>
          </p:txBody>
        </p:sp>
        <p:sp>
          <p:nvSpPr>
            <p:cNvPr id="89" name="Graphic 32">
              <a:extLst>
                <a:ext uri="{FF2B5EF4-FFF2-40B4-BE49-F238E27FC236}">
                  <a16:creationId xmlns:a16="http://schemas.microsoft.com/office/drawing/2014/main" id="{A14B721A-CFF0-2BB2-A9FA-5FDCB431D7D2}"/>
                </a:ext>
              </a:extLst>
            </p:cNvPr>
            <p:cNvSpPr/>
            <p:nvPr/>
          </p:nvSpPr>
          <p:spPr>
            <a:xfrm>
              <a:off x="243753" y="2318854"/>
              <a:ext cx="2407285" cy="190500"/>
            </a:xfrm>
            <a:custGeom>
              <a:avLst/>
              <a:gdLst/>
              <a:ahLst/>
              <a:cxnLst/>
              <a:rect l="l" t="t" r="r" b="b"/>
              <a:pathLst>
                <a:path w="2407285" h="190500">
                  <a:moveTo>
                    <a:pt x="2355977" y="0"/>
                  </a:moveTo>
                  <a:lnTo>
                    <a:pt x="50800" y="0"/>
                  </a:lnTo>
                  <a:lnTo>
                    <a:pt x="21431" y="793"/>
                  </a:lnTo>
                  <a:lnTo>
                    <a:pt x="6350" y="6350"/>
                  </a:lnTo>
                  <a:lnTo>
                    <a:pt x="793" y="21431"/>
                  </a:lnTo>
                  <a:lnTo>
                    <a:pt x="0" y="50800"/>
                  </a:lnTo>
                  <a:lnTo>
                    <a:pt x="0" y="139141"/>
                  </a:lnTo>
                  <a:lnTo>
                    <a:pt x="793" y="168509"/>
                  </a:lnTo>
                  <a:lnTo>
                    <a:pt x="6350" y="183591"/>
                  </a:lnTo>
                  <a:lnTo>
                    <a:pt x="21431" y="189147"/>
                  </a:lnTo>
                  <a:lnTo>
                    <a:pt x="50800" y="189941"/>
                  </a:lnTo>
                  <a:lnTo>
                    <a:pt x="2355977" y="189941"/>
                  </a:lnTo>
                  <a:lnTo>
                    <a:pt x="2385345" y="189147"/>
                  </a:lnTo>
                  <a:lnTo>
                    <a:pt x="2400427" y="183591"/>
                  </a:lnTo>
                  <a:lnTo>
                    <a:pt x="2405983" y="168509"/>
                  </a:lnTo>
                  <a:lnTo>
                    <a:pt x="2406777" y="139141"/>
                  </a:lnTo>
                  <a:lnTo>
                    <a:pt x="2406777" y="50800"/>
                  </a:lnTo>
                  <a:lnTo>
                    <a:pt x="2405983" y="21431"/>
                  </a:lnTo>
                  <a:lnTo>
                    <a:pt x="2400427" y="6350"/>
                  </a:lnTo>
                  <a:lnTo>
                    <a:pt x="2385345" y="793"/>
                  </a:lnTo>
                  <a:lnTo>
                    <a:pt x="2355977" y="0"/>
                  </a:lnTo>
                  <a:close/>
                </a:path>
              </a:pathLst>
            </a:custGeom>
            <a:solidFill>
              <a:srgbClr val="FAB177"/>
            </a:solidFill>
            <a:ln>
              <a:noFill/>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b="1" i="0" u="none" strike="noStrike" kern="0" cap="none" spc="0" normalizeH="0" baseline="0" noProof="0">
                <a:ln>
                  <a:noFill/>
                </a:ln>
                <a:solidFill>
                  <a:sysClr val="windowText" lastClr="000000"/>
                </a:solidFill>
                <a:effectLst/>
                <a:uLnTx/>
                <a:uFillTx/>
              </a:endParaRPr>
            </a:p>
          </p:txBody>
        </p:sp>
        <p:sp>
          <p:nvSpPr>
            <p:cNvPr id="90" name="Graphic 33">
              <a:extLst>
                <a:ext uri="{FF2B5EF4-FFF2-40B4-BE49-F238E27FC236}">
                  <a16:creationId xmlns:a16="http://schemas.microsoft.com/office/drawing/2014/main" id="{2443CDC4-678E-CFB1-98EE-96FB04ADAF8E}"/>
                </a:ext>
              </a:extLst>
            </p:cNvPr>
            <p:cNvSpPr/>
            <p:nvPr/>
          </p:nvSpPr>
          <p:spPr>
            <a:xfrm>
              <a:off x="243753" y="2318854"/>
              <a:ext cx="2407285" cy="190500"/>
            </a:xfrm>
            <a:custGeom>
              <a:avLst/>
              <a:gdLst/>
              <a:ahLst/>
              <a:cxnLst/>
              <a:rect l="l" t="t" r="r" b="b"/>
              <a:pathLst>
                <a:path w="2407285" h="190500">
                  <a:moveTo>
                    <a:pt x="50800" y="0"/>
                  </a:moveTo>
                  <a:lnTo>
                    <a:pt x="21431" y="793"/>
                  </a:lnTo>
                  <a:lnTo>
                    <a:pt x="6350" y="6350"/>
                  </a:lnTo>
                  <a:lnTo>
                    <a:pt x="793" y="21431"/>
                  </a:lnTo>
                  <a:lnTo>
                    <a:pt x="0" y="50800"/>
                  </a:lnTo>
                  <a:lnTo>
                    <a:pt x="0" y="139141"/>
                  </a:lnTo>
                  <a:lnTo>
                    <a:pt x="793" y="168509"/>
                  </a:lnTo>
                  <a:lnTo>
                    <a:pt x="6350" y="183591"/>
                  </a:lnTo>
                  <a:lnTo>
                    <a:pt x="21431" y="189147"/>
                  </a:lnTo>
                  <a:lnTo>
                    <a:pt x="50800" y="189941"/>
                  </a:lnTo>
                  <a:lnTo>
                    <a:pt x="2355977" y="189941"/>
                  </a:lnTo>
                  <a:lnTo>
                    <a:pt x="2385345" y="189147"/>
                  </a:lnTo>
                  <a:lnTo>
                    <a:pt x="2400427" y="183591"/>
                  </a:lnTo>
                  <a:lnTo>
                    <a:pt x="2405983" y="168509"/>
                  </a:lnTo>
                  <a:lnTo>
                    <a:pt x="2406777" y="139141"/>
                  </a:lnTo>
                  <a:lnTo>
                    <a:pt x="2406777" y="50800"/>
                  </a:lnTo>
                  <a:lnTo>
                    <a:pt x="2405983" y="21431"/>
                  </a:lnTo>
                  <a:lnTo>
                    <a:pt x="2400427" y="6350"/>
                  </a:lnTo>
                  <a:lnTo>
                    <a:pt x="2385345" y="793"/>
                  </a:lnTo>
                  <a:lnTo>
                    <a:pt x="2355977" y="0"/>
                  </a:lnTo>
                  <a:lnTo>
                    <a:pt x="50800" y="0"/>
                  </a:lnTo>
                  <a:close/>
                </a:path>
              </a:pathLst>
            </a:custGeom>
            <a:ln w="12700">
              <a:noFill/>
              <a:prstDash val="solid"/>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b="1" i="0" u="none" strike="noStrike" kern="0" cap="none" spc="0" normalizeH="0" baseline="0" noProof="0">
                <a:ln>
                  <a:noFill/>
                </a:ln>
                <a:solidFill>
                  <a:sysClr val="windowText" lastClr="000000"/>
                </a:solidFill>
                <a:effectLst/>
                <a:uLnTx/>
                <a:uFillTx/>
              </a:endParaRPr>
            </a:p>
          </p:txBody>
        </p:sp>
        <p:sp>
          <p:nvSpPr>
            <p:cNvPr id="91" name="Graphic 34">
              <a:extLst>
                <a:ext uri="{FF2B5EF4-FFF2-40B4-BE49-F238E27FC236}">
                  <a16:creationId xmlns:a16="http://schemas.microsoft.com/office/drawing/2014/main" id="{07781A5B-3984-5AD2-7BD3-AF74FFA92033}"/>
                </a:ext>
              </a:extLst>
            </p:cNvPr>
            <p:cNvSpPr/>
            <p:nvPr/>
          </p:nvSpPr>
          <p:spPr>
            <a:xfrm>
              <a:off x="232103" y="2293200"/>
              <a:ext cx="2438400" cy="201295"/>
            </a:xfrm>
            <a:custGeom>
              <a:avLst/>
              <a:gdLst/>
              <a:ahLst/>
              <a:cxnLst/>
              <a:rect l="l" t="t" r="r" b="b"/>
              <a:pathLst>
                <a:path w="2438400" h="201295">
                  <a:moveTo>
                    <a:pt x="2438406" y="201168"/>
                  </a:moveTo>
                  <a:lnTo>
                    <a:pt x="0" y="201168"/>
                  </a:lnTo>
                  <a:lnTo>
                    <a:pt x="0" y="0"/>
                  </a:lnTo>
                  <a:lnTo>
                    <a:pt x="2438406" y="0"/>
                  </a:lnTo>
                  <a:lnTo>
                    <a:pt x="2438406" y="201168"/>
                  </a:lnTo>
                  <a:close/>
                </a:path>
              </a:pathLst>
            </a:custGeom>
            <a:solidFill>
              <a:srgbClr val="FFFFFF">
                <a:alpha val="75000"/>
              </a:srgbClr>
            </a:solidFill>
            <a:ln>
              <a:noFill/>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b="1" i="0" u="none" strike="noStrike" kern="0" cap="none" spc="0" normalizeH="0" baseline="0" noProof="0">
                <a:ln>
                  <a:noFill/>
                </a:ln>
                <a:solidFill>
                  <a:sysClr val="windowText" lastClr="000000"/>
                </a:solidFill>
                <a:effectLst/>
                <a:uLnTx/>
                <a:uFillTx/>
              </a:endParaRPr>
            </a:p>
          </p:txBody>
        </p:sp>
        <p:sp>
          <p:nvSpPr>
            <p:cNvPr id="97" name="Textbox 42">
              <a:extLst>
                <a:ext uri="{FF2B5EF4-FFF2-40B4-BE49-F238E27FC236}">
                  <a16:creationId xmlns:a16="http://schemas.microsoft.com/office/drawing/2014/main" id="{4E60DD35-5A57-884D-0826-97F4C3D3CBEA}"/>
                </a:ext>
              </a:extLst>
            </p:cNvPr>
            <p:cNvSpPr txBox="1"/>
            <p:nvPr/>
          </p:nvSpPr>
          <p:spPr>
            <a:xfrm>
              <a:off x="237403" y="439581"/>
              <a:ext cx="1987637" cy="158750"/>
            </a:xfrm>
            <a:prstGeom prst="rect">
              <a:avLst/>
            </a:prstGeom>
            <a:ln>
              <a:noFill/>
            </a:ln>
          </p:spPr>
          <p:txBody>
            <a:bodyPr wrap="square" lIns="0" tIns="0" rIns="0" bIns="0" rtlCol="0">
              <a:noAutofit/>
            </a:bodyPr>
            <a:lstStyle/>
            <a:p>
              <a:pPr marL="0" marR="0" lvl="0" indent="0" defTabSz="914400" eaLnBrk="1" fontAlgn="auto" latinLnBrk="0" hangingPunct="1">
                <a:lnSpc>
                  <a:spcPts val="1190"/>
                </a:lnSpc>
                <a:spcBef>
                  <a:spcPts val="0"/>
                </a:spcBef>
                <a:spcAft>
                  <a:spcPts val="0"/>
                </a:spcAft>
                <a:buClrTx/>
                <a:buSzTx/>
                <a:buFontTx/>
                <a:buNone/>
                <a:tabLst/>
                <a:defRPr/>
              </a:pPr>
              <a:r>
                <a:rPr kumimoji="0" lang="en-US" sz="1200" b="1" i="0" u="none" strike="noStrike" kern="0" cap="none" spc="-20" normalizeH="0" baseline="0" noProof="0">
                  <a:ln>
                    <a:noFill/>
                  </a:ln>
                  <a:solidFill>
                    <a:srgbClr val="231F20"/>
                  </a:solidFill>
                  <a:effectLst/>
                  <a:uLnTx/>
                  <a:uFillTx/>
                  <a:latin typeface="Arial" panose="020B0604020202020204" pitchFamily="34" charset="0"/>
                  <a:ea typeface="Palatino Linotype" panose="02040502050505030304" pitchFamily="18" charset="0"/>
                  <a:cs typeface="Palatino Linotype" panose="02040502050505030304" pitchFamily="18" charset="0"/>
                </a:rPr>
                <a:t>SYSTEM</a:t>
              </a:r>
              <a:r>
                <a:rPr kumimoji="0" lang="en-US" sz="1200" b="1" i="0" u="none" strike="noStrike" kern="0" cap="none" spc="15" normalizeH="0" baseline="0" noProof="0">
                  <a:ln>
                    <a:noFill/>
                  </a:ln>
                  <a:solidFill>
                    <a:srgbClr val="231F20"/>
                  </a:solidFill>
                  <a:effectLst/>
                  <a:uLnTx/>
                  <a:uFillTx/>
                  <a:latin typeface="Arial" panose="020B0604020202020204" pitchFamily="34" charset="0"/>
                  <a:ea typeface="Palatino Linotype" panose="02040502050505030304" pitchFamily="18" charset="0"/>
                  <a:cs typeface="Palatino Linotype" panose="02040502050505030304" pitchFamily="18" charset="0"/>
                </a:rPr>
                <a:t> </a:t>
              </a:r>
              <a:r>
                <a:rPr kumimoji="0" lang="en-US" sz="1200" b="1" i="0" u="none" strike="noStrike" kern="0" cap="none" spc="-20" normalizeH="0" baseline="0" noProof="0">
                  <a:ln>
                    <a:noFill/>
                  </a:ln>
                  <a:solidFill>
                    <a:srgbClr val="231F20"/>
                  </a:solidFill>
                  <a:effectLst/>
                  <a:uLnTx/>
                  <a:uFillTx/>
                  <a:latin typeface="Arial" panose="020B0604020202020204" pitchFamily="34" charset="0"/>
                  <a:ea typeface="Palatino Linotype" panose="02040502050505030304" pitchFamily="18" charset="0"/>
                  <a:cs typeface="Palatino Linotype" panose="02040502050505030304" pitchFamily="18" charset="0"/>
                </a:rPr>
                <a:t>BUILDING</a:t>
              </a:r>
              <a:r>
                <a:rPr kumimoji="0" lang="en-US" sz="1200" b="1" i="0" u="none" strike="noStrike" kern="0" cap="none" spc="15" normalizeH="0" baseline="0" noProof="0">
                  <a:ln>
                    <a:noFill/>
                  </a:ln>
                  <a:solidFill>
                    <a:srgbClr val="231F20"/>
                  </a:solidFill>
                  <a:effectLst/>
                  <a:uLnTx/>
                  <a:uFillTx/>
                  <a:latin typeface="Arial" panose="020B0604020202020204" pitchFamily="34" charset="0"/>
                  <a:ea typeface="Palatino Linotype" panose="02040502050505030304" pitchFamily="18" charset="0"/>
                  <a:cs typeface="Palatino Linotype" panose="02040502050505030304" pitchFamily="18" charset="0"/>
                </a:rPr>
                <a:t> </a:t>
              </a:r>
              <a:r>
                <a:rPr kumimoji="0" lang="en-US" sz="1200" b="1" i="0" u="none" strike="noStrike" kern="0" cap="none" spc="-20" normalizeH="0" baseline="0" noProof="0">
                  <a:ln>
                    <a:noFill/>
                  </a:ln>
                  <a:solidFill>
                    <a:srgbClr val="231F20"/>
                  </a:solidFill>
                  <a:effectLst/>
                  <a:uLnTx/>
                  <a:uFillTx/>
                  <a:latin typeface="Arial" panose="020B0604020202020204" pitchFamily="34" charset="0"/>
                  <a:ea typeface="Palatino Linotype" panose="02040502050505030304" pitchFamily="18" charset="0"/>
                  <a:cs typeface="Palatino Linotype" panose="02040502050505030304" pitchFamily="18" charset="0"/>
                </a:rPr>
                <a:t>BLOCKS</a:t>
              </a:r>
              <a:endParaRPr kumimoji="0" lang="en-US" sz="1600" b="1" i="0" u="none" strike="noStrike" kern="0" cap="none" spc="0" normalizeH="0" baseline="0" noProof="0">
                <a:ln>
                  <a:noFill/>
                </a:ln>
                <a:solidFill>
                  <a:sysClr val="windowText" lastClr="000000"/>
                </a:solidFill>
                <a:effectLst/>
                <a:uLnTx/>
                <a:uFillTx/>
                <a:latin typeface="Palatino Linotype" panose="02040502050505030304" pitchFamily="18" charset="0"/>
                <a:ea typeface="Palatino Linotype" panose="02040502050505030304" pitchFamily="18" charset="0"/>
                <a:cs typeface="Palatino Linotype" panose="02040502050505030304" pitchFamily="18" charset="0"/>
              </a:endParaRPr>
            </a:p>
          </p:txBody>
        </p:sp>
        <p:sp>
          <p:nvSpPr>
            <p:cNvPr id="98" name="Textbox 43">
              <a:extLst>
                <a:ext uri="{FF2B5EF4-FFF2-40B4-BE49-F238E27FC236}">
                  <a16:creationId xmlns:a16="http://schemas.microsoft.com/office/drawing/2014/main" id="{CB818FC3-9DC8-C8B9-BA3A-4C6ED70FB5F4}"/>
                </a:ext>
              </a:extLst>
            </p:cNvPr>
            <p:cNvSpPr txBox="1"/>
            <p:nvPr/>
          </p:nvSpPr>
          <p:spPr>
            <a:xfrm>
              <a:off x="3831909" y="444679"/>
              <a:ext cx="1860231" cy="158717"/>
            </a:xfrm>
            <a:prstGeom prst="rect">
              <a:avLst/>
            </a:prstGeom>
            <a:ln>
              <a:noFill/>
            </a:ln>
          </p:spPr>
          <p:txBody>
            <a:bodyPr wrap="square" lIns="0" tIns="0" rIns="0" bIns="0" rtlCol="0">
              <a:noAutofit/>
            </a:bodyPr>
            <a:lstStyle/>
            <a:p>
              <a:pPr marL="0" marR="0" lvl="0" indent="0" defTabSz="914400" eaLnBrk="1" fontAlgn="auto" latinLnBrk="0" hangingPunct="1">
                <a:lnSpc>
                  <a:spcPts val="1190"/>
                </a:lnSpc>
                <a:spcBef>
                  <a:spcPts val="0"/>
                </a:spcBef>
                <a:spcAft>
                  <a:spcPts val="0"/>
                </a:spcAft>
                <a:buClrTx/>
                <a:buSzTx/>
                <a:buFontTx/>
                <a:buNone/>
                <a:tabLst/>
                <a:defRPr/>
              </a:pPr>
              <a:r>
                <a:rPr kumimoji="0" lang="en-US" sz="1200" b="1" i="0" u="none" strike="noStrike" kern="0" cap="none" spc="-10" normalizeH="0" baseline="0" noProof="0">
                  <a:ln>
                    <a:noFill/>
                  </a:ln>
                  <a:solidFill>
                    <a:srgbClr val="231F20"/>
                  </a:solidFill>
                  <a:effectLst/>
                  <a:uLnTx/>
                  <a:uFillTx/>
                  <a:latin typeface="Arial" panose="020B0604020202020204" pitchFamily="34" charset="0"/>
                  <a:ea typeface="Palatino Linotype" panose="02040502050505030304" pitchFamily="18" charset="0"/>
                  <a:cs typeface="Palatino Linotype" panose="02040502050505030304" pitchFamily="18" charset="0"/>
                </a:rPr>
                <a:t>OVERALL</a:t>
              </a:r>
              <a:r>
                <a:rPr kumimoji="0" lang="en-US" sz="1200" b="1" i="0" u="none" strike="noStrike" kern="0" cap="none" spc="-25" normalizeH="0" baseline="0" noProof="0">
                  <a:ln>
                    <a:noFill/>
                  </a:ln>
                  <a:solidFill>
                    <a:srgbClr val="231F20"/>
                  </a:solidFill>
                  <a:effectLst/>
                  <a:uLnTx/>
                  <a:uFillTx/>
                  <a:latin typeface="Arial" panose="020B0604020202020204" pitchFamily="34" charset="0"/>
                  <a:ea typeface="Palatino Linotype" panose="02040502050505030304" pitchFamily="18" charset="0"/>
                  <a:cs typeface="Palatino Linotype" panose="02040502050505030304" pitchFamily="18" charset="0"/>
                </a:rPr>
                <a:t> </a:t>
              </a:r>
              <a:r>
                <a:rPr kumimoji="0" lang="en-US" sz="1200" b="1" i="0" u="none" strike="noStrike" kern="0" cap="none" spc="-10" normalizeH="0" baseline="0" noProof="0">
                  <a:ln>
                    <a:noFill/>
                  </a:ln>
                  <a:solidFill>
                    <a:srgbClr val="231F20"/>
                  </a:solidFill>
                  <a:effectLst/>
                  <a:uLnTx/>
                  <a:uFillTx/>
                  <a:latin typeface="Arial" panose="020B0604020202020204" pitchFamily="34" charset="0"/>
                  <a:ea typeface="Palatino Linotype" panose="02040502050505030304" pitchFamily="18" charset="0"/>
                  <a:cs typeface="Palatino Linotype" panose="02040502050505030304" pitchFamily="18" charset="0"/>
                </a:rPr>
                <a:t>GOALS</a:t>
              </a:r>
              <a:r>
                <a:rPr kumimoji="0" lang="en-US" sz="1200" b="1" i="0" u="none" strike="noStrike" kern="0" cap="none" spc="-20" normalizeH="0" baseline="0" noProof="0">
                  <a:ln>
                    <a:noFill/>
                  </a:ln>
                  <a:solidFill>
                    <a:srgbClr val="231F20"/>
                  </a:solidFill>
                  <a:effectLst/>
                  <a:uLnTx/>
                  <a:uFillTx/>
                  <a:latin typeface="Arial" panose="020B0604020202020204" pitchFamily="34" charset="0"/>
                  <a:ea typeface="Palatino Linotype" panose="02040502050505030304" pitchFamily="18" charset="0"/>
                  <a:cs typeface="Palatino Linotype" panose="02040502050505030304" pitchFamily="18" charset="0"/>
                </a:rPr>
                <a:t> </a:t>
              </a:r>
              <a:r>
                <a:rPr kumimoji="0" lang="en-US" sz="1200" b="1" i="0" u="none" strike="noStrike" kern="0" cap="none" spc="-10" normalizeH="0" baseline="0" noProof="0">
                  <a:ln>
                    <a:noFill/>
                  </a:ln>
                  <a:solidFill>
                    <a:srgbClr val="231F20"/>
                  </a:solidFill>
                  <a:effectLst/>
                  <a:uLnTx/>
                  <a:uFillTx/>
                  <a:latin typeface="Arial" panose="020B0604020202020204" pitchFamily="34" charset="0"/>
                  <a:ea typeface="Palatino Linotype" panose="02040502050505030304" pitchFamily="18" charset="0"/>
                  <a:cs typeface="Palatino Linotype" panose="02040502050505030304" pitchFamily="18" charset="0"/>
                </a:rPr>
                <a:t>/</a:t>
              </a:r>
              <a:r>
                <a:rPr kumimoji="0" lang="en-US" sz="1200" b="1" i="0" u="none" strike="noStrike" kern="0" cap="none" spc="-20" normalizeH="0" baseline="0" noProof="0">
                  <a:ln>
                    <a:noFill/>
                  </a:ln>
                  <a:solidFill>
                    <a:srgbClr val="231F20"/>
                  </a:solidFill>
                  <a:effectLst/>
                  <a:uLnTx/>
                  <a:uFillTx/>
                  <a:latin typeface="Arial" panose="020B0604020202020204" pitchFamily="34" charset="0"/>
                  <a:ea typeface="Palatino Linotype" panose="02040502050505030304" pitchFamily="18" charset="0"/>
                  <a:cs typeface="Palatino Linotype" panose="02040502050505030304" pitchFamily="18" charset="0"/>
                </a:rPr>
                <a:t> </a:t>
              </a:r>
              <a:r>
                <a:rPr kumimoji="0" lang="en-US" sz="1200" b="1" i="0" u="none" strike="noStrike" kern="0" cap="none" spc="-10" normalizeH="0" baseline="0" noProof="0">
                  <a:ln>
                    <a:noFill/>
                  </a:ln>
                  <a:solidFill>
                    <a:srgbClr val="231F20"/>
                  </a:solidFill>
                  <a:effectLst/>
                  <a:uLnTx/>
                  <a:uFillTx/>
                  <a:latin typeface="Arial" panose="020B0604020202020204" pitchFamily="34" charset="0"/>
                  <a:ea typeface="Palatino Linotype" panose="02040502050505030304" pitchFamily="18" charset="0"/>
                  <a:cs typeface="Palatino Linotype" panose="02040502050505030304" pitchFamily="18" charset="0"/>
                </a:rPr>
                <a:t>OUTCOMES</a:t>
              </a:r>
              <a:endParaRPr kumimoji="0" lang="en-US" sz="1600" b="1" i="0" u="none" strike="noStrike" kern="0" cap="none" spc="0" normalizeH="0" baseline="0" noProof="0">
                <a:ln>
                  <a:noFill/>
                </a:ln>
                <a:solidFill>
                  <a:sysClr val="windowText" lastClr="000000"/>
                </a:solidFill>
                <a:effectLst/>
                <a:uLnTx/>
                <a:uFillTx/>
                <a:latin typeface="Palatino Linotype" panose="02040502050505030304" pitchFamily="18" charset="0"/>
                <a:ea typeface="Palatino Linotype" panose="02040502050505030304" pitchFamily="18" charset="0"/>
                <a:cs typeface="Palatino Linotype" panose="02040502050505030304" pitchFamily="18" charset="0"/>
              </a:endParaRPr>
            </a:p>
          </p:txBody>
        </p:sp>
        <p:sp>
          <p:nvSpPr>
            <p:cNvPr id="99" name="Textbox 44">
              <a:extLst>
                <a:ext uri="{FF2B5EF4-FFF2-40B4-BE49-F238E27FC236}">
                  <a16:creationId xmlns:a16="http://schemas.microsoft.com/office/drawing/2014/main" id="{F0DD4EC9-3543-CAC4-7677-9B2B21327237}"/>
                </a:ext>
              </a:extLst>
            </p:cNvPr>
            <p:cNvSpPr txBox="1"/>
            <p:nvPr/>
          </p:nvSpPr>
          <p:spPr>
            <a:xfrm>
              <a:off x="2938427" y="1060606"/>
              <a:ext cx="619760" cy="292100"/>
            </a:xfrm>
            <a:prstGeom prst="rect">
              <a:avLst/>
            </a:prstGeom>
            <a:ln>
              <a:noFill/>
            </a:ln>
          </p:spPr>
          <p:txBody>
            <a:bodyPr wrap="square" lIns="0" tIns="0" rIns="0" bIns="0" rtlCol="0">
              <a:noAutofit/>
            </a:bodyPr>
            <a:lstStyle/>
            <a:p>
              <a:pPr marL="0" marR="11430" lvl="0" indent="0" algn="ctr" defTabSz="914400" eaLnBrk="1" fontAlgn="auto" latinLnBrk="0" hangingPunct="1">
                <a:lnSpc>
                  <a:spcPct val="86000"/>
                </a:lnSpc>
                <a:spcBef>
                  <a:spcPts val="100"/>
                </a:spcBef>
                <a:spcAft>
                  <a:spcPts val="0"/>
                </a:spcAft>
                <a:buClrTx/>
                <a:buSzTx/>
                <a:buFontTx/>
                <a:buNone/>
                <a:tabLst/>
                <a:defRPr/>
              </a:pPr>
              <a:r>
                <a:rPr kumimoji="0" lang="en-US" sz="1100" b="1" i="0" u="none" strike="noStrike" kern="0" cap="none" spc="-10" normalizeH="0" baseline="0" noProof="0">
                  <a:ln>
                    <a:noFill/>
                  </a:ln>
                  <a:solidFill>
                    <a:srgbClr val="231F20"/>
                  </a:solidFill>
                  <a:effectLst/>
                  <a:uLnTx/>
                  <a:uFillTx/>
                  <a:latin typeface="Arial" panose="020B0604020202020204" pitchFamily="34" charset="0"/>
                  <a:ea typeface="Palatino Linotype" panose="02040502050505030304" pitchFamily="18" charset="0"/>
                  <a:cs typeface="Palatino Linotype" panose="02040502050505030304" pitchFamily="18" charset="0"/>
                </a:rPr>
                <a:t>ACCESS COVERAGE</a:t>
              </a:r>
              <a:endParaRPr kumimoji="0" lang="en-US" sz="1600" b="1" i="0" u="none" strike="noStrike" kern="0" cap="none" spc="0" normalizeH="0" baseline="0" noProof="0">
                <a:ln>
                  <a:noFill/>
                </a:ln>
                <a:solidFill>
                  <a:sysClr val="windowText" lastClr="000000"/>
                </a:solidFill>
                <a:effectLst/>
                <a:uLnTx/>
                <a:uFillTx/>
                <a:latin typeface="Palatino Linotype" panose="02040502050505030304" pitchFamily="18" charset="0"/>
                <a:ea typeface="Palatino Linotype" panose="02040502050505030304" pitchFamily="18" charset="0"/>
                <a:cs typeface="Palatino Linotype" panose="02040502050505030304" pitchFamily="18" charset="0"/>
              </a:endParaRPr>
            </a:p>
          </p:txBody>
        </p:sp>
        <p:sp>
          <p:nvSpPr>
            <p:cNvPr id="100" name="Textbox 45">
              <a:extLst>
                <a:ext uri="{FF2B5EF4-FFF2-40B4-BE49-F238E27FC236}">
                  <a16:creationId xmlns:a16="http://schemas.microsoft.com/office/drawing/2014/main" id="{53FE8736-54F5-F39D-1584-CB702479746E}"/>
                </a:ext>
              </a:extLst>
            </p:cNvPr>
            <p:cNvSpPr txBox="1"/>
            <p:nvPr/>
          </p:nvSpPr>
          <p:spPr>
            <a:xfrm>
              <a:off x="2980489" y="1855334"/>
              <a:ext cx="503555" cy="311150"/>
            </a:xfrm>
            <a:prstGeom prst="rect">
              <a:avLst/>
            </a:prstGeom>
            <a:ln>
              <a:noFill/>
            </a:ln>
          </p:spPr>
          <p:txBody>
            <a:bodyPr wrap="square" lIns="0" tIns="0" rIns="0" bIns="0" rtlCol="0">
              <a:noAutofit/>
            </a:bodyPr>
            <a:lstStyle/>
            <a:p>
              <a:pPr marL="38735" marR="11430" lvl="0" indent="-39370" algn="ctr" defTabSz="914400" eaLnBrk="1" fontAlgn="auto" latinLnBrk="0" hangingPunct="1">
                <a:lnSpc>
                  <a:spcPct val="98000"/>
                </a:lnSpc>
                <a:spcBef>
                  <a:spcPts val="0"/>
                </a:spcBef>
                <a:spcAft>
                  <a:spcPts val="0"/>
                </a:spcAft>
                <a:buClrTx/>
                <a:buSzTx/>
                <a:buFontTx/>
                <a:buNone/>
                <a:tabLst/>
                <a:defRPr/>
              </a:pPr>
              <a:r>
                <a:rPr kumimoji="0" lang="en-US" sz="1100" b="1" i="0" u="none" strike="noStrike" kern="0" cap="none" spc="-10" normalizeH="0" baseline="0" noProof="0">
                  <a:ln>
                    <a:noFill/>
                  </a:ln>
                  <a:solidFill>
                    <a:srgbClr val="231F20"/>
                  </a:solidFill>
                  <a:effectLst/>
                  <a:uLnTx/>
                  <a:uFillTx/>
                  <a:latin typeface="Arial" panose="020B0604020202020204" pitchFamily="34" charset="0"/>
                  <a:ea typeface="Palatino Linotype" panose="02040502050505030304" pitchFamily="18" charset="0"/>
                  <a:cs typeface="Palatino Linotype" panose="02040502050505030304" pitchFamily="18" charset="0"/>
                </a:rPr>
                <a:t>QUALITY SAFETY</a:t>
              </a:r>
              <a:endParaRPr kumimoji="0" lang="en-US" sz="1600" b="1" i="0" u="none" strike="noStrike" kern="0" cap="none" spc="0" normalizeH="0" baseline="0" noProof="0">
                <a:ln>
                  <a:noFill/>
                </a:ln>
                <a:solidFill>
                  <a:sysClr val="windowText" lastClr="000000"/>
                </a:solidFill>
                <a:effectLst/>
                <a:uLnTx/>
                <a:uFillTx/>
                <a:latin typeface="Palatino Linotype" panose="02040502050505030304" pitchFamily="18" charset="0"/>
                <a:ea typeface="Palatino Linotype" panose="02040502050505030304" pitchFamily="18" charset="0"/>
                <a:cs typeface="Palatino Linotype" panose="02040502050505030304" pitchFamily="18" charset="0"/>
              </a:endParaRPr>
            </a:p>
          </p:txBody>
        </p:sp>
        <p:sp>
          <p:nvSpPr>
            <p:cNvPr id="101" name="Textbox 46">
              <a:extLst>
                <a:ext uri="{FF2B5EF4-FFF2-40B4-BE49-F238E27FC236}">
                  <a16:creationId xmlns:a16="http://schemas.microsoft.com/office/drawing/2014/main" id="{3C353005-530A-58BF-CFB1-955A443FCCCA}"/>
                </a:ext>
              </a:extLst>
            </p:cNvPr>
            <p:cNvSpPr txBox="1"/>
            <p:nvPr/>
          </p:nvSpPr>
          <p:spPr>
            <a:xfrm>
              <a:off x="237403" y="2724356"/>
              <a:ext cx="5241377" cy="158750"/>
            </a:xfrm>
            <a:prstGeom prst="rect">
              <a:avLst/>
            </a:prstGeom>
            <a:ln>
              <a:noFill/>
            </a:ln>
          </p:spPr>
          <p:txBody>
            <a:bodyPr wrap="square" lIns="0" tIns="0" rIns="0" bIns="0" rtlCol="0">
              <a:noAutofit/>
            </a:bodyPr>
            <a:lstStyle/>
            <a:p>
              <a:pPr marL="0" marR="0" lvl="0" indent="0" defTabSz="914400" eaLnBrk="1" fontAlgn="auto" latinLnBrk="0" hangingPunct="1">
                <a:lnSpc>
                  <a:spcPts val="1190"/>
                </a:lnSpc>
                <a:spcBef>
                  <a:spcPts val="0"/>
                </a:spcBef>
                <a:spcAft>
                  <a:spcPts val="0"/>
                </a:spcAft>
                <a:buClrTx/>
                <a:buSzTx/>
                <a:buFontTx/>
                <a:buNone/>
                <a:tabLst/>
                <a:defRPr/>
              </a:pPr>
              <a:r>
                <a:rPr kumimoji="0" lang="en-US" sz="1100" b="1" i="0" u="none" strike="noStrike" kern="0" cap="none" spc="-10" normalizeH="0" baseline="0" noProof="0">
                  <a:ln>
                    <a:noFill/>
                  </a:ln>
                  <a:solidFill>
                    <a:srgbClr val="231F20"/>
                  </a:solidFill>
                  <a:effectLst/>
                  <a:uLnTx/>
                  <a:uFillTx/>
                  <a:latin typeface="Arial" panose="020B0604020202020204" pitchFamily="34" charset="0"/>
                  <a:ea typeface="Palatino Linotype" panose="02040502050505030304" pitchFamily="18" charset="0"/>
                  <a:cs typeface="Palatino Linotype" panose="02040502050505030304" pitchFamily="18" charset="0"/>
                </a:rPr>
                <a:t>THE</a:t>
              </a:r>
              <a:r>
                <a:rPr kumimoji="0" lang="en-US" sz="1100" b="1" i="0" u="none" strike="noStrike" kern="0" cap="none" spc="-20" normalizeH="0" baseline="0" noProof="0">
                  <a:ln>
                    <a:noFill/>
                  </a:ln>
                  <a:solidFill>
                    <a:srgbClr val="231F20"/>
                  </a:solidFill>
                  <a:effectLst/>
                  <a:uLnTx/>
                  <a:uFillTx/>
                  <a:latin typeface="Arial" panose="020B0604020202020204" pitchFamily="34" charset="0"/>
                  <a:ea typeface="Palatino Linotype" panose="02040502050505030304" pitchFamily="18" charset="0"/>
                  <a:cs typeface="Palatino Linotype" panose="02040502050505030304" pitchFamily="18" charset="0"/>
                </a:rPr>
                <a:t> </a:t>
              </a:r>
              <a:r>
                <a:rPr kumimoji="0" lang="en-US" sz="1100" b="1" i="0" u="none" strike="noStrike" kern="0" cap="none" spc="-10" normalizeH="0" baseline="0" noProof="0">
                  <a:ln>
                    <a:noFill/>
                  </a:ln>
                  <a:solidFill>
                    <a:srgbClr val="231F20"/>
                  </a:solidFill>
                  <a:effectLst/>
                  <a:uLnTx/>
                  <a:uFillTx/>
                  <a:latin typeface="Arial" panose="020B0604020202020204" pitchFamily="34" charset="0"/>
                  <a:ea typeface="Palatino Linotype" panose="02040502050505030304" pitchFamily="18" charset="0"/>
                  <a:cs typeface="Palatino Linotype" panose="02040502050505030304" pitchFamily="18" charset="0"/>
                </a:rPr>
                <a:t>SIX</a:t>
              </a:r>
              <a:r>
                <a:rPr kumimoji="0" lang="en-US" sz="1100" b="1" i="0" u="none" strike="noStrike" kern="0" cap="none" spc="-15" normalizeH="0" baseline="0" noProof="0">
                  <a:ln>
                    <a:noFill/>
                  </a:ln>
                  <a:solidFill>
                    <a:srgbClr val="231F20"/>
                  </a:solidFill>
                  <a:effectLst/>
                  <a:uLnTx/>
                  <a:uFillTx/>
                  <a:latin typeface="Arial" panose="020B0604020202020204" pitchFamily="34" charset="0"/>
                  <a:ea typeface="Palatino Linotype" panose="02040502050505030304" pitchFamily="18" charset="0"/>
                  <a:cs typeface="Palatino Linotype" panose="02040502050505030304" pitchFamily="18" charset="0"/>
                </a:rPr>
                <a:t> </a:t>
              </a:r>
              <a:r>
                <a:rPr kumimoji="0" lang="en-US" sz="1100" b="1" i="0" u="none" strike="noStrike" kern="0" cap="none" spc="-10" normalizeH="0" baseline="0" noProof="0">
                  <a:ln>
                    <a:noFill/>
                  </a:ln>
                  <a:solidFill>
                    <a:srgbClr val="231F20"/>
                  </a:solidFill>
                  <a:effectLst/>
                  <a:uLnTx/>
                  <a:uFillTx/>
                  <a:latin typeface="Arial" panose="020B0604020202020204" pitchFamily="34" charset="0"/>
                  <a:ea typeface="Palatino Linotype" panose="02040502050505030304" pitchFamily="18" charset="0"/>
                  <a:cs typeface="Palatino Linotype" panose="02040502050505030304" pitchFamily="18" charset="0"/>
                </a:rPr>
                <a:t>BUILDING</a:t>
              </a:r>
              <a:r>
                <a:rPr kumimoji="0" lang="en-US" sz="1100" b="1" i="0" u="none" strike="noStrike" kern="0" cap="none" spc="-15" normalizeH="0" baseline="0" noProof="0">
                  <a:ln>
                    <a:noFill/>
                  </a:ln>
                  <a:solidFill>
                    <a:srgbClr val="231F20"/>
                  </a:solidFill>
                  <a:effectLst/>
                  <a:uLnTx/>
                  <a:uFillTx/>
                  <a:latin typeface="Arial" panose="020B0604020202020204" pitchFamily="34" charset="0"/>
                  <a:ea typeface="Palatino Linotype" panose="02040502050505030304" pitchFamily="18" charset="0"/>
                  <a:cs typeface="Palatino Linotype" panose="02040502050505030304" pitchFamily="18" charset="0"/>
                </a:rPr>
                <a:t> </a:t>
              </a:r>
              <a:r>
                <a:rPr kumimoji="0" lang="en-US" sz="1100" b="1" i="0" u="none" strike="noStrike" kern="0" cap="none" spc="-10" normalizeH="0" baseline="0" noProof="0">
                  <a:ln>
                    <a:noFill/>
                  </a:ln>
                  <a:solidFill>
                    <a:srgbClr val="231F20"/>
                  </a:solidFill>
                  <a:effectLst/>
                  <a:uLnTx/>
                  <a:uFillTx/>
                  <a:latin typeface="Arial" panose="020B0604020202020204" pitchFamily="34" charset="0"/>
                  <a:ea typeface="Palatino Linotype" panose="02040502050505030304" pitchFamily="18" charset="0"/>
                  <a:cs typeface="Palatino Linotype" panose="02040502050505030304" pitchFamily="18" charset="0"/>
                </a:rPr>
                <a:t>BLOCKS</a:t>
              </a:r>
              <a:r>
                <a:rPr kumimoji="0" lang="en-US" sz="1100" b="1" i="0" u="none" strike="noStrike" kern="0" cap="none" spc="-15" normalizeH="0" baseline="0" noProof="0">
                  <a:ln>
                    <a:noFill/>
                  </a:ln>
                  <a:solidFill>
                    <a:srgbClr val="231F20"/>
                  </a:solidFill>
                  <a:effectLst/>
                  <a:uLnTx/>
                  <a:uFillTx/>
                  <a:latin typeface="Arial" panose="020B0604020202020204" pitchFamily="34" charset="0"/>
                  <a:ea typeface="Palatino Linotype" panose="02040502050505030304" pitchFamily="18" charset="0"/>
                  <a:cs typeface="Palatino Linotype" panose="02040502050505030304" pitchFamily="18" charset="0"/>
                </a:rPr>
                <a:t> </a:t>
              </a:r>
              <a:r>
                <a:rPr kumimoji="0" lang="en-US" sz="1100" b="1" i="0" u="none" strike="noStrike" kern="0" cap="none" spc="-10" normalizeH="0" baseline="0" noProof="0">
                  <a:ln>
                    <a:noFill/>
                  </a:ln>
                  <a:solidFill>
                    <a:srgbClr val="231F20"/>
                  </a:solidFill>
                  <a:effectLst/>
                  <a:uLnTx/>
                  <a:uFillTx/>
                  <a:latin typeface="Arial" panose="020B0604020202020204" pitchFamily="34" charset="0"/>
                  <a:ea typeface="Palatino Linotype" panose="02040502050505030304" pitchFamily="18" charset="0"/>
                  <a:cs typeface="Palatino Linotype" panose="02040502050505030304" pitchFamily="18" charset="0"/>
                </a:rPr>
                <a:t>OF</a:t>
              </a:r>
              <a:r>
                <a:rPr kumimoji="0" lang="en-US" sz="1100" b="1" i="0" u="none" strike="noStrike" kern="0" cap="none" spc="-15" normalizeH="0" baseline="0" noProof="0">
                  <a:ln>
                    <a:noFill/>
                  </a:ln>
                  <a:solidFill>
                    <a:srgbClr val="231F20"/>
                  </a:solidFill>
                  <a:effectLst/>
                  <a:uLnTx/>
                  <a:uFillTx/>
                  <a:latin typeface="Arial" panose="020B0604020202020204" pitchFamily="34" charset="0"/>
                  <a:ea typeface="Palatino Linotype" panose="02040502050505030304" pitchFamily="18" charset="0"/>
                  <a:cs typeface="Palatino Linotype" panose="02040502050505030304" pitchFamily="18" charset="0"/>
                </a:rPr>
                <a:t> </a:t>
              </a:r>
              <a:r>
                <a:rPr kumimoji="0" lang="en-US" sz="1100" b="1" i="0" u="none" strike="noStrike" kern="0" cap="none" spc="-10" normalizeH="0" baseline="0" noProof="0">
                  <a:ln>
                    <a:noFill/>
                  </a:ln>
                  <a:solidFill>
                    <a:srgbClr val="231F20"/>
                  </a:solidFill>
                  <a:effectLst/>
                  <a:uLnTx/>
                  <a:uFillTx/>
                  <a:latin typeface="Arial" panose="020B0604020202020204" pitchFamily="34" charset="0"/>
                  <a:ea typeface="Palatino Linotype" panose="02040502050505030304" pitchFamily="18" charset="0"/>
                  <a:cs typeface="Palatino Linotype" panose="02040502050505030304" pitchFamily="18" charset="0"/>
                </a:rPr>
                <a:t>A</a:t>
              </a:r>
              <a:r>
                <a:rPr kumimoji="0" lang="en-US" sz="1100" b="1" i="0" u="none" strike="noStrike" kern="0" cap="none" spc="-15" normalizeH="0" baseline="0" noProof="0">
                  <a:ln>
                    <a:noFill/>
                  </a:ln>
                  <a:solidFill>
                    <a:srgbClr val="231F20"/>
                  </a:solidFill>
                  <a:effectLst/>
                  <a:uLnTx/>
                  <a:uFillTx/>
                  <a:latin typeface="Arial" panose="020B0604020202020204" pitchFamily="34" charset="0"/>
                  <a:ea typeface="Palatino Linotype" panose="02040502050505030304" pitchFamily="18" charset="0"/>
                  <a:cs typeface="Palatino Linotype" panose="02040502050505030304" pitchFamily="18" charset="0"/>
                </a:rPr>
                <a:t> </a:t>
              </a:r>
              <a:r>
                <a:rPr kumimoji="0" lang="en-US" sz="1100" b="1" i="0" u="none" strike="noStrike" kern="0" cap="none" spc="-10" normalizeH="0" baseline="0" noProof="0">
                  <a:ln>
                    <a:noFill/>
                  </a:ln>
                  <a:solidFill>
                    <a:srgbClr val="231F20"/>
                  </a:solidFill>
                  <a:effectLst/>
                  <a:uLnTx/>
                  <a:uFillTx/>
                  <a:latin typeface="Arial" panose="020B0604020202020204" pitchFamily="34" charset="0"/>
                  <a:ea typeface="Palatino Linotype" panose="02040502050505030304" pitchFamily="18" charset="0"/>
                  <a:cs typeface="Palatino Linotype" panose="02040502050505030304" pitchFamily="18" charset="0"/>
                </a:rPr>
                <a:t>HEALTH</a:t>
              </a:r>
              <a:r>
                <a:rPr kumimoji="0" lang="en-US" sz="1100" b="1" i="0" u="none" strike="noStrike" kern="0" cap="none" spc="-15" normalizeH="0" baseline="0" noProof="0">
                  <a:ln>
                    <a:noFill/>
                  </a:ln>
                  <a:solidFill>
                    <a:srgbClr val="231F20"/>
                  </a:solidFill>
                  <a:effectLst/>
                  <a:uLnTx/>
                  <a:uFillTx/>
                  <a:latin typeface="Arial" panose="020B0604020202020204" pitchFamily="34" charset="0"/>
                  <a:ea typeface="Palatino Linotype" panose="02040502050505030304" pitchFamily="18" charset="0"/>
                  <a:cs typeface="Palatino Linotype" panose="02040502050505030304" pitchFamily="18" charset="0"/>
                </a:rPr>
                <a:t> </a:t>
              </a:r>
              <a:r>
                <a:rPr kumimoji="0" lang="en-US" sz="1100" b="1" i="0" u="none" strike="noStrike" kern="0" cap="none" spc="-10" normalizeH="0" baseline="0" noProof="0">
                  <a:ln>
                    <a:noFill/>
                  </a:ln>
                  <a:solidFill>
                    <a:srgbClr val="231F20"/>
                  </a:solidFill>
                  <a:effectLst/>
                  <a:uLnTx/>
                  <a:uFillTx/>
                  <a:latin typeface="Arial" panose="020B0604020202020204" pitchFamily="34" charset="0"/>
                  <a:ea typeface="Palatino Linotype" panose="02040502050505030304" pitchFamily="18" charset="0"/>
                  <a:cs typeface="Palatino Linotype" panose="02040502050505030304" pitchFamily="18" charset="0"/>
                </a:rPr>
                <a:t>SYSTEM:</a:t>
              </a:r>
              <a:r>
                <a:rPr kumimoji="0" lang="en-US" sz="1100" b="1" i="0" u="none" strike="noStrike" kern="0" cap="none" spc="-20" normalizeH="0" baseline="0" noProof="0">
                  <a:ln>
                    <a:noFill/>
                  </a:ln>
                  <a:solidFill>
                    <a:srgbClr val="231F20"/>
                  </a:solidFill>
                  <a:effectLst/>
                  <a:uLnTx/>
                  <a:uFillTx/>
                  <a:latin typeface="Arial" panose="020B0604020202020204" pitchFamily="34" charset="0"/>
                  <a:ea typeface="Palatino Linotype" panose="02040502050505030304" pitchFamily="18" charset="0"/>
                  <a:cs typeface="Palatino Linotype" panose="02040502050505030304" pitchFamily="18" charset="0"/>
                </a:rPr>
                <a:t> </a:t>
              </a:r>
              <a:r>
                <a:rPr kumimoji="0" lang="en-US" sz="1100" b="1" i="0" u="none" strike="noStrike" kern="0" cap="none" spc="-10" normalizeH="0" baseline="0" noProof="0">
                  <a:ln>
                    <a:noFill/>
                  </a:ln>
                  <a:solidFill>
                    <a:srgbClr val="231F20"/>
                  </a:solidFill>
                  <a:effectLst/>
                  <a:uLnTx/>
                  <a:uFillTx/>
                  <a:latin typeface="Arial" panose="020B0604020202020204" pitchFamily="34" charset="0"/>
                  <a:ea typeface="Palatino Linotype" panose="02040502050505030304" pitchFamily="18" charset="0"/>
                  <a:cs typeface="Palatino Linotype" panose="02040502050505030304" pitchFamily="18" charset="0"/>
                </a:rPr>
                <a:t>AIMS</a:t>
              </a:r>
              <a:r>
                <a:rPr kumimoji="0" lang="en-US" sz="1100" b="1" i="0" u="none" strike="noStrike" kern="0" cap="none" spc="-15" normalizeH="0" baseline="0" noProof="0">
                  <a:ln>
                    <a:noFill/>
                  </a:ln>
                  <a:solidFill>
                    <a:srgbClr val="231F20"/>
                  </a:solidFill>
                  <a:effectLst/>
                  <a:uLnTx/>
                  <a:uFillTx/>
                  <a:latin typeface="Arial" panose="020B0604020202020204" pitchFamily="34" charset="0"/>
                  <a:ea typeface="Palatino Linotype" panose="02040502050505030304" pitchFamily="18" charset="0"/>
                  <a:cs typeface="Palatino Linotype" panose="02040502050505030304" pitchFamily="18" charset="0"/>
                </a:rPr>
                <a:t> </a:t>
              </a:r>
              <a:r>
                <a:rPr kumimoji="0" lang="en-US" sz="1100" b="1" i="0" u="none" strike="noStrike" kern="0" cap="none" spc="-10" normalizeH="0" baseline="0" noProof="0">
                  <a:ln>
                    <a:noFill/>
                  </a:ln>
                  <a:solidFill>
                    <a:srgbClr val="231F20"/>
                  </a:solidFill>
                  <a:effectLst/>
                  <a:uLnTx/>
                  <a:uFillTx/>
                  <a:latin typeface="Arial" panose="020B0604020202020204" pitchFamily="34" charset="0"/>
                  <a:ea typeface="Palatino Linotype" panose="02040502050505030304" pitchFamily="18" charset="0"/>
                  <a:cs typeface="Palatino Linotype" panose="02040502050505030304" pitchFamily="18" charset="0"/>
                </a:rPr>
                <a:t>AND</a:t>
              </a:r>
              <a:r>
                <a:rPr kumimoji="0" lang="en-US" sz="1100" b="1" i="0" u="none" strike="noStrike" kern="0" cap="none" spc="-15" normalizeH="0" baseline="0" noProof="0">
                  <a:ln>
                    <a:noFill/>
                  </a:ln>
                  <a:solidFill>
                    <a:srgbClr val="231F20"/>
                  </a:solidFill>
                  <a:effectLst/>
                  <a:uLnTx/>
                  <a:uFillTx/>
                  <a:latin typeface="Arial" panose="020B0604020202020204" pitchFamily="34" charset="0"/>
                  <a:ea typeface="Palatino Linotype" panose="02040502050505030304" pitchFamily="18" charset="0"/>
                  <a:cs typeface="Palatino Linotype" panose="02040502050505030304" pitchFamily="18" charset="0"/>
                </a:rPr>
                <a:t> </a:t>
              </a:r>
              <a:r>
                <a:rPr kumimoji="0" lang="en-US" sz="1100" b="1" i="0" u="none" strike="noStrike" kern="0" cap="none" spc="-10" normalizeH="0" baseline="0" noProof="0">
                  <a:ln>
                    <a:noFill/>
                  </a:ln>
                  <a:solidFill>
                    <a:srgbClr val="231F20"/>
                  </a:solidFill>
                  <a:effectLst/>
                  <a:uLnTx/>
                  <a:uFillTx/>
                  <a:latin typeface="Arial" panose="020B0604020202020204" pitchFamily="34" charset="0"/>
                  <a:ea typeface="Palatino Linotype" panose="02040502050505030304" pitchFamily="18" charset="0"/>
                  <a:cs typeface="Palatino Linotype" panose="02040502050505030304" pitchFamily="18" charset="0"/>
                </a:rPr>
                <a:t>DESIRABLE</a:t>
              </a:r>
              <a:r>
                <a:rPr kumimoji="0" lang="en-US" sz="1100" b="1" i="0" u="none" strike="noStrike" kern="0" cap="none" spc="-15" normalizeH="0" baseline="0" noProof="0">
                  <a:ln>
                    <a:noFill/>
                  </a:ln>
                  <a:solidFill>
                    <a:srgbClr val="231F20"/>
                  </a:solidFill>
                  <a:effectLst/>
                  <a:uLnTx/>
                  <a:uFillTx/>
                  <a:latin typeface="Arial" panose="020B0604020202020204" pitchFamily="34" charset="0"/>
                  <a:ea typeface="Palatino Linotype" panose="02040502050505030304" pitchFamily="18" charset="0"/>
                  <a:cs typeface="Palatino Linotype" panose="02040502050505030304" pitchFamily="18" charset="0"/>
                </a:rPr>
                <a:t> </a:t>
              </a:r>
              <a:r>
                <a:rPr kumimoji="0" lang="en-US" sz="1100" b="1" i="0" u="none" strike="noStrike" kern="0" cap="none" spc="-10" normalizeH="0" baseline="0" noProof="0">
                  <a:ln>
                    <a:noFill/>
                  </a:ln>
                  <a:solidFill>
                    <a:srgbClr val="231F20"/>
                  </a:solidFill>
                  <a:effectLst/>
                  <a:uLnTx/>
                  <a:uFillTx/>
                  <a:latin typeface="Arial" panose="020B0604020202020204" pitchFamily="34" charset="0"/>
                  <a:ea typeface="Palatino Linotype" panose="02040502050505030304" pitchFamily="18" charset="0"/>
                  <a:cs typeface="Palatino Linotype" panose="02040502050505030304" pitchFamily="18" charset="0"/>
                </a:rPr>
                <a:t>ATTRIBUTES</a:t>
              </a:r>
              <a:endParaRPr kumimoji="0" lang="en-US" sz="1400" b="1" i="0" u="none" strike="noStrike" kern="0" cap="none" spc="0" normalizeH="0" baseline="0" noProof="0">
                <a:ln>
                  <a:noFill/>
                </a:ln>
                <a:solidFill>
                  <a:sysClr val="windowText" lastClr="000000"/>
                </a:solidFill>
                <a:effectLst/>
                <a:uLnTx/>
                <a:uFillTx/>
                <a:latin typeface="Palatino Linotype" panose="02040502050505030304" pitchFamily="18" charset="0"/>
                <a:ea typeface="Palatino Linotype" panose="02040502050505030304" pitchFamily="18" charset="0"/>
                <a:cs typeface="Palatino Linotype" panose="02040502050505030304" pitchFamily="18" charset="0"/>
              </a:endParaRPr>
            </a:p>
          </p:txBody>
        </p:sp>
        <p:sp>
          <p:nvSpPr>
            <p:cNvPr id="102" name="Textbox 47">
              <a:extLst>
                <a:ext uri="{FF2B5EF4-FFF2-40B4-BE49-F238E27FC236}">
                  <a16:creationId xmlns:a16="http://schemas.microsoft.com/office/drawing/2014/main" id="{AE172871-8BEF-4A7F-7184-2D7FC37CD98E}"/>
                </a:ext>
              </a:extLst>
            </p:cNvPr>
            <p:cNvSpPr txBox="1"/>
            <p:nvPr/>
          </p:nvSpPr>
          <p:spPr>
            <a:xfrm>
              <a:off x="232103" y="2316060"/>
              <a:ext cx="2438400" cy="205740"/>
            </a:xfrm>
            <a:prstGeom prst="rect">
              <a:avLst/>
            </a:prstGeom>
            <a:solidFill>
              <a:srgbClr val="0077AC">
                <a:alpha val="75000"/>
              </a:srgbClr>
            </a:solidFill>
            <a:ln>
              <a:noFill/>
            </a:ln>
          </p:spPr>
          <p:txBody>
            <a:bodyPr wrap="square" lIns="0" tIns="0" rIns="0" bIns="0" rtlCol="0">
              <a:noAutofit/>
            </a:bodyPr>
            <a:lstStyle/>
            <a:p>
              <a:pPr marL="78740" marR="0" lvl="0" indent="0" defTabSz="914400" eaLnBrk="1" fontAlgn="auto" latinLnBrk="0" hangingPunct="1">
                <a:lnSpc>
                  <a:spcPct val="100000"/>
                </a:lnSpc>
                <a:spcBef>
                  <a:spcPts val="220"/>
                </a:spcBef>
                <a:spcAft>
                  <a:spcPts val="0"/>
                </a:spcAft>
                <a:buClrTx/>
                <a:buSzTx/>
                <a:buFontTx/>
                <a:buNone/>
                <a:tabLst/>
                <a:defRPr/>
              </a:pPr>
              <a:r>
                <a:rPr kumimoji="0" lang="en-US" sz="1100" b="1" i="0" u="none" strike="noStrike" kern="0" cap="none" spc="0" normalizeH="0" baseline="0" noProof="0">
                  <a:ln>
                    <a:noFill/>
                  </a:ln>
                  <a:solidFill>
                    <a:schemeClr val="bg1"/>
                  </a:solidFill>
                  <a:effectLst/>
                  <a:uLnTx/>
                  <a:uFillTx/>
                  <a:latin typeface="Arial" panose="020B0604020202020204" pitchFamily="34" charset="0"/>
                  <a:ea typeface="Palatino Linotype" panose="02040502050505030304" pitchFamily="18" charset="0"/>
                  <a:cs typeface="Palatino Linotype" panose="02040502050505030304" pitchFamily="18" charset="0"/>
                </a:rPr>
                <a:t>LEADERSHIP</a:t>
              </a:r>
              <a:r>
                <a:rPr kumimoji="0" lang="en-US" sz="1100" b="1" i="0" u="none" strike="noStrike" kern="0" cap="none" spc="-15" normalizeH="0" baseline="0" noProof="0">
                  <a:ln>
                    <a:noFill/>
                  </a:ln>
                  <a:solidFill>
                    <a:schemeClr val="bg1"/>
                  </a:solidFill>
                  <a:effectLst/>
                  <a:uLnTx/>
                  <a:uFillTx/>
                  <a:latin typeface="Arial" panose="020B0604020202020204" pitchFamily="34" charset="0"/>
                  <a:ea typeface="Palatino Linotype" panose="02040502050505030304" pitchFamily="18" charset="0"/>
                  <a:cs typeface="Palatino Linotype" panose="02040502050505030304" pitchFamily="18" charset="0"/>
                </a:rPr>
                <a:t> </a:t>
              </a:r>
              <a:r>
                <a:rPr kumimoji="0" lang="en-US" sz="1100" b="1" i="0" u="none" strike="noStrike" kern="0" cap="none" spc="0" normalizeH="0" baseline="0" noProof="0">
                  <a:ln>
                    <a:noFill/>
                  </a:ln>
                  <a:solidFill>
                    <a:schemeClr val="bg1"/>
                  </a:solidFill>
                  <a:effectLst/>
                  <a:uLnTx/>
                  <a:uFillTx/>
                  <a:latin typeface="Arial" panose="020B0604020202020204" pitchFamily="34" charset="0"/>
                  <a:ea typeface="Palatino Linotype" panose="02040502050505030304" pitchFamily="18" charset="0"/>
                  <a:cs typeface="Palatino Linotype" panose="02040502050505030304" pitchFamily="18" charset="0"/>
                </a:rPr>
                <a:t>/</a:t>
              </a:r>
              <a:r>
                <a:rPr kumimoji="0" lang="en-US" sz="1100" b="1" i="0" u="none" strike="noStrike" kern="0" cap="none" spc="-10" normalizeH="0" baseline="0" noProof="0">
                  <a:ln>
                    <a:noFill/>
                  </a:ln>
                  <a:solidFill>
                    <a:schemeClr val="bg1"/>
                  </a:solidFill>
                  <a:effectLst/>
                  <a:uLnTx/>
                  <a:uFillTx/>
                  <a:latin typeface="Arial" panose="020B0604020202020204" pitchFamily="34" charset="0"/>
                  <a:ea typeface="Palatino Linotype" panose="02040502050505030304" pitchFamily="18" charset="0"/>
                  <a:cs typeface="Palatino Linotype" panose="02040502050505030304" pitchFamily="18" charset="0"/>
                </a:rPr>
                <a:t> GOVERNANCE</a:t>
              </a:r>
              <a:endParaRPr kumimoji="0" lang="en-US" sz="1600" b="1" i="0" u="none" strike="noStrike" kern="0" cap="none" spc="0" normalizeH="0" baseline="0" noProof="0">
                <a:ln>
                  <a:noFill/>
                </a:ln>
                <a:solidFill>
                  <a:schemeClr val="bg1"/>
                </a:solidFill>
                <a:effectLst/>
                <a:uLnTx/>
                <a:uFillTx/>
                <a:latin typeface="Palatino Linotype" panose="02040502050505030304" pitchFamily="18" charset="0"/>
                <a:ea typeface="Palatino Linotype" panose="02040502050505030304" pitchFamily="18" charset="0"/>
                <a:cs typeface="Palatino Linotype" panose="02040502050505030304" pitchFamily="18" charset="0"/>
              </a:endParaRPr>
            </a:p>
          </p:txBody>
        </p:sp>
        <p:sp>
          <p:nvSpPr>
            <p:cNvPr id="103" name="Textbox 48">
              <a:extLst>
                <a:ext uri="{FF2B5EF4-FFF2-40B4-BE49-F238E27FC236}">
                  <a16:creationId xmlns:a16="http://schemas.microsoft.com/office/drawing/2014/main" id="{775E01FA-63C5-CE53-AE56-7264B9997F67}"/>
                </a:ext>
              </a:extLst>
            </p:cNvPr>
            <p:cNvSpPr txBox="1"/>
            <p:nvPr/>
          </p:nvSpPr>
          <p:spPr>
            <a:xfrm>
              <a:off x="3812443" y="2000110"/>
              <a:ext cx="2133600" cy="201295"/>
            </a:xfrm>
            <a:prstGeom prst="rect">
              <a:avLst/>
            </a:prstGeom>
            <a:solidFill>
              <a:srgbClr val="0077AC">
                <a:alpha val="75000"/>
              </a:srgbClr>
            </a:solidFill>
            <a:ln>
              <a:noFill/>
            </a:ln>
          </p:spPr>
          <p:txBody>
            <a:bodyPr wrap="square" lIns="0" tIns="0" rIns="0" bIns="0" rtlCol="0">
              <a:noAutofit/>
            </a:bodyPr>
            <a:lstStyle/>
            <a:p>
              <a:pPr marL="86995" marR="0" lvl="0" indent="0" defTabSz="914400" eaLnBrk="1" fontAlgn="auto" latinLnBrk="0" hangingPunct="1">
                <a:lnSpc>
                  <a:spcPct val="100000"/>
                </a:lnSpc>
                <a:spcBef>
                  <a:spcPts val="195"/>
                </a:spcBef>
                <a:spcAft>
                  <a:spcPts val="0"/>
                </a:spcAft>
                <a:buClrTx/>
                <a:buSzTx/>
                <a:buFontTx/>
                <a:buNone/>
                <a:tabLst/>
                <a:defRPr/>
              </a:pPr>
              <a:r>
                <a:rPr kumimoji="0" lang="en-US" sz="1100" b="1" i="0" u="none" strike="noStrike" kern="0" cap="none" spc="0" normalizeH="0" baseline="0" noProof="0">
                  <a:ln>
                    <a:noFill/>
                  </a:ln>
                  <a:solidFill>
                    <a:schemeClr val="bg1"/>
                  </a:solidFill>
                  <a:effectLst/>
                  <a:uLnTx/>
                  <a:uFillTx/>
                  <a:latin typeface="Arial" panose="020B0604020202020204" pitchFamily="34" charset="0"/>
                  <a:ea typeface="Palatino Linotype" panose="02040502050505030304" pitchFamily="18" charset="0"/>
                  <a:cs typeface="Palatino Linotype" panose="02040502050505030304" pitchFamily="18" charset="0"/>
                </a:rPr>
                <a:t>IMPROVED</a:t>
              </a:r>
              <a:r>
                <a:rPr kumimoji="0" lang="en-US" sz="1100" b="1" i="0" u="none" strike="noStrike" kern="0" cap="none" spc="60" normalizeH="0" baseline="0" noProof="0">
                  <a:ln>
                    <a:noFill/>
                  </a:ln>
                  <a:solidFill>
                    <a:schemeClr val="bg1"/>
                  </a:solidFill>
                  <a:effectLst/>
                  <a:uLnTx/>
                  <a:uFillTx/>
                  <a:latin typeface="Arial" panose="020B0604020202020204" pitchFamily="34" charset="0"/>
                  <a:ea typeface="Palatino Linotype" panose="02040502050505030304" pitchFamily="18" charset="0"/>
                  <a:cs typeface="Palatino Linotype" panose="02040502050505030304" pitchFamily="18" charset="0"/>
                </a:rPr>
                <a:t> </a:t>
              </a:r>
              <a:r>
                <a:rPr kumimoji="0" lang="en-US" sz="1100" b="1" i="0" u="none" strike="noStrike" kern="0" cap="none" spc="-10" normalizeH="0" baseline="0" noProof="0">
                  <a:ln>
                    <a:noFill/>
                  </a:ln>
                  <a:solidFill>
                    <a:schemeClr val="bg1"/>
                  </a:solidFill>
                  <a:effectLst/>
                  <a:uLnTx/>
                  <a:uFillTx/>
                  <a:latin typeface="Arial" panose="020B0604020202020204" pitchFamily="34" charset="0"/>
                  <a:ea typeface="Palatino Linotype" panose="02040502050505030304" pitchFamily="18" charset="0"/>
                  <a:cs typeface="Palatino Linotype" panose="02040502050505030304" pitchFamily="18" charset="0"/>
                </a:rPr>
                <a:t>EFFICIENCY</a:t>
              </a:r>
              <a:endParaRPr kumimoji="0" lang="en-US" sz="1600" b="1" i="0" u="none" strike="noStrike" kern="0" cap="none" spc="0" normalizeH="0" baseline="0" noProof="0">
                <a:ln>
                  <a:noFill/>
                </a:ln>
                <a:solidFill>
                  <a:schemeClr val="bg1"/>
                </a:solidFill>
                <a:effectLst/>
                <a:uLnTx/>
                <a:uFillTx/>
                <a:latin typeface="Palatino Linotype" panose="02040502050505030304" pitchFamily="18" charset="0"/>
                <a:ea typeface="Palatino Linotype" panose="02040502050505030304" pitchFamily="18" charset="0"/>
                <a:cs typeface="Palatino Linotype" panose="02040502050505030304" pitchFamily="18" charset="0"/>
              </a:endParaRPr>
            </a:p>
          </p:txBody>
        </p:sp>
        <p:sp>
          <p:nvSpPr>
            <p:cNvPr id="104" name="Textbox 49">
              <a:extLst>
                <a:ext uri="{FF2B5EF4-FFF2-40B4-BE49-F238E27FC236}">
                  <a16:creationId xmlns:a16="http://schemas.microsoft.com/office/drawing/2014/main" id="{033CD570-566E-1717-C826-4520DBDF52E5}"/>
                </a:ext>
              </a:extLst>
            </p:cNvPr>
            <p:cNvSpPr txBox="1"/>
            <p:nvPr/>
          </p:nvSpPr>
          <p:spPr>
            <a:xfrm>
              <a:off x="232103" y="2000110"/>
              <a:ext cx="2438400" cy="201295"/>
            </a:xfrm>
            <a:prstGeom prst="rect">
              <a:avLst/>
            </a:prstGeom>
            <a:solidFill>
              <a:srgbClr val="0077AC">
                <a:alpha val="75000"/>
              </a:srgbClr>
            </a:solidFill>
            <a:ln>
              <a:noFill/>
            </a:ln>
          </p:spPr>
          <p:txBody>
            <a:bodyPr wrap="square" lIns="0" tIns="0" rIns="0" bIns="0" rtlCol="0">
              <a:noAutofit/>
            </a:bodyPr>
            <a:lstStyle/>
            <a:p>
              <a:pPr marL="78740" marR="0" lvl="0" indent="0" defTabSz="914400" eaLnBrk="1" fontAlgn="auto" latinLnBrk="0" hangingPunct="1">
                <a:lnSpc>
                  <a:spcPct val="100000"/>
                </a:lnSpc>
                <a:spcBef>
                  <a:spcPts val="195"/>
                </a:spcBef>
                <a:spcAft>
                  <a:spcPts val="0"/>
                </a:spcAft>
                <a:buClrTx/>
                <a:buSzTx/>
                <a:buFontTx/>
                <a:buNone/>
                <a:tabLst/>
                <a:defRPr/>
              </a:pPr>
              <a:r>
                <a:rPr kumimoji="0" lang="en-US" sz="1100" b="1" i="0" u="none" strike="noStrike" kern="0" cap="none" spc="-10" normalizeH="0" baseline="0" noProof="0">
                  <a:ln>
                    <a:noFill/>
                  </a:ln>
                  <a:solidFill>
                    <a:schemeClr val="bg1"/>
                  </a:solidFill>
                  <a:effectLst/>
                  <a:uLnTx/>
                  <a:uFillTx/>
                  <a:latin typeface="Arial" panose="020B0604020202020204" pitchFamily="34" charset="0"/>
                  <a:ea typeface="Palatino Linotype" panose="02040502050505030304" pitchFamily="18" charset="0"/>
                  <a:cs typeface="Palatino Linotype" panose="02040502050505030304" pitchFamily="18" charset="0"/>
                </a:rPr>
                <a:t>FINANCING</a:t>
              </a:r>
              <a:endParaRPr kumimoji="0" lang="en-US" sz="1600" b="1" i="0" u="none" strike="noStrike" kern="0" cap="none" spc="0" normalizeH="0" baseline="0" noProof="0">
                <a:ln>
                  <a:noFill/>
                </a:ln>
                <a:solidFill>
                  <a:schemeClr val="bg1"/>
                </a:solidFill>
                <a:effectLst/>
                <a:uLnTx/>
                <a:uFillTx/>
                <a:latin typeface="Palatino Linotype" panose="02040502050505030304" pitchFamily="18" charset="0"/>
                <a:ea typeface="Palatino Linotype" panose="02040502050505030304" pitchFamily="18" charset="0"/>
                <a:cs typeface="Palatino Linotype" panose="02040502050505030304" pitchFamily="18" charset="0"/>
              </a:endParaRPr>
            </a:p>
          </p:txBody>
        </p:sp>
        <p:sp>
          <p:nvSpPr>
            <p:cNvPr id="105" name="Textbox 50">
              <a:extLst>
                <a:ext uri="{FF2B5EF4-FFF2-40B4-BE49-F238E27FC236}">
                  <a16:creationId xmlns:a16="http://schemas.microsoft.com/office/drawing/2014/main" id="{6206F03D-B9F6-20F9-4EA0-E65095FBF537}"/>
                </a:ext>
              </a:extLst>
            </p:cNvPr>
            <p:cNvSpPr txBox="1"/>
            <p:nvPr/>
          </p:nvSpPr>
          <p:spPr>
            <a:xfrm>
              <a:off x="3812443" y="1681099"/>
              <a:ext cx="2133600" cy="201295"/>
            </a:xfrm>
            <a:prstGeom prst="rect">
              <a:avLst/>
            </a:prstGeom>
            <a:solidFill>
              <a:srgbClr val="0077AC">
                <a:alpha val="75000"/>
              </a:srgbClr>
            </a:solidFill>
            <a:ln>
              <a:noFill/>
            </a:ln>
          </p:spPr>
          <p:txBody>
            <a:bodyPr wrap="square" lIns="0" tIns="0" rIns="0" bIns="0" rtlCol="0">
              <a:noAutofit/>
            </a:bodyPr>
            <a:lstStyle/>
            <a:p>
              <a:pPr marL="86995" marR="0" lvl="0" indent="0" defTabSz="914400" eaLnBrk="1" fontAlgn="auto" latinLnBrk="0" hangingPunct="1">
                <a:lnSpc>
                  <a:spcPct val="100000"/>
                </a:lnSpc>
                <a:spcBef>
                  <a:spcPts val="215"/>
                </a:spcBef>
                <a:spcAft>
                  <a:spcPts val="0"/>
                </a:spcAft>
                <a:buClrTx/>
                <a:buSzTx/>
                <a:buFontTx/>
                <a:buNone/>
                <a:tabLst/>
                <a:defRPr/>
              </a:pPr>
              <a:r>
                <a:rPr kumimoji="0" lang="en-US" sz="1100" b="1" i="0" u="none" strike="noStrike" kern="0" cap="none" spc="-10" normalizeH="0" baseline="0" noProof="0">
                  <a:ln>
                    <a:noFill/>
                  </a:ln>
                  <a:solidFill>
                    <a:schemeClr val="bg1"/>
                  </a:solidFill>
                  <a:effectLst/>
                  <a:uLnTx/>
                  <a:uFillTx/>
                  <a:latin typeface="Arial" panose="020B0604020202020204" pitchFamily="34" charset="0"/>
                  <a:ea typeface="Palatino Linotype" panose="02040502050505030304" pitchFamily="18" charset="0"/>
                  <a:cs typeface="Palatino Linotype" panose="02040502050505030304" pitchFamily="18" charset="0"/>
                </a:rPr>
                <a:t>SOCIAL</a:t>
              </a:r>
              <a:r>
                <a:rPr kumimoji="0" lang="en-US" sz="1100" b="1" i="0" u="none" strike="noStrike" kern="0" cap="none" spc="-20" normalizeH="0" baseline="0" noProof="0">
                  <a:ln>
                    <a:noFill/>
                  </a:ln>
                  <a:solidFill>
                    <a:schemeClr val="bg1"/>
                  </a:solidFill>
                  <a:effectLst/>
                  <a:uLnTx/>
                  <a:uFillTx/>
                  <a:latin typeface="Arial" panose="020B0604020202020204" pitchFamily="34" charset="0"/>
                  <a:ea typeface="Palatino Linotype" panose="02040502050505030304" pitchFamily="18" charset="0"/>
                  <a:cs typeface="Palatino Linotype" panose="02040502050505030304" pitchFamily="18" charset="0"/>
                </a:rPr>
                <a:t> </a:t>
              </a:r>
              <a:r>
                <a:rPr kumimoji="0" lang="en-US" sz="1100" b="1" i="0" u="none" strike="noStrike" kern="0" cap="none" spc="-10" normalizeH="0" baseline="0" noProof="0">
                  <a:ln>
                    <a:noFill/>
                  </a:ln>
                  <a:solidFill>
                    <a:schemeClr val="bg1"/>
                  </a:solidFill>
                  <a:effectLst/>
                  <a:uLnTx/>
                  <a:uFillTx/>
                  <a:latin typeface="Arial" panose="020B0604020202020204" pitchFamily="34" charset="0"/>
                  <a:ea typeface="Palatino Linotype" panose="02040502050505030304" pitchFamily="18" charset="0"/>
                  <a:cs typeface="Palatino Linotype" panose="02040502050505030304" pitchFamily="18" charset="0"/>
                </a:rPr>
                <a:t>&amp;</a:t>
              </a:r>
              <a:r>
                <a:rPr kumimoji="0" lang="en-US" sz="1100" b="1" i="0" u="none" strike="noStrike" kern="0" cap="none" spc="-15" normalizeH="0" baseline="0" noProof="0">
                  <a:ln>
                    <a:noFill/>
                  </a:ln>
                  <a:solidFill>
                    <a:schemeClr val="bg1"/>
                  </a:solidFill>
                  <a:effectLst/>
                  <a:uLnTx/>
                  <a:uFillTx/>
                  <a:latin typeface="Arial" panose="020B0604020202020204" pitchFamily="34" charset="0"/>
                  <a:ea typeface="Palatino Linotype" panose="02040502050505030304" pitchFamily="18" charset="0"/>
                  <a:cs typeface="Palatino Linotype" panose="02040502050505030304" pitchFamily="18" charset="0"/>
                </a:rPr>
                <a:t> </a:t>
              </a:r>
              <a:r>
                <a:rPr kumimoji="0" lang="en-US" sz="1100" b="1" i="0" u="none" strike="noStrike" kern="0" cap="none" spc="-10" normalizeH="0" baseline="0" noProof="0">
                  <a:ln>
                    <a:noFill/>
                  </a:ln>
                  <a:solidFill>
                    <a:schemeClr val="bg1"/>
                  </a:solidFill>
                  <a:effectLst/>
                  <a:uLnTx/>
                  <a:uFillTx/>
                  <a:latin typeface="Arial" panose="020B0604020202020204" pitchFamily="34" charset="0"/>
                  <a:ea typeface="Palatino Linotype" panose="02040502050505030304" pitchFamily="18" charset="0"/>
                  <a:cs typeface="Palatino Linotype" panose="02040502050505030304" pitchFamily="18" charset="0"/>
                </a:rPr>
                <a:t>FINANCIAL</a:t>
              </a:r>
              <a:r>
                <a:rPr kumimoji="0" lang="en-US" sz="1100" b="1" i="0" u="none" strike="noStrike" kern="0" cap="none" spc="-20" normalizeH="0" baseline="0" noProof="0">
                  <a:ln>
                    <a:noFill/>
                  </a:ln>
                  <a:solidFill>
                    <a:schemeClr val="bg1"/>
                  </a:solidFill>
                  <a:effectLst/>
                  <a:uLnTx/>
                  <a:uFillTx/>
                  <a:latin typeface="Arial" panose="020B0604020202020204" pitchFamily="34" charset="0"/>
                  <a:ea typeface="Palatino Linotype" panose="02040502050505030304" pitchFamily="18" charset="0"/>
                  <a:cs typeface="Palatino Linotype" panose="02040502050505030304" pitchFamily="18" charset="0"/>
                </a:rPr>
                <a:t> </a:t>
              </a:r>
              <a:r>
                <a:rPr kumimoji="0" lang="en-US" sz="1100" b="1" i="0" u="none" strike="noStrike" kern="0" cap="none" spc="-10" normalizeH="0" baseline="0" noProof="0">
                  <a:ln>
                    <a:noFill/>
                  </a:ln>
                  <a:solidFill>
                    <a:schemeClr val="bg1"/>
                  </a:solidFill>
                  <a:effectLst/>
                  <a:uLnTx/>
                  <a:uFillTx/>
                  <a:latin typeface="Arial" panose="020B0604020202020204" pitchFamily="34" charset="0"/>
                  <a:ea typeface="Palatino Linotype" panose="02040502050505030304" pitchFamily="18" charset="0"/>
                  <a:cs typeface="Palatino Linotype" panose="02040502050505030304" pitchFamily="18" charset="0"/>
                </a:rPr>
                <a:t>RISK</a:t>
              </a:r>
              <a:r>
                <a:rPr kumimoji="0" lang="en-US" sz="1100" b="1" i="0" u="none" strike="noStrike" kern="0" cap="none" spc="-15" normalizeH="0" baseline="0" noProof="0">
                  <a:ln>
                    <a:noFill/>
                  </a:ln>
                  <a:solidFill>
                    <a:schemeClr val="bg1"/>
                  </a:solidFill>
                  <a:effectLst/>
                  <a:uLnTx/>
                  <a:uFillTx/>
                  <a:latin typeface="Arial" panose="020B0604020202020204" pitchFamily="34" charset="0"/>
                  <a:ea typeface="Palatino Linotype" panose="02040502050505030304" pitchFamily="18" charset="0"/>
                  <a:cs typeface="Palatino Linotype" panose="02040502050505030304" pitchFamily="18" charset="0"/>
                </a:rPr>
                <a:t> </a:t>
              </a:r>
              <a:r>
                <a:rPr kumimoji="0" lang="en-US" sz="1100" b="1" i="0" u="none" strike="noStrike" kern="0" cap="none" spc="-10" normalizeH="0" baseline="0" noProof="0">
                  <a:ln>
                    <a:noFill/>
                  </a:ln>
                  <a:solidFill>
                    <a:schemeClr val="bg1"/>
                  </a:solidFill>
                  <a:effectLst/>
                  <a:uLnTx/>
                  <a:uFillTx/>
                  <a:latin typeface="Arial" panose="020B0604020202020204" pitchFamily="34" charset="0"/>
                  <a:ea typeface="Palatino Linotype" panose="02040502050505030304" pitchFamily="18" charset="0"/>
                  <a:cs typeface="Palatino Linotype" panose="02040502050505030304" pitchFamily="18" charset="0"/>
                </a:rPr>
                <a:t>PROTECTION</a:t>
              </a:r>
              <a:endParaRPr kumimoji="0" lang="en-US" sz="1600" b="1" i="0" u="none" strike="noStrike" kern="0" cap="none" spc="0" normalizeH="0" baseline="0" noProof="0">
                <a:ln>
                  <a:noFill/>
                </a:ln>
                <a:solidFill>
                  <a:schemeClr val="bg1"/>
                </a:solidFill>
                <a:effectLst/>
                <a:uLnTx/>
                <a:uFillTx/>
                <a:latin typeface="Palatino Linotype" panose="02040502050505030304" pitchFamily="18" charset="0"/>
                <a:ea typeface="Palatino Linotype" panose="02040502050505030304" pitchFamily="18" charset="0"/>
                <a:cs typeface="Palatino Linotype" panose="02040502050505030304" pitchFamily="18" charset="0"/>
              </a:endParaRPr>
            </a:p>
          </p:txBody>
        </p:sp>
        <p:sp>
          <p:nvSpPr>
            <p:cNvPr id="106" name="Textbox 51">
              <a:extLst>
                <a:ext uri="{FF2B5EF4-FFF2-40B4-BE49-F238E27FC236}">
                  <a16:creationId xmlns:a16="http://schemas.microsoft.com/office/drawing/2014/main" id="{6609B1BE-90ED-39CA-5341-C3C2A5BF2E1B}"/>
                </a:ext>
              </a:extLst>
            </p:cNvPr>
            <p:cNvSpPr txBox="1"/>
            <p:nvPr/>
          </p:nvSpPr>
          <p:spPr>
            <a:xfrm>
              <a:off x="232103" y="1678686"/>
              <a:ext cx="2438400" cy="201295"/>
            </a:xfrm>
            <a:prstGeom prst="rect">
              <a:avLst/>
            </a:prstGeom>
            <a:solidFill>
              <a:srgbClr val="0077AC">
                <a:alpha val="75000"/>
              </a:srgbClr>
            </a:solidFill>
            <a:ln>
              <a:noFill/>
            </a:ln>
          </p:spPr>
          <p:txBody>
            <a:bodyPr wrap="square" lIns="0" tIns="0" rIns="0" bIns="0" rtlCol="0">
              <a:noAutofit/>
            </a:bodyPr>
            <a:lstStyle/>
            <a:p>
              <a:pPr marL="79375" marR="0" lvl="0" indent="0" defTabSz="914400" eaLnBrk="1" fontAlgn="auto" latinLnBrk="0" hangingPunct="1">
                <a:lnSpc>
                  <a:spcPct val="100000"/>
                </a:lnSpc>
                <a:spcBef>
                  <a:spcPts val="225"/>
                </a:spcBef>
                <a:spcAft>
                  <a:spcPts val="0"/>
                </a:spcAft>
                <a:buClrTx/>
                <a:buSzTx/>
                <a:buFontTx/>
                <a:buNone/>
                <a:tabLst/>
                <a:defRPr/>
              </a:pPr>
              <a:r>
                <a:rPr kumimoji="0" lang="en-US" sz="1100" b="1" i="0" u="none" strike="noStrike" kern="0" cap="none" spc="0" normalizeH="0" baseline="0" noProof="0">
                  <a:ln>
                    <a:noFill/>
                  </a:ln>
                  <a:solidFill>
                    <a:schemeClr val="bg1"/>
                  </a:solidFill>
                  <a:effectLst/>
                  <a:uLnTx/>
                  <a:uFillTx/>
                  <a:latin typeface="Arial" panose="020B0604020202020204" pitchFamily="34" charset="0"/>
                  <a:ea typeface="Palatino Linotype" panose="02040502050505030304" pitchFamily="18" charset="0"/>
                  <a:cs typeface="Palatino Linotype" panose="02040502050505030304" pitchFamily="18" charset="0"/>
                </a:rPr>
                <a:t>ACCESS</a:t>
              </a:r>
              <a:r>
                <a:rPr kumimoji="0" lang="en-US" sz="1100" b="1" i="0" u="none" strike="noStrike" kern="0" cap="none" spc="25" normalizeH="0" baseline="0" noProof="0">
                  <a:ln>
                    <a:noFill/>
                  </a:ln>
                  <a:solidFill>
                    <a:schemeClr val="bg1"/>
                  </a:solidFill>
                  <a:effectLst/>
                  <a:uLnTx/>
                  <a:uFillTx/>
                  <a:latin typeface="Arial" panose="020B0604020202020204" pitchFamily="34" charset="0"/>
                  <a:ea typeface="Palatino Linotype" panose="02040502050505030304" pitchFamily="18" charset="0"/>
                  <a:cs typeface="Palatino Linotype" panose="02040502050505030304" pitchFamily="18" charset="0"/>
                </a:rPr>
                <a:t> </a:t>
              </a:r>
              <a:r>
                <a:rPr kumimoji="0" lang="en-US" sz="1100" b="1" i="0" u="none" strike="noStrike" kern="0" cap="none" spc="0" normalizeH="0" baseline="0" noProof="0">
                  <a:ln>
                    <a:noFill/>
                  </a:ln>
                  <a:solidFill>
                    <a:schemeClr val="bg1"/>
                  </a:solidFill>
                  <a:effectLst/>
                  <a:uLnTx/>
                  <a:uFillTx/>
                  <a:latin typeface="Arial" panose="020B0604020202020204" pitchFamily="34" charset="0"/>
                  <a:ea typeface="Palatino Linotype" panose="02040502050505030304" pitchFamily="18" charset="0"/>
                  <a:cs typeface="Palatino Linotype" panose="02040502050505030304" pitchFamily="18" charset="0"/>
                </a:rPr>
                <a:t>TO</a:t>
              </a:r>
              <a:r>
                <a:rPr kumimoji="0" lang="en-US" sz="1100" b="1" i="0" u="none" strike="noStrike" kern="0" cap="none" spc="25" normalizeH="0" baseline="0" noProof="0">
                  <a:ln>
                    <a:noFill/>
                  </a:ln>
                  <a:solidFill>
                    <a:schemeClr val="bg1"/>
                  </a:solidFill>
                  <a:effectLst/>
                  <a:uLnTx/>
                  <a:uFillTx/>
                  <a:latin typeface="Arial" panose="020B0604020202020204" pitchFamily="34" charset="0"/>
                  <a:ea typeface="Palatino Linotype" panose="02040502050505030304" pitchFamily="18" charset="0"/>
                  <a:cs typeface="Palatino Linotype" panose="02040502050505030304" pitchFamily="18" charset="0"/>
                </a:rPr>
                <a:t> </a:t>
              </a:r>
              <a:r>
                <a:rPr kumimoji="0" lang="en-US" sz="1100" b="1" i="0" u="none" strike="noStrike" kern="0" cap="none" spc="0" normalizeH="0" baseline="0" noProof="0">
                  <a:ln>
                    <a:noFill/>
                  </a:ln>
                  <a:solidFill>
                    <a:schemeClr val="bg1"/>
                  </a:solidFill>
                  <a:effectLst/>
                  <a:uLnTx/>
                  <a:uFillTx/>
                  <a:latin typeface="Arial" panose="020B0604020202020204" pitchFamily="34" charset="0"/>
                  <a:ea typeface="Palatino Linotype" panose="02040502050505030304" pitchFamily="18" charset="0"/>
                  <a:cs typeface="Palatino Linotype" panose="02040502050505030304" pitchFamily="18" charset="0"/>
                </a:rPr>
                <a:t>ESSENTIAL</a:t>
              </a:r>
              <a:r>
                <a:rPr kumimoji="0" lang="en-US" sz="1100" b="1" i="0" u="none" strike="noStrike" kern="0" cap="none" spc="25" normalizeH="0" baseline="0" noProof="0">
                  <a:ln>
                    <a:noFill/>
                  </a:ln>
                  <a:solidFill>
                    <a:schemeClr val="bg1"/>
                  </a:solidFill>
                  <a:effectLst/>
                  <a:uLnTx/>
                  <a:uFillTx/>
                  <a:latin typeface="Arial" panose="020B0604020202020204" pitchFamily="34" charset="0"/>
                  <a:ea typeface="Palatino Linotype" panose="02040502050505030304" pitchFamily="18" charset="0"/>
                  <a:cs typeface="Palatino Linotype" panose="02040502050505030304" pitchFamily="18" charset="0"/>
                </a:rPr>
                <a:t> </a:t>
              </a:r>
              <a:r>
                <a:rPr kumimoji="0" lang="en-US" sz="1100" b="1" i="0" u="none" strike="noStrike" kern="0" cap="none" spc="-10" normalizeH="0" baseline="0" noProof="0">
                  <a:ln>
                    <a:noFill/>
                  </a:ln>
                  <a:solidFill>
                    <a:schemeClr val="bg1"/>
                  </a:solidFill>
                  <a:effectLst/>
                  <a:uLnTx/>
                  <a:uFillTx/>
                  <a:latin typeface="Arial" panose="020B0604020202020204" pitchFamily="34" charset="0"/>
                  <a:ea typeface="Palatino Linotype" panose="02040502050505030304" pitchFamily="18" charset="0"/>
                  <a:cs typeface="Palatino Linotype" panose="02040502050505030304" pitchFamily="18" charset="0"/>
                </a:rPr>
                <a:t>MEDICINES</a:t>
              </a:r>
              <a:endParaRPr kumimoji="0" lang="en-US" sz="1600" b="1" i="0" u="none" strike="noStrike" kern="0" cap="none" spc="0" normalizeH="0" baseline="0" noProof="0">
                <a:ln>
                  <a:noFill/>
                </a:ln>
                <a:solidFill>
                  <a:schemeClr val="bg1"/>
                </a:solidFill>
                <a:effectLst/>
                <a:uLnTx/>
                <a:uFillTx/>
                <a:latin typeface="Palatino Linotype" panose="02040502050505030304" pitchFamily="18" charset="0"/>
                <a:ea typeface="Palatino Linotype" panose="02040502050505030304" pitchFamily="18" charset="0"/>
                <a:cs typeface="Palatino Linotype" panose="02040502050505030304" pitchFamily="18" charset="0"/>
              </a:endParaRPr>
            </a:p>
          </p:txBody>
        </p:sp>
        <p:sp>
          <p:nvSpPr>
            <p:cNvPr id="107" name="Textbox 52">
              <a:extLst>
                <a:ext uri="{FF2B5EF4-FFF2-40B4-BE49-F238E27FC236}">
                  <a16:creationId xmlns:a16="http://schemas.microsoft.com/office/drawing/2014/main" id="{1A735600-0CE8-F77E-E93F-7DB58B463F08}"/>
                </a:ext>
              </a:extLst>
            </p:cNvPr>
            <p:cNvSpPr txBox="1"/>
            <p:nvPr/>
          </p:nvSpPr>
          <p:spPr>
            <a:xfrm>
              <a:off x="3812443" y="1358150"/>
              <a:ext cx="2133600" cy="201295"/>
            </a:xfrm>
            <a:prstGeom prst="rect">
              <a:avLst/>
            </a:prstGeom>
            <a:solidFill>
              <a:srgbClr val="0077AC">
                <a:alpha val="75000"/>
              </a:srgbClr>
            </a:solidFill>
            <a:ln>
              <a:noFill/>
            </a:ln>
          </p:spPr>
          <p:txBody>
            <a:bodyPr wrap="square" lIns="0" tIns="0" rIns="0" bIns="0" rtlCol="0">
              <a:noAutofit/>
            </a:bodyPr>
            <a:lstStyle/>
            <a:p>
              <a:pPr marL="86995" marR="0" lvl="0" indent="0" defTabSz="914400" eaLnBrk="1" fontAlgn="auto" latinLnBrk="0" hangingPunct="1">
                <a:lnSpc>
                  <a:spcPct val="100000"/>
                </a:lnSpc>
                <a:spcBef>
                  <a:spcPts val="220"/>
                </a:spcBef>
                <a:spcAft>
                  <a:spcPts val="0"/>
                </a:spcAft>
                <a:buClrTx/>
                <a:buSzTx/>
                <a:buFontTx/>
                <a:buNone/>
                <a:tabLst/>
                <a:defRPr/>
              </a:pPr>
              <a:r>
                <a:rPr kumimoji="0" lang="en-US" sz="1100" b="1" i="0" u="none" strike="noStrike" kern="0" cap="none" spc="-10" normalizeH="0" baseline="0" noProof="0">
                  <a:ln>
                    <a:noFill/>
                  </a:ln>
                  <a:solidFill>
                    <a:schemeClr val="bg1"/>
                  </a:solidFill>
                  <a:effectLst/>
                  <a:uLnTx/>
                  <a:uFillTx/>
                  <a:latin typeface="Arial" panose="020B0604020202020204" pitchFamily="34" charset="0"/>
                  <a:ea typeface="Palatino Linotype" panose="02040502050505030304" pitchFamily="18" charset="0"/>
                  <a:cs typeface="Palatino Linotype" panose="02040502050505030304" pitchFamily="18" charset="0"/>
                </a:rPr>
                <a:t>RESPONSIVENESS</a:t>
              </a:r>
              <a:endParaRPr kumimoji="0" lang="en-US" sz="1100" b="1" i="0" u="none" strike="noStrike" kern="0" cap="none" spc="0" normalizeH="0" baseline="0" noProof="0">
                <a:ln>
                  <a:noFill/>
                </a:ln>
                <a:solidFill>
                  <a:schemeClr val="bg1"/>
                </a:solidFill>
                <a:effectLst/>
                <a:uLnTx/>
                <a:uFillTx/>
                <a:latin typeface="Palatino Linotype" panose="02040502050505030304" pitchFamily="18" charset="0"/>
                <a:ea typeface="Palatino Linotype" panose="02040502050505030304" pitchFamily="18" charset="0"/>
                <a:cs typeface="Palatino Linotype" panose="02040502050505030304" pitchFamily="18" charset="0"/>
              </a:endParaRPr>
            </a:p>
          </p:txBody>
        </p:sp>
        <p:sp>
          <p:nvSpPr>
            <p:cNvPr id="108" name="Textbox 53">
              <a:extLst>
                <a:ext uri="{FF2B5EF4-FFF2-40B4-BE49-F238E27FC236}">
                  <a16:creationId xmlns:a16="http://schemas.microsoft.com/office/drawing/2014/main" id="{03E588A0-9B64-F34C-7BDF-47A7CE41CB65}"/>
                </a:ext>
              </a:extLst>
            </p:cNvPr>
            <p:cNvSpPr txBox="1"/>
            <p:nvPr/>
          </p:nvSpPr>
          <p:spPr>
            <a:xfrm>
              <a:off x="232103" y="1359662"/>
              <a:ext cx="2438400" cy="201295"/>
            </a:xfrm>
            <a:prstGeom prst="rect">
              <a:avLst/>
            </a:prstGeom>
            <a:solidFill>
              <a:srgbClr val="0077AC">
                <a:alpha val="75000"/>
              </a:srgbClr>
            </a:solidFill>
            <a:ln>
              <a:noFill/>
            </a:ln>
          </p:spPr>
          <p:txBody>
            <a:bodyPr wrap="square" lIns="0" tIns="0" rIns="0" bIns="0" rtlCol="0">
              <a:noAutofit/>
            </a:bodyPr>
            <a:lstStyle/>
            <a:p>
              <a:pPr marL="79375" marR="0" lvl="0" indent="0" defTabSz="914400" eaLnBrk="1" fontAlgn="auto" latinLnBrk="0" hangingPunct="1">
                <a:lnSpc>
                  <a:spcPct val="100000"/>
                </a:lnSpc>
                <a:spcBef>
                  <a:spcPts val="205"/>
                </a:spcBef>
                <a:spcAft>
                  <a:spcPts val="0"/>
                </a:spcAft>
                <a:buClrTx/>
                <a:buSzTx/>
                <a:buFontTx/>
                <a:buNone/>
                <a:tabLst/>
                <a:defRPr/>
              </a:pPr>
              <a:r>
                <a:rPr kumimoji="0" lang="en-US" sz="1100" b="1" i="0" u="none" strike="noStrike" kern="0" cap="none" spc="0" normalizeH="0" baseline="0" noProof="0">
                  <a:ln>
                    <a:noFill/>
                  </a:ln>
                  <a:solidFill>
                    <a:schemeClr val="bg1"/>
                  </a:solidFill>
                  <a:effectLst/>
                  <a:uLnTx/>
                  <a:uFillTx/>
                  <a:latin typeface="Arial" panose="020B0604020202020204" pitchFamily="34" charset="0"/>
                  <a:ea typeface="Palatino Linotype" panose="02040502050505030304" pitchFamily="18" charset="0"/>
                  <a:cs typeface="Palatino Linotype" panose="02040502050505030304" pitchFamily="18" charset="0"/>
                </a:rPr>
                <a:t>HEALTH</a:t>
              </a:r>
              <a:r>
                <a:rPr kumimoji="0" lang="en-US" sz="1100" b="1" i="0" u="none" strike="noStrike" kern="0" cap="none" spc="45" normalizeH="0" baseline="0" noProof="0">
                  <a:ln>
                    <a:noFill/>
                  </a:ln>
                  <a:solidFill>
                    <a:schemeClr val="bg1"/>
                  </a:solidFill>
                  <a:effectLst/>
                  <a:uLnTx/>
                  <a:uFillTx/>
                  <a:latin typeface="Arial" panose="020B0604020202020204" pitchFamily="34" charset="0"/>
                  <a:ea typeface="Palatino Linotype" panose="02040502050505030304" pitchFamily="18" charset="0"/>
                  <a:cs typeface="Palatino Linotype" panose="02040502050505030304" pitchFamily="18" charset="0"/>
                </a:rPr>
                <a:t> </a:t>
              </a:r>
              <a:r>
                <a:rPr kumimoji="0" lang="en-US" sz="1100" b="1" i="0" u="none" strike="noStrike" kern="0" cap="none" spc="0" normalizeH="0" baseline="0" noProof="0">
                  <a:ln>
                    <a:noFill/>
                  </a:ln>
                  <a:solidFill>
                    <a:schemeClr val="bg1"/>
                  </a:solidFill>
                  <a:effectLst/>
                  <a:uLnTx/>
                  <a:uFillTx/>
                  <a:latin typeface="Arial" panose="020B0604020202020204" pitchFamily="34" charset="0"/>
                  <a:ea typeface="Palatino Linotype" panose="02040502050505030304" pitchFamily="18" charset="0"/>
                  <a:cs typeface="Palatino Linotype" panose="02040502050505030304" pitchFamily="18" charset="0"/>
                </a:rPr>
                <a:t>INFORMATION</a:t>
              </a:r>
              <a:r>
                <a:rPr kumimoji="0" lang="en-US" sz="1100" b="1" i="0" u="none" strike="noStrike" kern="0" cap="none" spc="50" normalizeH="0" baseline="0" noProof="0">
                  <a:ln>
                    <a:noFill/>
                  </a:ln>
                  <a:solidFill>
                    <a:schemeClr val="bg1"/>
                  </a:solidFill>
                  <a:effectLst/>
                  <a:uLnTx/>
                  <a:uFillTx/>
                  <a:latin typeface="Arial" panose="020B0604020202020204" pitchFamily="34" charset="0"/>
                  <a:ea typeface="Palatino Linotype" panose="02040502050505030304" pitchFamily="18" charset="0"/>
                  <a:cs typeface="Palatino Linotype" panose="02040502050505030304" pitchFamily="18" charset="0"/>
                </a:rPr>
                <a:t> </a:t>
              </a:r>
              <a:r>
                <a:rPr kumimoji="0" lang="en-US" sz="1100" b="1" i="0" u="none" strike="noStrike" kern="0" cap="none" spc="-10" normalizeH="0" baseline="0" noProof="0">
                  <a:ln>
                    <a:noFill/>
                  </a:ln>
                  <a:solidFill>
                    <a:schemeClr val="bg1"/>
                  </a:solidFill>
                  <a:effectLst/>
                  <a:uLnTx/>
                  <a:uFillTx/>
                  <a:latin typeface="Arial" panose="020B0604020202020204" pitchFamily="34" charset="0"/>
                  <a:ea typeface="Palatino Linotype" panose="02040502050505030304" pitchFamily="18" charset="0"/>
                  <a:cs typeface="Palatino Linotype" panose="02040502050505030304" pitchFamily="18" charset="0"/>
                </a:rPr>
                <a:t>SYSTEMS</a:t>
              </a:r>
              <a:endParaRPr kumimoji="0" lang="en-US" sz="1600" b="1" i="0" u="none" strike="noStrike" kern="0" cap="none" spc="0" normalizeH="0" baseline="0" noProof="0">
                <a:ln>
                  <a:noFill/>
                </a:ln>
                <a:solidFill>
                  <a:schemeClr val="bg1"/>
                </a:solidFill>
                <a:effectLst/>
                <a:uLnTx/>
                <a:uFillTx/>
                <a:latin typeface="Palatino Linotype" panose="02040502050505030304" pitchFamily="18" charset="0"/>
                <a:ea typeface="Palatino Linotype" panose="02040502050505030304" pitchFamily="18" charset="0"/>
                <a:cs typeface="Palatino Linotype" panose="02040502050505030304" pitchFamily="18" charset="0"/>
              </a:endParaRPr>
            </a:p>
          </p:txBody>
        </p:sp>
        <p:sp>
          <p:nvSpPr>
            <p:cNvPr id="109" name="Textbox 54">
              <a:extLst>
                <a:ext uri="{FF2B5EF4-FFF2-40B4-BE49-F238E27FC236}">
                  <a16:creationId xmlns:a16="http://schemas.microsoft.com/office/drawing/2014/main" id="{32CF3B98-1B03-6103-87F5-2EEF39E87D4D}"/>
                </a:ext>
              </a:extLst>
            </p:cNvPr>
            <p:cNvSpPr txBox="1"/>
            <p:nvPr/>
          </p:nvSpPr>
          <p:spPr>
            <a:xfrm>
              <a:off x="3812443" y="1050328"/>
              <a:ext cx="2133600" cy="201295"/>
            </a:xfrm>
            <a:prstGeom prst="rect">
              <a:avLst/>
            </a:prstGeom>
            <a:solidFill>
              <a:srgbClr val="0077AC"/>
            </a:solidFill>
            <a:ln>
              <a:noFill/>
            </a:ln>
          </p:spPr>
          <p:txBody>
            <a:bodyPr wrap="square" lIns="0" tIns="0" rIns="0" bIns="0" rtlCol="0">
              <a:noAutofit/>
            </a:bodyPr>
            <a:lstStyle/>
            <a:p>
              <a:pPr marL="86995" marR="0" lvl="0" indent="0" defTabSz="914400" eaLnBrk="1" fontAlgn="auto" latinLnBrk="0" hangingPunct="1">
                <a:lnSpc>
                  <a:spcPct val="100000"/>
                </a:lnSpc>
                <a:spcBef>
                  <a:spcPts val="195"/>
                </a:spcBef>
                <a:spcAft>
                  <a:spcPts val="0"/>
                </a:spcAft>
                <a:buClrTx/>
                <a:buSzTx/>
                <a:buFontTx/>
                <a:buNone/>
                <a:tabLst/>
                <a:defRPr/>
              </a:pPr>
              <a:r>
                <a:rPr kumimoji="0" lang="en-US" sz="1100" b="1" i="0" u="none" strike="noStrike" kern="0" cap="none" spc="0" normalizeH="0" baseline="0" noProof="0">
                  <a:ln>
                    <a:noFill/>
                  </a:ln>
                  <a:solidFill>
                    <a:schemeClr val="bg1"/>
                  </a:solidFill>
                  <a:effectLst/>
                  <a:uLnTx/>
                  <a:uFillTx/>
                  <a:latin typeface="Arial" panose="020B0604020202020204" pitchFamily="34" charset="0"/>
                  <a:ea typeface="Palatino Linotype" panose="02040502050505030304" pitchFamily="18" charset="0"/>
                  <a:cs typeface="Palatino Linotype" panose="02040502050505030304" pitchFamily="18" charset="0"/>
                </a:rPr>
                <a:t>IMPROVED</a:t>
              </a:r>
              <a:r>
                <a:rPr kumimoji="0" lang="en-US" sz="1100" b="1" i="0" u="none" strike="noStrike" kern="0" cap="none" spc="-5" normalizeH="0" baseline="0" noProof="0">
                  <a:ln>
                    <a:noFill/>
                  </a:ln>
                  <a:solidFill>
                    <a:schemeClr val="bg1"/>
                  </a:solidFill>
                  <a:effectLst/>
                  <a:uLnTx/>
                  <a:uFillTx/>
                  <a:latin typeface="Arial" panose="020B0604020202020204" pitchFamily="34" charset="0"/>
                  <a:ea typeface="Palatino Linotype" panose="02040502050505030304" pitchFamily="18" charset="0"/>
                  <a:cs typeface="Palatino Linotype" panose="02040502050505030304" pitchFamily="18" charset="0"/>
                </a:rPr>
                <a:t> </a:t>
              </a:r>
              <a:r>
                <a:rPr kumimoji="0" lang="en-US" sz="1100" b="1" i="0" u="none" strike="noStrike" kern="0" cap="none" spc="0" normalizeH="0" baseline="0" noProof="0">
                  <a:ln>
                    <a:noFill/>
                  </a:ln>
                  <a:solidFill>
                    <a:schemeClr val="bg1"/>
                  </a:solidFill>
                  <a:effectLst/>
                  <a:uLnTx/>
                  <a:uFillTx/>
                  <a:latin typeface="Arial" panose="020B0604020202020204" pitchFamily="34" charset="0"/>
                  <a:ea typeface="Palatino Linotype" panose="02040502050505030304" pitchFamily="18" charset="0"/>
                  <a:cs typeface="Palatino Linotype" panose="02040502050505030304" pitchFamily="18" charset="0"/>
                </a:rPr>
                <a:t>HEALTH</a:t>
              </a:r>
              <a:r>
                <a:rPr kumimoji="0" lang="en-US" sz="1100" b="1" i="0" u="none" strike="noStrike" kern="0" cap="none" spc="-20" normalizeH="0" baseline="0" noProof="0">
                  <a:ln>
                    <a:noFill/>
                  </a:ln>
                  <a:solidFill>
                    <a:schemeClr val="bg1"/>
                  </a:solidFill>
                  <a:effectLst/>
                  <a:uLnTx/>
                  <a:uFillTx/>
                  <a:latin typeface="Arial" panose="020B0604020202020204" pitchFamily="34" charset="0"/>
                  <a:ea typeface="Palatino Linotype" panose="02040502050505030304" pitchFamily="18" charset="0"/>
                  <a:cs typeface="Palatino Linotype" panose="02040502050505030304" pitchFamily="18" charset="0"/>
                </a:rPr>
                <a:t> </a:t>
              </a:r>
              <a:r>
                <a:rPr kumimoji="0" lang="en-US" sz="1000" b="1" i="0" u="none" strike="noStrike" kern="0" cap="none" spc="0" normalizeH="0" baseline="0" noProof="0">
                  <a:ln>
                    <a:noFill/>
                  </a:ln>
                  <a:solidFill>
                    <a:schemeClr val="bg1"/>
                  </a:solidFill>
                  <a:effectLst/>
                  <a:uLnTx/>
                  <a:uFillTx/>
                  <a:latin typeface="Arial" panose="020B0604020202020204" pitchFamily="34" charset="0"/>
                  <a:ea typeface="Palatino Linotype" panose="02040502050505030304" pitchFamily="18" charset="0"/>
                  <a:cs typeface="Palatino Linotype" panose="02040502050505030304" pitchFamily="18" charset="0"/>
                </a:rPr>
                <a:t>(LEVEL</a:t>
              </a:r>
              <a:r>
                <a:rPr kumimoji="0" lang="en-US" sz="1000" b="1" i="0" u="none" strike="noStrike" kern="0" cap="none" spc="-5" normalizeH="0" baseline="0" noProof="0">
                  <a:ln>
                    <a:noFill/>
                  </a:ln>
                  <a:solidFill>
                    <a:schemeClr val="bg1"/>
                  </a:solidFill>
                  <a:effectLst/>
                  <a:uLnTx/>
                  <a:uFillTx/>
                  <a:latin typeface="Arial" panose="020B0604020202020204" pitchFamily="34" charset="0"/>
                  <a:ea typeface="Palatino Linotype" panose="02040502050505030304" pitchFamily="18" charset="0"/>
                  <a:cs typeface="Palatino Linotype" panose="02040502050505030304" pitchFamily="18" charset="0"/>
                </a:rPr>
                <a:t> </a:t>
              </a:r>
              <a:r>
                <a:rPr kumimoji="0" lang="en-US" sz="1000" b="1" i="0" u="none" strike="noStrike" kern="0" cap="none" spc="0" normalizeH="0" baseline="0" noProof="0">
                  <a:ln>
                    <a:noFill/>
                  </a:ln>
                  <a:solidFill>
                    <a:schemeClr val="bg1"/>
                  </a:solidFill>
                  <a:effectLst/>
                  <a:uLnTx/>
                  <a:uFillTx/>
                  <a:latin typeface="Arial" panose="020B0604020202020204" pitchFamily="34" charset="0"/>
                  <a:ea typeface="Palatino Linotype" panose="02040502050505030304" pitchFamily="18" charset="0"/>
                  <a:cs typeface="Palatino Linotype" panose="02040502050505030304" pitchFamily="18" charset="0"/>
                </a:rPr>
                <a:t>AND</a:t>
              </a:r>
              <a:r>
                <a:rPr kumimoji="0" lang="en-US" sz="1000" b="1" i="0" u="none" strike="noStrike" kern="0" cap="none" spc="-5" normalizeH="0" baseline="0" noProof="0">
                  <a:ln>
                    <a:noFill/>
                  </a:ln>
                  <a:solidFill>
                    <a:schemeClr val="bg1"/>
                  </a:solidFill>
                  <a:effectLst/>
                  <a:uLnTx/>
                  <a:uFillTx/>
                  <a:latin typeface="Arial" panose="020B0604020202020204" pitchFamily="34" charset="0"/>
                  <a:ea typeface="Palatino Linotype" panose="02040502050505030304" pitchFamily="18" charset="0"/>
                  <a:cs typeface="Palatino Linotype" panose="02040502050505030304" pitchFamily="18" charset="0"/>
                </a:rPr>
                <a:t> </a:t>
              </a:r>
              <a:r>
                <a:rPr kumimoji="0" lang="en-US" sz="1000" b="1" i="0" u="none" strike="noStrike" kern="0" cap="none" spc="-10" normalizeH="0" baseline="0" noProof="0">
                  <a:ln>
                    <a:noFill/>
                  </a:ln>
                  <a:solidFill>
                    <a:schemeClr val="bg1"/>
                  </a:solidFill>
                  <a:effectLst/>
                  <a:uLnTx/>
                  <a:uFillTx/>
                  <a:latin typeface="Arial" panose="020B0604020202020204" pitchFamily="34" charset="0"/>
                  <a:ea typeface="Palatino Linotype" panose="02040502050505030304" pitchFamily="18" charset="0"/>
                  <a:cs typeface="Palatino Linotype" panose="02040502050505030304" pitchFamily="18" charset="0"/>
                </a:rPr>
                <a:t>EQUITY)</a:t>
              </a:r>
              <a:endParaRPr kumimoji="0" lang="en-US" sz="1600" b="1" i="0" u="none" strike="noStrike" kern="0" cap="none" spc="0" normalizeH="0" baseline="0" noProof="0">
                <a:ln>
                  <a:noFill/>
                </a:ln>
                <a:solidFill>
                  <a:schemeClr val="bg1"/>
                </a:solidFill>
                <a:effectLst/>
                <a:uLnTx/>
                <a:uFillTx/>
                <a:latin typeface="Palatino Linotype" panose="02040502050505030304" pitchFamily="18" charset="0"/>
                <a:ea typeface="Palatino Linotype" panose="02040502050505030304" pitchFamily="18" charset="0"/>
                <a:cs typeface="Palatino Linotype" panose="02040502050505030304" pitchFamily="18" charset="0"/>
              </a:endParaRPr>
            </a:p>
          </p:txBody>
        </p:sp>
        <p:sp>
          <p:nvSpPr>
            <p:cNvPr id="110" name="Textbox 55">
              <a:extLst>
                <a:ext uri="{FF2B5EF4-FFF2-40B4-BE49-F238E27FC236}">
                  <a16:creationId xmlns:a16="http://schemas.microsoft.com/office/drawing/2014/main" id="{DF27631E-CD02-1F0B-8F0C-934BBF25B331}"/>
                </a:ext>
              </a:extLst>
            </p:cNvPr>
            <p:cNvSpPr txBox="1"/>
            <p:nvPr/>
          </p:nvSpPr>
          <p:spPr>
            <a:xfrm>
              <a:off x="232103" y="1040282"/>
              <a:ext cx="2438400" cy="198120"/>
            </a:xfrm>
            <a:prstGeom prst="rect">
              <a:avLst/>
            </a:prstGeom>
            <a:solidFill>
              <a:srgbClr val="0077AC">
                <a:alpha val="75000"/>
              </a:srgbClr>
            </a:solidFill>
            <a:ln>
              <a:noFill/>
            </a:ln>
          </p:spPr>
          <p:txBody>
            <a:bodyPr wrap="square" lIns="0" tIns="0" rIns="0" bIns="0" rtlCol="0">
              <a:noAutofit/>
            </a:bodyPr>
            <a:lstStyle/>
            <a:p>
              <a:pPr marL="78740" marR="0" lvl="0" indent="0" defTabSz="914400" eaLnBrk="1" fontAlgn="auto" latinLnBrk="0" hangingPunct="1">
                <a:lnSpc>
                  <a:spcPct val="100000"/>
                </a:lnSpc>
                <a:spcBef>
                  <a:spcPts val="265"/>
                </a:spcBef>
                <a:spcAft>
                  <a:spcPts val="0"/>
                </a:spcAft>
                <a:buClrTx/>
                <a:buSzTx/>
                <a:buFontTx/>
                <a:buNone/>
                <a:tabLst/>
                <a:defRPr/>
              </a:pPr>
              <a:r>
                <a:rPr kumimoji="0" lang="en-US" sz="1100" b="1" i="0" u="none" strike="noStrike" kern="0" cap="none" spc="-10" normalizeH="0" baseline="0" noProof="0">
                  <a:ln>
                    <a:noFill/>
                  </a:ln>
                  <a:solidFill>
                    <a:schemeClr val="bg1"/>
                  </a:solidFill>
                  <a:effectLst/>
                  <a:uLnTx/>
                  <a:uFillTx/>
                  <a:latin typeface="Arial" panose="020B0604020202020204" pitchFamily="34" charset="0"/>
                  <a:ea typeface="Palatino Linotype" panose="02040502050505030304" pitchFamily="18" charset="0"/>
                  <a:cs typeface="Palatino Linotype" panose="02040502050505030304" pitchFamily="18" charset="0"/>
                </a:rPr>
                <a:t>HEALTH</a:t>
              </a:r>
              <a:r>
                <a:rPr kumimoji="0" lang="en-US" sz="1100" b="1" i="0" u="none" strike="noStrike" kern="0" cap="none" spc="-5" normalizeH="0" baseline="0" noProof="0">
                  <a:ln>
                    <a:noFill/>
                  </a:ln>
                  <a:solidFill>
                    <a:schemeClr val="bg1"/>
                  </a:solidFill>
                  <a:effectLst/>
                  <a:uLnTx/>
                  <a:uFillTx/>
                  <a:latin typeface="Arial" panose="020B0604020202020204" pitchFamily="34" charset="0"/>
                  <a:ea typeface="Palatino Linotype" panose="02040502050505030304" pitchFamily="18" charset="0"/>
                  <a:cs typeface="Palatino Linotype" panose="02040502050505030304" pitchFamily="18" charset="0"/>
                </a:rPr>
                <a:t> </a:t>
              </a:r>
              <a:r>
                <a:rPr kumimoji="0" lang="en-US" sz="1100" b="1" i="0" u="none" strike="noStrike" kern="0" cap="none" spc="-10" normalizeH="0" baseline="0" noProof="0">
                  <a:ln>
                    <a:noFill/>
                  </a:ln>
                  <a:solidFill>
                    <a:schemeClr val="bg1"/>
                  </a:solidFill>
                  <a:effectLst/>
                  <a:uLnTx/>
                  <a:uFillTx/>
                  <a:latin typeface="Arial" panose="020B0604020202020204" pitchFamily="34" charset="0"/>
                  <a:ea typeface="Palatino Linotype" panose="02040502050505030304" pitchFamily="18" charset="0"/>
                  <a:cs typeface="Palatino Linotype" panose="02040502050505030304" pitchFamily="18" charset="0"/>
                </a:rPr>
                <a:t>WORKFORCE</a:t>
              </a:r>
              <a:endParaRPr kumimoji="0" lang="en-US" sz="1600" b="1" i="0" u="none" strike="noStrike" kern="0" cap="none" spc="0" normalizeH="0" baseline="0" noProof="0">
                <a:ln>
                  <a:noFill/>
                </a:ln>
                <a:solidFill>
                  <a:schemeClr val="bg1"/>
                </a:solidFill>
                <a:effectLst/>
                <a:uLnTx/>
                <a:uFillTx/>
                <a:latin typeface="Palatino Linotype" panose="02040502050505030304" pitchFamily="18" charset="0"/>
                <a:ea typeface="Palatino Linotype" panose="02040502050505030304" pitchFamily="18" charset="0"/>
                <a:cs typeface="Palatino Linotype" panose="02040502050505030304" pitchFamily="18" charset="0"/>
              </a:endParaRPr>
            </a:p>
          </p:txBody>
        </p:sp>
        <p:sp>
          <p:nvSpPr>
            <p:cNvPr id="111" name="Textbox 56">
              <a:extLst>
                <a:ext uri="{FF2B5EF4-FFF2-40B4-BE49-F238E27FC236}">
                  <a16:creationId xmlns:a16="http://schemas.microsoft.com/office/drawing/2014/main" id="{6A1FA329-A286-6DF3-9C34-C7089D59872D}"/>
                </a:ext>
              </a:extLst>
            </p:cNvPr>
            <p:cNvSpPr txBox="1"/>
            <p:nvPr/>
          </p:nvSpPr>
          <p:spPr>
            <a:xfrm>
              <a:off x="232103" y="732459"/>
              <a:ext cx="2438400" cy="210820"/>
            </a:xfrm>
            <a:prstGeom prst="rect">
              <a:avLst/>
            </a:prstGeom>
            <a:solidFill>
              <a:srgbClr val="0077AC"/>
            </a:solidFill>
            <a:ln>
              <a:noFill/>
            </a:ln>
          </p:spPr>
          <p:txBody>
            <a:bodyPr wrap="square" lIns="0" tIns="0" rIns="0" bIns="0" rtlCol="0">
              <a:noAutofit/>
            </a:bodyPr>
            <a:lstStyle/>
            <a:p>
              <a:pPr marL="78740" marR="0" lvl="0" indent="0" defTabSz="914400" eaLnBrk="1" fontAlgn="auto" latinLnBrk="0" hangingPunct="1">
                <a:lnSpc>
                  <a:spcPct val="100000"/>
                </a:lnSpc>
                <a:spcBef>
                  <a:spcPts val="145"/>
                </a:spcBef>
                <a:spcAft>
                  <a:spcPts val="0"/>
                </a:spcAft>
                <a:buClrTx/>
                <a:buSzTx/>
                <a:buFontTx/>
                <a:buNone/>
                <a:tabLst/>
                <a:defRPr/>
              </a:pPr>
              <a:r>
                <a:rPr kumimoji="0" lang="en-US" sz="1100" b="1" i="0" u="none" strike="noStrike" kern="0" cap="none" spc="0" normalizeH="0" baseline="0" noProof="0">
                  <a:ln>
                    <a:noFill/>
                  </a:ln>
                  <a:solidFill>
                    <a:schemeClr val="bg1"/>
                  </a:solidFill>
                  <a:effectLst/>
                  <a:uLnTx/>
                  <a:uFillTx/>
                  <a:latin typeface="Arial" panose="020B0604020202020204" pitchFamily="34" charset="0"/>
                  <a:ea typeface="Palatino Linotype" panose="02040502050505030304" pitchFamily="18" charset="0"/>
                  <a:cs typeface="Palatino Linotype" panose="02040502050505030304" pitchFamily="18" charset="0"/>
                </a:rPr>
                <a:t>SERVICE</a:t>
              </a:r>
              <a:r>
                <a:rPr kumimoji="0" lang="en-US" sz="1100" b="1" i="0" u="none" strike="noStrike" kern="0" cap="none" spc="-10" normalizeH="0" baseline="0" noProof="0">
                  <a:ln>
                    <a:noFill/>
                  </a:ln>
                  <a:solidFill>
                    <a:schemeClr val="bg1"/>
                  </a:solidFill>
                  <a:effectLst/>
                  <a:uLnTx/>
                  <a:uFillTx/>
                  <a:latin typeface="Arial" panose="020B0604020202020204" pitchFamily="34" charset="0"/>
                  <a:ea typeface="Palatino Linotype" panose="02040502050505030304" pitchFamily="18" charset="0"/>
                  <a:cs typeface="Palatino Linotype" panose="02040502050505030304" pitchFamily="18" charset="0"/>
                </a:rPr>
                <a:t> DELIVERY</a:t>
              </a:r>
              <a:endParaRPr kumimoji="0" lang="en-US" sz="1600" b="1" i="0" u="none" strike="noStrike" kern="0" cap="none" spc="0" normalizeH="0" baseline="0" noProof="0">
                <a:ln>
                  <a:noFill/>
                </a:ln>
                <a:solidFill>
                  <a:schemeClr val="bg1"/>
                </a:solidFill>
                <a:effectLst/>
                <a:uLnTx/>
                <a:uFillTx/>
                <a:latin typeface="Palatino Linotype" panose="02040502050505030304" pitchFamily="18" charset="0"/>
                <a:ea typeface="Palatino Linotype" panose="02040502050505030304" pitchFamily="18" charset="0"/>
                <a:cs typeface="Palatino Linotype" panose="02040502050505030304" pitchFamily="18" charset="0"/>
              </a:endParaRPr>
            </a:p>
          </p:txBody>
        </p:sp>
      </p:grpSp>
      <p:sp>
        <p:nvSpPr>
          <p:cNvPr id="112" name="Arrow: Right 111">
            <a:extLst>
              <a:ext uri="{FF2B5EF4-FFF2-40B4-BE49-F238E27FC236}">
                <a16:creationId xmlns:a16="http://schemas.microsoft.com/office/drawing/2014/main" id="{394161EB-9670-16CE-6142-C63FDA81F795}"/>
              </a:ext>
            </a:extLst>
          </p:cNvPr>
          <p:cNvSpPr/>
          <p:nvPr/>
        </p:nvSpPr>
        <p:spPr>
          <a:xfrm>
            <a:off x="6040214" y="3506737"/>
            <a:ext cx="553836" cy="499048"/>
          </a:xfrm>
          <a:prstGeom prst="rightArrow">
            <a:avLst/>
          </a:prstGeom>
          <a:solidFill>
            <a:srgbClr val="0077AC"/>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9650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4C263-3174-CF94-7C07-11595323157F}"/>
              </a:ext>
            </a:extLst>
          </p:cNvPr>
          <p:cNvSpPr>
            <a:spLocks noGrp="1"/>
          </p:cNvSpPr>
          <p:nvPr>
            <p:ph type="title"/>
          </p:nvPr>
        </p:nvSpPr>
        <p:spPr/>
        <p:txBody>
          <a:bodyPr/>
          <a:lstStyle/>
          <a:p>
            <a:r>
              <a:rPr lang="en-US">
                <a:latin typeface="Arial"/>
                <a:cs typeface="Arial"/>
              </a:rPr>
              <a:t>Digitization vs Digital Transformation</a:t>
            </a:r>
            <a:endParaRPr lang="en-US"/>
          </a:p>
        </p:txBody>
      </p:sp>
      <p:sp>
        <p:nvSpPr>
          <p:cNvPr id="5" name="Content Placeholder 11">
            <a:extLst>
              <a:ext uri="{FF2B5EF4-FFF2-40B4-BE49-F238E27FC236}">
                <a16:creationId xmlns:a16="http://schemas.microsoft.com/office/drawing/2014/main" id="{A307886A-D41D-821A-961B-AD899CA70AE9}"/>
              </a:ext>
            </a:extLst>
          </p:cNvPr>
          <p:cNvSpPr txBox="1">
            <a:spLocks/>
          </p:cNvSpPr>
          <p:nvPr/>
        </p:nvSpPr>
        <p:spPr>
          <a:xfrm>
            <a:off x="977723" y="1919135"/>
            <a:ext cx="4770200" cy="3670126"/>
          </a:xfrm>
          <a:prstGeom prst="rect">
            <a:avLst/>
          </a:prstGeom>
          <a:solidFill>
            <a:srgbClr val="0077AC"/>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a:solidFill>
                <a:srgbClr val="FFFFFF"/>
              </a:solidFill>
              <a:latin typeface="Arial"/>
              <a:cs typeface="Arial"/>
            </a:endParaRPr>
          </a:p>
          <a:p>
            <a:pPr marL="0" indent="0" algn="ctr">
              <a:buNone/>
            </a:pPr>
            <a:r>
              <a:rPr lang="en-US" sz="3200" dirty="0">
                <a:solidFill>
                  <a:srgbClr val="FFFFFF"/>
                </a:solidFill>
                <a:latin typeface="Arial"/>
                <a:cs typeface="Arial"/>
              </a:rPr>
              <a:t>Digitization</a:t>
            </a:r>
            <a:r>
              <a:rPr lang="en-US" dirty="0">
                <a:solidFill>
                  <a:srgbClr val="FFFFFF"/>
                </a:solidFill>
                <a:latin typeface="Arial"/>
                <a:cs typeface="Arial"/>
              </a:rPr>
              <a:t> </a:t>
            </a:r>
            <a:endParaRPr lang="en-US" dirty="0">
              <a:solidFill>
                <a:srgbClr val="000000"/>
              </a:solidFill>
            </a:endParaRPr>
          </a:p>
          <a:p>
            <a:pPr marL="0" indent="0" algn="ctr">
              <a:buNone/>
            </a:pPr>
            <a:r>
              <a:rPr lang="en-US" dirty="0">
                <a:solidFill>
                  <a:schemeClr val="bg1"/>
                </a:solidFill>
                <a:latin typeface="Arial"/>
                <a:cs typeface="Arial"/>
              </a:rPr>
              <a:t>The process of converting existing processes and tools to digital form</a:t>
            </a:r>
            <a:endParaRPr lang="en-US" dirty="0">
              <a:solidFill>
                <a:schemeClr val="bg1"/>
              </a:solidFill>
            </a:endParaRPr>
          </a:p>
          <a:p>
            <a:pPr marL="0" indent="0" algn="ctr">
              <a:buFont typeface="Arial" panose="020B0604020202020204" pitchFamily="34" charset="0"/>
              <a:buNone/>
            </a:pPr>
            <a:endParaRPr lang="en-US">
              <a:solidFill>
                <a:srgbClr val="FFFFFF"/>
              </a:solidFill>
            </a:endParaRPr>
          </a:p>
          <a:p>
            <a:pPr marL="0" indent="0" algn="ctr">
              <a:buFont typeface="Arial" panose="020B0604020202020204" pitchFamily="34" charset="0"/>
              <a:buNone/>
            </a:pPr>
            <a:endParaRPr lang="en-US">
              <a:solidFill>
                <a:srgbClr val="FFFFFF"/>
              </a:solidFill>
            </a:endParaRPr>
          </a:p>
        </p:txBody>
      </p:sp>
      <p:sp>
        <p:nvSpPr>
          <p:cNvPr id="7" name="Content Placeholder 11">
            <a:extLst>
              <a:ext uri="{FF2B5EF4-FFF2-40B4-BE49-F238E27FC236}">
                <a16:creationId xmlns:a16="http://schemas.microsoft.com/office/drawing/2014/main" id="{597B9575-E691-311A-0F3C-BE6D5DC17993}"/>
              </a:ext>
            </a:extLst>
          </p:cNvPr>
          <p:cNvSpPr txBox="1">
            <a:spLocks/>
          </p:cNvSpPr>
          <p:nvPr/>
        </p:nvSpPr>
        <p:spPr>
          <a:xfrm>
            <a:off x="5878768" y="1916181"/>
            <a:ext cx="4922915" cy="3670126"/>
          </a:xfrm>
          <a:prstGeom prst="rect">
            <a:avLst/>
          </a:prstGeom>
          <a:solidFill>
            <a:srgbClr val="1E4B74"/>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dirty="0">
                <a:solidFill>
                  <a:srgbClr val="FFFFFF"/>
                </a:solidFill>
                <a:latin typeface="Arial"/>
                <a:cs typeface="Arial"/>
              </a:rPr>
              <a:t>Digital Transformation </a:t>
            </a:r>
            <a:endParaRPr lang="en-US" dirty="0">
              <a:solidFill>
                <a:srgbClr val="FFFFFF"/>
              </a:solidFill>
              <a:cs typeface="Arial"/>
            </a:endParaRPr>
          </a:p>
          <a:p>
            <a:pPr marL="0" indent="0" algn="ctr">
              <a:buNone/>
            </a:pPr>
            <a:r>
              <a:rPr lang="en-US" dirty="0">
                <a:solidFill>
                  <a:schemeClr val="bg1"/>
                </a:solidFill>
                <a:latin typeface="Arial"/>
                <a:cs typeface="Arial"/>
              </a:rPr>
              <a:t>The strategic use of digital technologies, data insights, and a supportive enabling environment to strengthen health systems by increasing their efficiency and improving the reach, quality, and affordability of health services, thereby contributing to the achievement of health equity.</a:t>
            </a:r>
            <a:endParaRPr lang="en-US" dirty="0">
              <a:solidFill>
                <a:schemeClr val="bg1"/>
              </a:solidFill>
            </a:endParaRPr>
          </a:p>
        </p:txBody>
      </p:sp>
    </p:spTree>
    <p:extLst>
      <p:ext uri="{BB962C8B-B14F-4D97-AF65-F5344CB8AC3E}">
        <p14:creationId xmlns:p14="http://schemas.microsoft.com/office/powerpoint/2010/main" val="13285778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4C263-3174-CF94-7C07-11595323157F}"/>
              </a:ext>
            </a:extLst>
          </p:cNvPr>
          <p:cNvSpPr>
            <a:spLocks noGrp="1"/>
          </p:cNvSpPr>
          <p:nvPr>
            <p:ph type="title"/>
          </p:nvPr>
        </p:nvSpPr>
        <p:spPr/>
        <p:txBody>
          <a:bodyPr/>
          <a:lstStyle/>
          <a:p>
            <a:r>
              <a:rPr lang="en-US">
                <a:latin typeface="Arial"/>
                <a:cs typeface="Arial"/>
              </a:rPr>
              <a:t>Characteristics of the four types of </a:t>
            </a:r>
            <a:br>
              <a:rPr lang="en-US">
                <a:latin typeface="Arial"/>
                <a:cs typeface="Arial"/>
              </a:rPr>
            </a:br>
            <a:r>
              <a:rPr lang="en-US">
                <a:latin typeface="Arial"/>
                <a:cs typeface="Arial"/>
              </a:rPr>
              <a:t>digital health implementation projects</a:t>
            </a:r>
            <a:endParaRPr lang="en-US" err="1"/>
          </a:p>
        </p:txBody>
      </p:sp>
      <p:sp>
        <p:nvSpPr>
          <p:cNvPr id="3" name="Text Placeholder 2">
            <a:extLst>
              <a:ext uri="{FF2B5EF4-FFF2-40B4-BE49-F238E27FC236}">
                <a16:creationId xmlns:a16="http://schemas.microsoft.com/office/drawing/2014/main" id="{2CDACE87-E6F4-D4BF-0B82-672A520F54FE}"/>
              </a:ext>
            </a:extLst>
          </p:cNvPr>
          <p:cNvSpPr>
            <a:spLocks noGrp="1"/>
          </p:cNvSpPr>
          <p:nvPr>
            <p:ph idx="1"/>
          </p:nvPr>
        </p:nvSpPr>
        <p:spPr>
          <a:xfrm>
            <a:off x="580623" y="1889754"/>
            <a:ext cx="2604017" cy="3670126"/>
          </a:xfrm>
          <a:solidFill>
            <a:srgbClr val="11ABE9"/>
          </a:solidFill>
        </p:spPr>
        <p:txBody>
          <a:bodyPr vert="horz" lIns="91440" tIns="45720" rIns="91440" bIns="45720" rtlCol="0" anchor="ctr">
            <a:normAutofit/>
          </a:bodyPr>
          <a:lstStyle/>
          <a:p>
            <a:pPr marL="0" indent="0" algn="ctr">
              <a:buNone/>
            </a:pPr>
            <a:r>
              <a:rPr lang="en-US">
                <a:solidFill>
                  <a:srgbClr val="FFFFFF"/>
                </a:solidFill>
                <a:latin typeface="Arial"/>
                <a:cs typeface="Arial"/>
              </a:rPr>
              <a:t>Implementation of existing software</a:t>
            </a:r>
          </a:p>
        </p:txBody>
      </p:sp>
      <p:sp>
        <p:nvSpPr>
          <p:cNvPr id="5" name="Content Placeholder 11">
            <a:extLst>
              <a:ext uri="{FF2B5EF4-FFF2-40B4-BE49-F238E27FC236}">
                <a16:creationId xmlns:a16="http://schemas.microsoft.com/office/drawing/2014/main" id="{D841CFDF-15ED-5191-6DD8-282CD4ED8AEE}"/>
              </a:ext>
            </a:extLst>
          </p:cNvPr>
          <p:cNvSpPr txBox="1">
            <a:spLocks/>
          </p:cNvSpPr>
          <p:nvPr/>
        </p:nvSpPr>
        <p:spPr>
          <a:xfrm>
            <a:off x="3349581" y="1886938"/>
            <a:ext cx="2602258" cy="3670126"/>
          </a:xfrm>
          <a:prstGeom prst="rect">
            <a:avLst/>
          </a:prstGeom>
          <a:solidFill>
            <a:srgbClr val="0077AC"/>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a:solidFill>
                <a:srgbClr val="FFFFFF"/>
              </a:solidFill>
              <a:latin typeface="Arial"/>
              <a:cs typeface="Arial"/>
            </a:endParaRPr>
          </a:p>
          <a:p>
            <a:pPr marL="0" indent="0" algn="ctr">
              <a:buNone/>
            </a:pPr>
            <a:r>
              <a:rPr lang="en-US">
                <a:solidFill>
                  <a:srgbClr val="FFFFFF"/>
                </a:solidFill>
                <a:latin typeface="Arial"/>
                <a:cs typeface="Arial"/>
              </a:rPr>
              <a:t>Adapting software</a:t>
            </a:r>
            <a:endParaRPr lang="en-US"/>
          </a:p>
          <a:p>
            <a:pPr marL="0" indent="0" algn="ctr">
              <a:buFont typeface="Arial" panose="020B0604020202020204" pitchFamily="34" charset="0"/>
              <a:buNone/>
            </a:pPr>
            <a:endParaRPr lang="en-US">
              <a:solidFill>
                <a:srgbClr val="FFFFFF"/>
              </a:solidFill>
            </a:endParaRPr>
          </a:p>
          <a:p>
            <a:pPr marL="0" indent="0" algn="ctr">
              <a:buFont typeface="Arial" panose="020B0604020202020204" pitchFamily="34" charset="0"/>
              <a:buNone/>
            </a:pPr>
            <a:endParaRPr lang="en-US">
              <a:solidFill>
                <a:srgbClr val="FFFFFF"/>
              </a:solidFill>
            </a:endParaRPr>
          </a:p>
        </p:txBody>
      </p:sp>
      <p:sp>
        <p:nvSpPr>
          <p:cNvPr id="7" name="Content Placeholder 11">
            <a:extLst>
              <a:ext uri="{FF2B5EF4-FFF2-40B4-BE49-F238E27FC236}">
                <a16:creationId xmlns:a16="http://schemas.microsoft.com/office/drawing/2014/main" id="{C4F54193-492D-D0FC-6807-DE3C3220098A}"/>
              </a:ext>
            </a:extLst>
          </p:cNvPr>
          <p:cNvSpPr txBox="1">
            <a:spLocks/>
          </p:cNvSpPr>
          <p:nvPr/>
        </p:nvSpPr>
        <p:spPr>
          <a:xfrm>
            <a:off x="6125611" y="1894716"/>
            <a:ext cx="2722776" cy="3670126"/>
          </a:xfrm>
          <a:prstGeom prst="rect">
            <a:avLst/>
          </a:prstGeom>
          <a:solidFill>
            <a:srgbClr val="1E4B74"/>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aseline="0">
                <a:solidFill>
                  <a:srgbClr val="FFFFFF"/>
                </a:solidFill>
                <a:latin typeface="Arial"/>
                <a:cs typeface="Arial"/>
              </a:rPr>
              <a:t>Configuration of software for implementation</a:t>
            </a:r>
            <a:endParaRPr lang="en-US">
              <a:solidFill>
                <a:srgbClr val="FFFFFF"/>
              </a:solidFill>
              <a:cs typeface="Arial"/>
            </a:endParaRPr>
          </a:p>
        </p:txBody>
      </p:sp>
      <p:sp>
        <p:nvSpPr>
          <p:cNvPr id="9" name="Content Placeholder 11">
            <a:extLst>
              <a:ext uri="{FF2B5EF4-FFF2-40B4-BE49-F238E27FC236}">
                <a16:creationId xmlns:a16="http://schemas.microsoft.com/office/drawing/2014/main" id="{9CDA68D3-4F8C-74E4-86F8-A44A62FF8EAE}"/>
              </a:ext>
            </a:extLst>
          </p:cNvPr>
          <p:cNvSpPr txBox="1">
            <a:spLocks/>
          </p:cNvSpPr>
          <p:nvPr/>
        </p:nvSpPr>
        <p:spPr>
          <a:xfrm>
            <a:off x="8985707" y="1889438"/>
            <a:ext cx="2713804" cy="3670126"/>
          </a:xfrm>
          <a:prstGeom prst="rect">
            <a:avLst/>
          </a:prstGeom>
          <a:solidFill>
            <a:srgbClr val="1B3055"/>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aseline="0">
                <a:solidFill>
                  <a:srgbClr val="FFFFFF"/>
                </a:solidFill>
                <a:latin typeface="Arial"/>
                <a:cs typeface="Arial"/>
              </a:rPr>
              <a:t>Developing new software / major new modules from scratch</a:t>
            </a:r>
            <a:endParaRPr lang="en-US">
              <a:solidFill>
                <a:srgbClr val="FFFFFF"/>
              </a:solidFill>
              <a:cs typeface="Arial"/>
            </a:endParaRPr>
          </a:p>
        </p:txBody>
      </p:sp>
    </p:spTree>
    <p:extLst>
      <p:ext uri="{BB962C8B-B14F-4D97-AF65-F5344CB8AC3E}">
        <p14:creationId xmlns:p14="http://schemas.microsoft.com/office/powerpoint/2010/main" val="6037734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4C263-3174-CF94-7C07-11595323157F}"/>
              </a:ext>
            </a:extLst>
          </p:cNvPr>
          <p:cNvSpPr>
            <a:spLocks noGrp="1"/>
          </p:cNvSpPr>
          <p:nvPr>
            <p:ph type="title"/>
          </p:nvPr>
        </p:nvSpPr>
        <p:spPr/>
        <p:txBody>
          <a:bodyPr/>
          <a:lstStyle/>
          <a:p>
            <a:r>
              <a:rPr lang="en-US">
                <a:latin typeface="Arial"/>
                <a:cs typeface="Arial"/>
              </a:rPr>
              <a:t>Reflecting on the four types of digital </a:t>
            </a:r>
            <a:br>
              <a:rPr lang="en-US">
                <a:latin typeface="Arial"/>
                <a:cs typeface="Arial"/>
              </a:rPr>
            </a:br>
            <a:r>
              <a:rPr lang="en-US">
                <a:latin typeface="Arial"/>
                <a:cs typeface="Arial"/>
              </a:rPr>
              <a:t>health project:</a:t>
            </a:r>
            <a:endParaRPr lang="en-US"/>
          </a:p>
        </p:txBody>
      </p:sp>
      <p:sp>
        <p:nvSpPr>
          <p:cNvPr id="3" name="Text Placeholder 2">
            <a:extLst>
              <a:ext uri="{FF2B5EF4-FFF2-40B4-BE49-F238E27FC236}">
                <a16:creationId xmlns:a16="http://schemas.microsoft.com/office/drawing/2014/main" id="{2CDACE87-E6F4-D4BF-0B82-672A520F54FE}"/>
              </a:ext>
            </a:extLst>
          </p:cNvPr>
          <p:cNvSpPr>
            <a:spLocks noGrp="1"/>
          </p:cNvSpPr>
          <p:nvPr>
            <p:ph idx="1"/>
          </p:nvPr>
        </p:nvSpPr>
        <p:spPr/>
        <p:txBody>
          <a:bodyPr vert="horz" lIns="91440" tIns="45720" rIns="91440" bIns="45720" rtlCol="0" anchor="t">
            <a:normAutofit/>
          </a:bodyPr>
          <a:lstStyle/>
          <a:p>
            <a:r>
              <a:rPr lang="en-US" sz="2800" dirty="0">
                <a:latin typeface="Arial"/>
                <a:cs typeface="Arial"/>
              </a:rPr>
              <a:t>What types of projects are you currently involved in?</a:t>
            </a:r>
          </a:p>
          <a:p>
            <a:r>
              <a:rPr lang="en-US" sz="2800" dirty="0">
                <a:latin typeface="Arial"/>
                <a:cs typeface="Arial"/>
              </a:rPr>
              <a:t>What types of projects will you be involved in the future?</a:t>
            </a:r>
            <a:endParaRPr lang="en-US" sz="2800" dirty="0"/>
          </a:p>
        </p:txBody>
      </p:sp>
    </p:spTree>
    <p:extLst>
      <p:ext uri="{BB962C8B-B14F-4D97-AF65-F5344CB8AC3E}">
        <p14:creationId xmlns:p14="http://schemas.microsoft.com/office/powerpoint/2010/main" val="13940177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4C263-3174-CF94-7C07-11595323157F}"/>
              </a:ext>
            </a:extLst>
          </p:cNvPr>
          <p:cNvSpPr>
            <a:spLocks noGrp="1"/>
          </p:cNvSpPr>
          <p:nvPr>
            <p:ph type="title"/>
          </p:nvPr>
        </p:nvSpPr>
        <p:spPr/>
        <p:txBody>
          <a:bodyPr/>
          <a:lstStyle/>
          <a:p>
            <a:r>
              <a:rPr lang="en-US">
                <a:latin typeface="Arial"/>
                <a:cs typeface="Arial"/>
              </a:rPr>
              <a:t>Activity: fill in the gaps</a:t>
            </a:r>
            <a:endParaRPr lang="en-US" err="1"/>
          </a:p>
        </p:txBody>
      </p:sp>
      <p:sp>
        <p:nvSpPr>
          <p:cNvPr id="3" name="Text Placeholder 2">
            <a:extLst>
              <a:ext uri="{FF2B5EF4-FFF2-40B4-BE49-F238E27FC236}">
                <a16:creationId xmlns:a16="http://schemas.microsoft.com/office/drawing/2014/main" id="{2CDACE87-E6F4-D4BF-0B82-672A520F54FE}"/>
              </a:ext>
            </a:extLst>
          </p:cNvPr>
          <p:cNvSpPr>
            <a:spLocks noGrp="1"/>
          </p:cNvSpPr>
          <p:nvPr>
            <p:ph idx="1"/>
          </p:nvPr>
        </p:nvSpPr>
        <p:spPr/>
        <p:txBody>
          <a:bodyPr vert="horz" lIns="91440" tIns="45720" rIns="91440" bIns="45720" rtlCol="0" anchor="t">
            <a:normAutofit/>
          </a:bodyPr>
          <a:lstStyle/>
          <a:p>
            <a:pPr marL="0" indent="0">
              <a:buNone/>
            </a:pPr>
            <a:r>
              <a:rPr lang="en-US">
                <a:latin typeface="Arial"/>
                <a:cs typeface="Arial"/>
              </a:rPr>
              <a:t>The following diagram is missing content. It is your job to fill in the gaps. </a:t>
            </a:r>
            <a:endParaRPr lang="en-US"/>
          </a:p>
          <a:p>
            <a:pPr marL="0" indent="0">
              <a:buNone/>
            </a:pPr>
            <a:endParaRPr lang="en-US">
              <a:latin typeface="Arial"/>
              <a:cs typeface="Arial"/>
            </a:endParaRPr>
          </a:p>
          <a:p>
            <a:pPr marL="0" indent="0">
              <a:buNone/>
            </a:pPr>
            <a:r>
              <a:rPr lang="en-US">
                <a:latin typeface="Arial"/>
                <a:cs typeface="Arial"/>
              </a:rPr>
              <a:t>This activity will be timed. The winners will be:</a:t>
            </a:r>
            <a:endParaRPr lang="en-US"/>
          </a:p>
          <a:p>
            <a:pPr marL="457200" indent="-457200">
              <a:buAutoNum type="arabicPeriod"/>
            </a:pPr>
            <a:r>
              <a:rPr lang="en-US">
                <a:latin typeface="Arial"/>
                <a:cs typeface="Arial"/>
              </a:rPr>
              <a:t>The participant who completes the exercise first</a:t>
            </a:r>
          </a:p>
          <a:p>
            <a:pPr marL="457200" indent="-457200">
              <a:buAutoNum type="arabicPeriod"/>
            </a:pPr>
            <a:r>
              <a:rPr lang="en-US">
                <a:latin typeface="Arial"/>
                <a:cs typeface="Arial"/>
              </a:rPr>
              <a:t>The participant who completes the exercise most accurately</a:t>
            </a:r>
            <a:endParaRPr lang="en-US"/>
          </a:p>
        </p:txBody>
      </p:sp>
    </p:spTree>
    <p:extLst>
      <p:ext uri="{BB962C8B-B14F-4D97-AF65-F5344CB8AC3E}">
        <p14:creationId xmlns:p14="http://schemas.microsoft.com/office/powerpoint/2010/main" val="8207325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DD50702-76EC-F218-07A9-79175BD12298}"/>
              </a:ext>
            </a:extLst>
          </p:cNvPr>
          <p:cNvSpPr/>
          <p:nvPr/>
        </p:nvSpPr>
        <p:spPr>
          <a:xfrm>
            <a:off x="8691880" y="1757492"/>
            <a:ext cx="1991360" cy="363728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Aft>
                <a:spcPts val="600"/>
              </a:spcAft>
            </a:pPr>
            <a:endParaRPr lang="en-US" b="1">
              <a:solidFill>
                <a:schemeClr val="tx2"/>
              </a:solidFill>
              <a:latin typeface="Arial" panose="020B060402020202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id="{EC23E785-2BFA-3A7D-1252-280AAFDE3E9A}"/>
              </a:ext>
            </a:extLst>
          </p:cNvPr>
          <p:cNvSpPr/>
          <p:nvPr/>
        </p:nvSpPr>
        <p:spPr>
          <a:xfrm>
            <a:off x="1308100" y="1757492"/>
            <a:ext cx="7294880" cy="363728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Aft>
                <a:spcPts val="600"/>
              </a:spcAft>
            </a:pPr>
            <a:r>
              <a:rPr lang="en-US" b="1">
                <a:solidFill>
                  <a:schemeClr val="tx2"/>
                </a:solidFill>
                <a:latin typeface="Arial" panose="020B0604020202020204" pitchFamily="34" charset="0"/>
                <a:cs typeface="Arial" panose="020B0604020202020204" pitchFamily="34" charset="0"/>
              </a:rPr>
              <a:t>9 Knowledge Areas</a:t>
            </a:r>
          </a:p>
        </p:txBody>
      </p:sp>
      <p:sp>
        <p:nvSpPr>
          <p:cNvPr id="34" name="Parallelogram 33">
            <a:extLst>
              <a:ext uri="{FF2B5EF4-FFF2-40B4-BE49-F238E27FC236}">
                <a16:creationId xmlns:a16="http://schemas.microsoft.com/office/drawing/2014/main" id="{B026EB0F-089F-31E0-7961-A5A1323574E5}"/>
              </a:ext>
            </a:extLst>
          </p:cNvPr>
          <p:cNvSpPr/>
          <p:nvPr/>
        </p:nvSpPr>
        <p:spPr>
          <a:xfrm>
            <a:off x="1475740" y="4025395"/>
            <a:ext cx="1651000" cy="1002982"/>
          </a:xfrm>
          <a:prstGeom prst="parallelogram">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a:latin typeface="Arial Narrow" panose="020B0606020202030204" pitchFamily="34" charset="0"/>
              </a:rPr>
              <a:t>Human Resources Management</a:t>
            </a:r>
          </a:p>
        </p:txBody>
      </p:sp>
      <p:sp>
        <p:nvSpPr>
          <p:cNvPr id="35" name="Parallelogram 34">
            <a:extLst>
              <a:ext uri="{FF2B5EF4-FFF2-40B4-BE49-F238E27FC236}">
                <a16:creationId xmlns:a16="http://schemas.microsoft.com/office/drawing/2014/main" id="{DF7E99F7-8E5C-398D-0B9A-EE6BF52EE35F}"/>
              </a:ext>
            </a:extLst>
          </p:cNvPr>
          <p:cNvSpPr/>
          <p:nvPr/>
        </p:nvSpPr>
        <p:spPr>
          <a:xfrm>
            <a:off x="4188460" y="4009282"/>
            <a:ext cx="1679575" cy="1002982"/>
          </a:xfrm>
          <a:prstGeom prst="parallelogram">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a:latin typeface="Arial Narrow" panose="020B0606020202030204" pitchFamily="34" charset="0"/>
              </a:rPr>
              <a:t>Communication Management</a:t>
            </a:r>
          </a:p>
        </p:txBody>
      </p:sp>
      <p:sp>
        <p:nvSpPr>
          <p:cNvPr id="36" name="Parallelogram 35">
            <a:extLst>
              <a:ext uri="{FF2B5EF4-FFF2-40B4-BE49-F238E27FC236}">
                <a16:creationId xmlns:a16="http://schemas.microsoft.com/office/drawing/2014/main" id="{E4513735-46BA-9B9A-DFAC-C5F248F5E76E}"/>
              </a:ext>
            </a:extLst>
          </p:cNvPr>
          <p:cNvSpPr/>
          <p:nvPr/>
        </p:nvSpPr>
        <p:spPr>
          <a:xfrm>
            <a:off x="5647055" y="4018807"/>
            <a:ext cx="1565275" cy="1002982"/>
          </a:xfrm>
          <a:prstGeom prst="parallelogram">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45720" rIns="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a:latin typeface="Arial Narrow" panose="020B0606020202030204" pitchFamily="34" charset="0"/>
            </a:endParaRPr>
          </a:p>
        </p:txBody>
      </p:sp>
      <p:sp>
        <p:nvSpPr>
          <p:cNvPr id="37" name="Parallelogram 36">
            <a:extLst>
              <a:ext uri="{FF2B5EF4-FFF2-40B4-BE49-F238E27FC236}">
                <a16:creationId xmlns:a16="http://schemas.microsoft.com/office/drawing/2014/main" id="{F88330E0-94DA-BC39-3AB7-ECE66FE6B7EE}"/>
              </a:ext>
            </a:extLst>
          </p:cNvPr>
          <p:cNvSpPr/>
          <p:nvPr/>
        </p:nvSpPr>
        <p:spPr>
          <a:xfrm>
            <a:off x="6997700" y="4018807"/>
            <a:ext cx="1479550" cy="1012507"/>
          </a:xfrm>
          <a:prstGeom prst="parallelogram">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a:latin typeface="Arial Narrow" panose="020B0606020202030204" pitchFamily="34" charset="0"/>
              </a:rPr>
              <a:t>Procurement Management</a:t>
            </a:r>
          </a:p>
        </p:txBody>
      </p:sp>
      <p:sp>
        <p:nvSpPr>
          <p:cNvPr id="38" name="Parallelogram 37">
            <a:extLst>
              <a:ext uri="{FF2B5EF4-FFF2-40B4-BE49-F238E27FC236}">
                <a16:creationId xmlns:a16="http://schemas.microsoft.com/office/drawing/2014/main" id="{CE9F17AE-E7F7-6273-FD83-E608913C8127}"/>
              </a:ext>
            </a:extLst>
          </p:cNvPr>
          <p:cNvSpPr/>
          <p:nvPr/>
        </p:nvSpPr>
        <p:spPr>
          <a:xfrm flipH="1">
            <a:off x="6639560" y="2451944"/>
            <a:ext cx="1841500" cy="1002982"/>
          </a:xfrm>
          <a:prstGeom prst="parallelogram">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45720" rIns="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Arial Narrow" panose="020B0606020202030204" pitchFamily="34" charset="0"/>
            </a:endParaRPr>
          </a:p>
        </p:txBody>
      </p:sp>
      <p:sp>
        <p:nvSpPr>
          <p:cNvPr id="39" name="Parallelogram 38">
            <a:extLst>
              <a:ext uri="{FF2B5EF4-FFF2-40B4-BE49-F238E27FC236}">
                <a16:creationId xmlns:a16="http://schemas.microsoft.com/office/drawing/2014/main" id="{4A152187-14D5-944F-BC04-8CF3DADC1279}"/>
              </a:ext>
            </a:extLst>
          </p:cNvPr>
          <p:cNvSpPr/>
          <p:nvPr/>
        </p:nvSpPr>
        <p:spPr>
          <a:xfrm flipH="1">
            <a:off x="4936490" y="2451944"/>
            <a:ext cx="1841500" cy="1002982"/>
          </a:xfrm>
          <a:prstGeom prst="parallelogram">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45720" rIns="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Arial Narrow" panose="020B0606020202030204" pitchFamily="34" charset="0"/>
            </a:endParaRPr>
          </a:p>
        </p:txBody>
      </p:sp>
      <p:sp>
        <p:nvSpPr>
          <p:cNvPr id="40" name="Parallelogram 39">
            <a:extLst>
              <a:ext uri="{FF2B5EF4-FFF2-40B4-BE49-F238E27FC236}">
                <a16:creationId xmlns:a16="http://schemas.microsoft.com/office/drawing/2014/main" id="{CC307B01-0607-701F-FD09-5521996F2F55}"/>
              </a:ext>
            </a:extLst>
          </p:cNvPr>
          <p:cNvSpPr/>
          <p:nvPr/>
        </p:nvSpPr>
        <p:spPr>
          <a:xfrm flipH="1">
            <a:off x="3220720" y="2451944"/>
            <a:ext cx="1841500" cy="1002982"/>
          </a:xfrm>
          <a:prstGeom prst="parallelogram">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atin typeface="Arial Narrow" panose="020B0606020202030204" pitchFamily="34" charset="0"/>
              </a:rPr>
              <a:t>Time Management</a:t>
            </a:r>
          </a:p>
        </p:txBody>
      </p:sp>
      <p:sp>
        <p:nvSpPr>
          <p:cNvPr id="41" name="Parallelogram 40">
            <a:extLst>
              <a:ext uri="{FF2B5EF4-FFF2-40B4-BE49-F238E27FC236}">
                <a16:creationId xmlns:a16="http://schemas.microsoft.com/office/drawing/2014/main" id="{40211B45-B3E0-64DC-EBC5-9FA0BAF3E509}"/>
              </a:ext>
            </a:extLst>
          </p:cNvPr>
          <p:cNvSpPr/>
          <p:nvPr/>
        </p:nvSpPr>
        <p:spPr>
          <a:xfrm flipH="1">
            <a:off x="1513840" y="2458532"/>
            <a:ext cx="1841500" cy="1002982"/>
          </a:xfrm>
          <a:prstGeom prst="parallelogram">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45720" rIns="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Arial Narrow" panose="020B0606020202030204" pitchFamily="34" charset="0"/>
            </a:endParaRPr>
          </a:p>
        </p:txBody>
      </p:sp>
      <p:sp>
        <p:nvSpPr>
          <p:cNvPr id="42" name="Arrow: Pentagon 41">
            <a:extLst>
              <a:ext uri="{FF2B5EF4-FFF2-40B4-BE49-F238E27FC236}">
                <a16:creationId xmlns:a16="http://schemas.microsoft.com/office/drawing/2014/main" id="{E42A72E9-CE12-0407-7851-D12E78466665}"/>
              </a:ext>
            </a:extLst>
          </p:cNvPr>
          <p:cNvSpPr/>
          <p:nvPr/>
        </p:nvSpPr>
        <p:spPr>
          <a:xfrm>
            <a:off x="165100" y="2693998"/>
            <a:ext cx="1478280" cy="2133600"/>
          </a:xfrm>
          <a:prstGeom prst="homePlate">
            <a:avLst>
              <a:gd name="adj" fmla="val 20845"/>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a:solidFill>
                  <a:schemeClr val="tx2"/>
                </a:solidFill>
                <a:latin typeface="Arial" panose="020B0604020202020204" pitchFamily="34" charset="0"/>
                <a:cs typeface="Arial" panose="020B0604020202020204" pitchFamily="34" charset="0"/>
              </a:rPr>
              <a:t>Stakeholders’ needs and expectations</a:t>
            </a:r>
          </a:p>
        </p:txBody>
      </p:sp>
      <p:sp>
        <p:nvSpPr>
          <p:cNvPr id="43" name="TextBox 16">
            <a:extLst>
              <a:ext uri="{FF2B5EF4-FFF2-40B4-BE49-F238E27FC236}">
                <a16:creationId xmlns:a16="http://schemas.microsoft.com/office/drawing/2014/main" id="{301BB608-8222-E56D-708E-31AA6E9B980D}"/>
              </a:ext>
            </a:extLst>
          </p:cNvPr>
          <p:cNvSpPr txBox="1"/>
          <p:nvPr/>
        </p:nvSpPr>
        <p:spPr>
          <a:xfrm>
            <a:off x="1907540" y="2086361"/>
            <a:ext cx="6096000" cy="307777"/>
          </a:xfrm>
          <a:prstGeom prst="rect">
            <a:avLst/>
          </a:prstGeom>
          <a:solidFill>
            <a:schemeClr val="bg1"/>
          </a:solid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400" b="1">
              <a:solidFill>
                <a:schemeClr val="accent1">
                  <a:lumMod val="75000"/>
                </a:schemeClr>
              </a:solidFill>
              <a:latin typeface="Arial" panose="020B0604020202020204" pitchFamily="34" charset="0"/>
              <a:cs typeface="Arial" panose="020B0604020202020204" pitchFamily="34" charset="0"/>
            </a:endParaRPr>
          </a:p>
        </p:txBody>
      </p:sp>
      <p:sp>
        <p:nvSpPr>
          <p:cNvPr id="44" name="TextBox 17">
            <a:extLst>
              <a:ext uri="{FF2B5EF4-FFF2-40B4-BE49-F238E27FC236}">
                <a16:creationId xmlns:a16="http://schemas.microsoft.com/office/drawing/2014/main" id="{DFDEA784-CCF6-724F-636E-D9BE1C21FB49}"/>
              </a:ext>
            </a:extLst>
          </p:cNvPr>
          <p:cNvSpPr txBox="1"/>
          <p:nvPr/>
        </p:nvSpPr>
        <p:spPr>
          <a:xfrm>
            <a:off x="1907540" y="5053493"/>
            <a:ext cx="6096000" cy="307777"/>
          </a:xfrm>
          <a:prstGeom prst="rect">
            <a:avLst/>
          </a:prstGeom>
          <a:solidFill>
            <a:schemeClr val="bg1"/>
          </a:solid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400" b="1">
              <a:solidFill>
                <a:schemeClr val="accent2">
                  <a:lumMod val="75000"/>
                </a:schemeClr>
              </a:solidFill>
              <a:latin typeface="Arial" panose="020B0604020202020204" pitchFamily="34" charset="0"/>
              <a:cs typeface="Arial" panose="020B0604020202020204" pitchFamily="34" charset="0"/>
            </a:endParaRPr>
          </a:p>
        </p:txBody>
      </p:sp>
      <p:sp>
        <p:nvSpPr>
          <p:cNvPr id="45" name="Oval 44">
            <a:extLst>
              <a:ext uri="{FF2B5EF4-FFF2-40B4-BE49-F238E27FC236}">
                <a16:creationId xmlns:a16="http://schemas.microsoft.com/office/drawing/2014/main" id="{6CCF48AD-1CD6-7D16-BB93-FB403785B819}"/>
              </a:ext>
            </a:extLst>
          </p:cNvPr>
          <p:cNvSpPr/>
          <p:nvPr/>
        </p:nvSpPr>
        <p:spPr>
          <a:xfrm>
            <a:off x="10772140" y="3110558"/>
            <a:ext cx="1300480" cy="1300480"/>
          </a:xfrm>
          <a:prstGeom prst="ellipse">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a:latin typeface="Arial" panose="020B0604020202020204" pitchFamily="34" charset="0"/>
                <a:cs typeface="Arial" panose="020B0604020202020204" pitchFamily="34" charset="0"/>
              </a:rPr>
              <a:t>Project Success</a:t>
            </a:r>
          </a:p>
        </p:txBody>
      </p:sp>
      <p:sp>
        <p:nvSpPr>
          <p:cNvPr id="46" name="TextBox 20">
            <a:extLst>
              <a:ext uri="{FF2B5EF4-FFF2-40B4-BE49-F238E27FC236}">
                <a16:creationId xmlns:a16="http://schemas.microsoft.com/office/drawing/2014/main" id="{C353096D-80B9-913D-75EC-21341E4264FF}"/>
              </a:ext>
            </a:extLst>
          </p:cNvPr>
          <p:cNvSpPr txBox="1"/>
          <p:nvPr/>
        </p:nvSpPr>
        <p:spPr>
          <a:xfrm>
            <a:off x="6639560" y="5481649"/>
            <a:ext cx="4043680" cy="27699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a:solidFill>
                  <a:schemeClr val="tx2"/>
                </a:solidFill>
                <a:latin typeface="Arial" panose="020B0604020202020204" pitchFamily="34" charset="0"/>
                <a:cs typeface="Arial" panose="020B0604020202020204" pitchFamily="34" charset="0"/>
              </a:rPr>
              <a:t>Source: Project Management Institute</a:t>
            </a:r>
          </a:p>
        </p:txBody>
      </p:sp>
      <p:grpSp>
        <p:nvGrpSpPr>
          <p:cNvPr id="47" name="Group 46">
            <a:extLst>
              <a:ext uri="{FF2B5EF4-FFF2-40B4-BE49-F238E27FC236}">
                <a16:creationId xmlns:a16="http://schemas.microsoft.com/office/drawing/2014/main" id="{CFFA0EA7-1891-41D8-F83C-856173932500}"/>
              </a:ext>
            </a:extLst>
          </p:cNvPr>
          <p:cNvGrpSpPr/>
          <p:nvPr/>
        </p:nvGrpSpPr>
        <p:grpSpPr>
          <a:xfrm>
            <a:off x="9003030" y="2491691"/>
            <a:ext cx="1369060" cy="2531626"/>
            <a:chOff x="9003030" y="3221494"/>
            <a:chExt cx="1369060" cy="2531626"/>
          </a:xfrm>
        </p:grpSpPr>
        <p:pic>
          <p:nvPicPr>
            <p:cNvPr id="50" name="Graphic 22" descr="Checklist with solid fill">
              <a:extLst>
                <a:ext uri="{FF2B5EF4-FFF2-40B4-BE49-F238E27FC236}">
                  <a16:creationId xmlns:a16="http://schemas.microsoft.com/office/drawing/2014/main" id="{81379D26-311A-5C0D-2092-01BFD179C2E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03030" y="5108575"/>
              <a:ext cx="640080" cy="640080"/>
            </a:xfrm>
            <a:prstGeom prst="rect">
              <a:avLst/>
            </a:prstGeom>
          </p:spPr>
        </p:pic>
        <p:pic>
          <p:nvPicPr>
            <p:cNvPr id="51" name="Graphic 24" descr="Monthly calendar with solid fill">
              <a:extLst>
                <a:ext uri="{FF2B5EF4-FFF2-40B4-BE49-F238E27FC236}">
                  <a16:creationId xmlns:a16="http://schemas.microsoft.com/office/drawing/2014/main" id="{81388A93-BCE9-673F-E29D-EC35238E33D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03030" y="3221494"/>
              <a:ext cx="640080" cy="640080"/>
            </a:xfrm>
            <a:prstGeom prst="rect">
              <a:avLst/>
            </a:prstGeom>
          </p:spPr>
        </p:pic>
        <p:pic>
          <p:nvPicPr>
            <p:cNvPr id="52" name="Graphic 26" descr="Clock with solid fill">
              <a:extLst>
                <a:ext uri="{FF2B5EF4-FFF2-40B4-BE49-F238E27FC236}">
                  <a16:creationId xmlns:a16="http://schemas.microsoft.com/office/drawing/2014/main" id="{C83DB60C-77E1-2382-22E5-59AC2663F86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732010" y="5113040"/>
              <a:ext cx="640080" cy="640080"/>
            </a:xfrm>
            <a:prstGeom prst="rect">
              <a:avLst/>
            </a:prstGeom>
          </p:spPr>
        </p:pic>
        <p:pic>
          <p:nvPicPr>
            <p:cNvPr id="53" name="Graphic 28" descr="Gantt Chart with solid fill">
              <a:extLst>
                <a:ext uri="{FF2B5EF4-FFF2-40B4-BE49-F238E27FC236}">
                  <a16:creationId xmlns:a16="http://schemas.microsoft.com/office/drawing/2014/main" id="{9D99FA1A-1186-5731-A527-E25C5BC46D7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732010" y="3221494"/>
              <a:ext cx="640080" cy="640080"/>
            </a:xfrm>
            <a:prstGeom prst="rect">
              <a:avLst/>
            </a:prstGeom>
          </p:spPr>
        </p:pic>
      </p:grpSp>
      <p:sp>
        <p:nvSpPr>
          <p:cNvPr id="48" name="Parallelogram 47">
            <a:extLst>
              <a:ext uri="{FF2B5EF4-FFF2-40B4-BE49-F238E27FC236}">
                <a16:creationId xmlns:a16="http://schemas.microsoft.com/office/drawing/2014/main" id="{9B3161F5-558B-7386-BC37-272F3A738F08}"/>
              </a:ext>
            </a:extLst>
          </p:cNvPr>
          <p:cNvSpPr/>
          <p:nvPr/>
        </p:nvSpPr>
        <p:spPr>
          <a:xfrm>
            <a:off x="2904489" y="4015870"/>
            <a:ext cx="1498600" cy="1012507"/>
          </a:xfrm>
          <a:prstGeom prst="parallelogram">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45720" rIns="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a:latin typeface="Arial Narrow"/>
            </a:endParaRPr>
          </a:p>
        </p:txBody>
      </p:sp>
      <p:sp>
        <p:nvSpPr>
          <p:cNvPr id="49" name="Arrow: Right 48">
            <a:extLst>
              <a:ext uri="{FF2B5EF4-FFF2-40B4-BE49-F238E27FC236}">
                <a16:creationId xmlns:a16="http://schemas.microsoft.com/office/drawing/2014/main" id="{6B236D1D-7366-DCC2-D847-485DDEC1E970}"/>
              </a:ext>
            </a:extLst>
          </p:cNvPr>
          <p:cNvSpPr/>
          <p:nvPr/>
        </p:nvSpPr>
        <p:spPr>
          <a:xfrm>
            <a:off x="1513841" y="3152984"/>
            <a:ext cx="9374504" cy="1215628"/>
          </a:xfrm>
          <a:prstGeom prst="rightArrow">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a:latin typeface="Arial" panose="020B0604020202020204" pitchFamily="34" charset="0"/>
                <a:cs typeface="Arial" panose="020B0604020202020204" pitchFamily="34" charset="0"/>
              </a:rPr>
              <a:t>Project Integration Management</a:t>
            </a:r>
          </a:p>
        </p:txBody>
      </p:sp>
      <p:sp>
        <p:nvSpPr>
          <p:cNvPr id="54" name="Rectangle 53">
            <a:extLst>
              <a:ext uri="{FF2B5EF4-FFF2-40B4-BE49-F238E27FC236}">
                <a16:creationId xmlns:a16="http://schemas.microsoft.com/office/drawing/2014/main" id="{F03B4C7B-A7A8-D57C-F6D7-1EA350F5606A}"/>
              </a:ext>
            </a:extLst>
          </p:cNvPr>
          <p:cNvSpPr/>
          <p:nvPr/>
        </p:nvSpPr>
        <p:spPr>
          <a:xfrm>
            <a:off x="2024849" y="2668509"/>
            <a:ext cx="826394" cy="68687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DB1EF86F-2EEC-82E2-E3D2-D3D641830B90}"/>
              </a:ext>
            </a:extLst>
          </p:cNvPr>
          <p:cNvSpPr/>
          <p:nvPr/>
        </p:nvSpPr>
        <p:spPr>
          <a:xfrm>
            <a:off x="5373356" y="2668509"/>
            <a:ext cx="826394" cy="68687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72A9BDCF-F654-F193-829D-E932405F123E}"/>
              </a:ext>
            </a:extLst>
          </p:cNvPr>
          <p:cNvSpPr/>
          <p:nvPr/>
        </p:nvSpPr>
        <p:spPr>
          <a:xfrm>
            <a:off x="7154933" y="2657776"/>
            <a:ext cx="826394" cy="68687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416AB598-9F2C-12C2-7F01-9EE1261EB0B3}"/>
              </a:ext>
            </a:extLst>
          </p:cNvPr>
          <p:cNvSpPr/>
          <p:nvPr/>
        </p:nvSpPr>
        <p:spPr>
          <a:xfrm>
            <a:off x="3237609" y="4181776"/>
            <a:ext cx="826394" cy="68687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0D90B12C-09A5-11FB-8D9F-1106BD0F7291}"/>
              </a:ext>
            </a:extLst>
          </p:cNvPr>
          <p:cNvSpPr/>
          <p:nvPr/>
        </p:nvSpPr>
        <p:spPr>
          <a:xfrm>
            <a:off x="6017299" y="4160311"/>
            <a:ext cx="826394" cy="68687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34299DE-CDD1-1B4C-290A-71262A28073C}"/>
              </a:ext>
            </a:extLst>
          </p:cNvPr>
          <p:cNvSpPr/>
          <p:nvPr/>
        </p:nvSpPr>
        <p:spPr>
          <a:xfrm>
            <a:off x="9054568" y="1842114"/>
            <a:ext cx="1298618" cy="68687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92650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F3E83-B11D-5624-F883-1C09D906A4CC}"/>
              </a:ext>
            </a:extLst>
          </p:cNvPr>
          <p:cNvSpPr>
            <a:spLocks noGrp="1"/>
          </p:cNvSpPr>
          <p:nvPr>
            <p:ph type="title"/>
          </p:nvPr>
        </p:nvSpPr>
        <p:spPr/>
        <p:txBody>
          <a:bodyPr/>
          <a:lstStyle/>
          <a:p>
            <a:r>
              <a:rPr lang="en-US">
                <a:latin typeface="Arial"/>
                <a:cs typeface="Arial"/>
              </a:rPr>
              <a:t>Module 00: Quick survey</a:t>
            </a:r>
            <a:endParaRPr lang="en-US"/>
          </a:p>
        </p:txBody>
      </p:sp>
      <p:sp>
        <p:nvSpPr>
          <p:cNvPr id="3" name="Content Placeholder 2">
            <a:extLst>
              <a:ext uri="{FF2B5EF4-FFF2-40B4-BE49-F238E27FC236}">
                <a16:creationId xmlns:a16="http://schemas.microsoft.com/office/drawing/2014/main" id="{9FF34E33-A628-8AFE-A09E-1D0C5FBA2E19}"/>
              </a:ext>
            </a:extLst>
          </p:cNvPr>
          <p:cNvSpPr>
            <a:spLocks noGrp="1"/>
          </p:cNvSpPr>
          <p:nvPr>
            <p:ph idx="1"/>
          </p:nvPr>
        </p:nvSpPr>
        <p:spPr/>
        <p:txBody>
          <a:bodyPr vert="horz" lIns="91440" tIns="45720" rIns="91440" bIns="45720" rtlCol="0" anchor="t">
            <a:normAutofit/>
          </a:bodyPr>
          <a:lstStyle/>
          <a:p>
            <a:r>
              <a:rPr lang="en-US" err="1">
                <a:latin typeface="Arial"/>
                <a:cs typeface="Arial"/>
              </a:rPr>
              <a:t>Mentimeter</a:t>
            </a:r>
            <a:r>
              <a:rPr lang="en-US">
                <a:latin typeface="Arial"/>
                <a:cs typeface="Arial"/>
              </a:rPr>
              <a:t> poll</a:t>
            </a:r>
          </a:p>
          <a:p>
            <a:pPr lvl="1"/>
            <a:r>
              <a:rPr lang="en-US">
                <a:latin typeface="Arial"/>
                <a:cs typeface="Arial"/>
              </a:rPr>
              <a:t>What are your top 3 take aways from this session </a:t>
            </a:r>
            <a:endParaRPr lang="en-US"/>
          </a:p>
        </p:txBody>
      </p:sp>
    </p:spTree>
    <p:extLst>
      <p:ext uri="{BB962C8B-B14F-4D97-AF65-F5344CB8AC3E}">
        <p14:creationId xmlns:p14="http://schemas.microsoft.com/office/powerpoint/2010/main" val="16702854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6E792-52ED-9749-D1DC-2F20BE9D22A8}"/>
              </a:ext>
            </a:extLst>
          </p:cNvPr>
          <p:cNvSpPr>
            <a:spLocks noGrp="1"/>
          </p:cNvSpPr>
          <p:nvPr>
            <p:ph type="title"/>
          </p:nvPr>
        </p:nvSpPr>
        <p:spPr/>
        <p:txBody>
          <a:bodyPr>
            <a:normAutofit/>
          </a:bodyPr>
          <a:lstStyle/>
          <a:p>
            <a:r>
              <a:rPr lang="en-US">
                <a:latin typeface="Arial"/>
                <a:cs typeface="Arial"/>
              </a:rPr>
              <a:t>Module 00</a:t>
            </a:r>
            <a:br>
              <a:rPr lang="en-US">
                <a:latin typeface="Arial"/>
                <a:cs typeface="Arial"/>
              </a:rPr>
            </a:br>
            <a:r>
              <a:rPr lang="en-US" sz="3600">
                <a:latin typeface="Arial"/>
                <a:cs typeface="Arial"/>
              </a:rPr>
              <a:t>Terms and concepts </a:t>
            </a:r>
            <a:r>
              <a:rPr lang="en-US">
                <a:latin typeface="Arial"/>
                <a:cs typeface="Arial"/>
              </a:rPr>
              <a:t> </a:t>
            </a:r>
            <a:endParaRPr lang="en-US"/>
          </a:p>
        </p:txBody>
      </p:sp>
      <p:sp>
        <p:nvSpPr>
          <p:cNvPr id="3" name="Content Placeholder 2">
            <a:extLst>
              <a:ext uri="{FF2B5EF4-FFF2-40B4-BE49-F238E27FC236}">
                <a16:creationId xmlns:a16="http://schemas.microsoft.com/office/drawing/2014/main" id="{D0E2B805-3557-C65E-9193-6124700068C7}"/>
              </a:ext>
            </a:extLst>
          </p:cNvPr>
          <p:cNvSpPr>
            <a:spLocks noGrp="1"/>
          </p:cNvSpPr>
          <p:nvPr>
            <p:ph sz="half" idx="2"/>
          </p:nvPr>
        </p:nvSpPr>
        <p:spPr>
          <a:xfrm>
            <a:off x="664425" y="2469633"/>
            <a:ext cx="10759312" cy="3595100"/>
          </a:xfrm>
        </p:spPr>
        <p:txBody>
          <a:bodyPr vert="horz" lIns="91440" tIns="45720" rIns="91440" bIns="45720" rtlCol="0" anchor="t">
            <a:normAutofit lnSpcReduction="10000"/>
          </a:bodyPr>
          <a:lstStyle/>
          <a:p>
            <a:pPr marL="0" indent="0">
              <a:buNone/>
            </a:pPr>
            <a:r>
              <a:rPr lang="en-US" sz="2000" dirty="0">
                <a:latin typeface="Arial"/>
                <a:cs typeface="Arial"/>
              </a:rPr>
              <a:t>Key terms and take aways:</a:t>
            </a:r>
          </a:p>
          <a:p>
            <a:pPr marL="457200" indent="-457200">
              <a:buFont typeface="Calibri" panose="020B0604020202020204" pitchFamily="34" charset="0"/>
              <a:buChar char="-"/>
            </a:pPr>
            <a:r>
              <a:rPr lang="en-US" sz="2000" dirty="0">
                <a:latin typeface="Arial"/>
                <a:cs typeface="Arial"/>
              </a:rPr>
              <a:t>Managing scope, time, cost, and quality are the four key functions of a project manager</a:t>
            </a:r>
            <a:endParaRPr lang="en-US" sz="2000" dirty="0"/>
          </a:p>
          <a:p>
            <a:pPr marL="457200" indent="-457200">
              <a:buFont typeface="Calibri" panose="020B0604020202020204" pitchFamily="34" charset="0"/>
              <a:buChar char="-"/>
            </a:pPr>
            <a:r>
              <a:rPr lang="en-US" sz="2000" dirty="0">
                <a:latin typeface="Arial"/>
                <a:cs typeface="Arial"/>
              </a:rPr>
              <a:t>Project managers must master the following knowledge areas in order to successfully deliver their projects:</a:t>
            </a:r>
          </a:p>
          <a:p>
            <a:pPr marL="457200" lvl="1" indent="0">
              <a:buNone/>
            </a:pPr>
            <a:endParaRPr lang="en-US" sz="1600">
              <a:latin typeface="Arial"/>
              <a:cs typeface="Arial"/>
            </a:endParaRPr>
          </a:p>
          <a:p>
            <a:pPr marL="457200" indent="-457200">
              <a:buFont typeface="Calibri" panose="020B0604020202020204" pitchFamily="34" charset="0"/>
              <a:buChar char="-"/>
            </a:pPr>
            <a:endParaRPr lang="en-US" sz="2000">
              <a:latin typeface="Arial"/>
              <a:cs typeface="Arial"/>
            </a:endParaRPr>
          </a:p>
          <a:p>
            <a:pPr marL="457200" indent="-457200">
              <a:buFont typeface="Calibri" panose="020B0604020202020204" pitchFamily="34" charset="0"/>
              <a:buChar char="-"/>
            </a:pPr>
            <a:r>
              <a:rPr lang="en-US" sz="2000" dirty="0">
                <a:latin typeface="Arial"/>
                <a:cs typeface="Arial"/>
              </a:rPr>
              <a:t>There are 4 key types of digital health projects</a:t>
            </a:r>
            <a:endParaRPr lang="en-US" sz="2000" dirty="0"/>
          </a:p>
          <a:p>
            <a:pPr marL="914400" lvl="1" indent="-457200">
              <a:buFont typeface="Calibri" panose="020B0604020202020204" pitchFamily="34" charset="0"/>
              <a:buChar char="-"/>
            </a:pPr>
            <a:r>
              <a:rPr lang="en-US" sz="1600" dirty="0">
                <a:latin typeface="Arial"/>
                <a:cs typeface="Arial"/>
              </a:rPr>
              <a:t>Implementation of existing software</a:t>
            </a:r>
            <a:endParaRPr lang="en-US" sz="1600" dirty="0"/>
          </a:p>
          <a:p>
            <a:pPr marL="914400" lvl="1" indent="-457200">
              <a:buFont typeface="Calibri" panose="020B0604020202020204" pitchFamily="34" charset="0"/>
              <a:buChar char="-"/>
            </a:pPr>
            <a:r>
              <a:rPr lang="en-US" sz="1600" dirty="0">
                <a:latin typeface="Arial"/>
                <a:cs typeface="Arial"/>
              </a:rPr>
              <a:t>Adapting software</a:t>
            </a:r>
            <a:endParaRPr lang="en-US" sz="1600" dirty="0"/>
          </a:p>
          <a:p>
            <a:pPr marL="914400" lvl="1" indent="-457200">
              <a:buFont typeface="Calibri" panose="020B0604020202020204" pitchFamily="34" charset="0"/>
              <a:buChar char="-"/>
            </a:pPr>
            <a:r>
              <a:rPr lang="en-US" sz="1600" dirty="0">
                <a:latin typeface="Arial"/>
                <a:cs typeface="Arial"/>
              </a:rPr>
              <a:t>Configuration of software for implementation</a:t>
            </a:r>
            <a:endParaRPr lang="en-US" sz="1600" dirty="0"/>
          </a:p>
          <a:p>
            <a:pPr marL="914400" lvl="1" indent="-457200">
              <a:buFont typeface="Calibri" panose="020B0604020202020204" pitchFamily="34" charset="0"/>
              <a:buChar char="-"/>
            </a:pPr>
            <a:r>
              <a:rPr lang="en-US" sz="1600" dirty="0">
                <a:latin typeface="Arial"/>
                <a:cs typeface="Arial"/>
              </a:rPr>
              <a:t>Developing new software / major new modules from scratch</a:t>
            </a:r>
          </a:p>
          <a:p>
            <a:pPr marL="457200" indent="-457200">
              <a:buFont typeface="Calibri" panose="020B0604020202020204" pitchFamily="34" charset="0"/>
              <a:buChar char="-"/>
            </a:pPr>
            <a:endParaRPr lang="en-US" sz="2000"/>
          </a:p>
          <a:p>
            <a:pPr marL="0" indent="0">
              <a:buNone/>
            </a:pPr>
            <a:endParaRPr lang="en-US"/>
          </a:p>
        </p:txBody>
      </p:sp>
      <p:sp>
        <p:nvSpPr>
          <p:cNvPr id="5" name="Parallelogram 4">
            <a:extLst>
              <a:ext uri="{FF2B5EF4-FFF2-40B4-BE49-F238E27FC236}">
                <a16:creationId xmlns:a16="http://schemas.microsoft.com/office/drawing/2014/main" id="{9262FDA1-E2B2-106B-2C47-D747D8B95B5E}"/>
              </a:ext>
            </a:extLst>
          </p:cNvPr>
          <p:cNvSpPr/>
          <p:nvPr/>
        </p:nvSpPr>
        <p:spPr>
          <a:xfrm>
            <a:off x="1006135" y="3857047"/>
            <a:ext cx="2359838" cy="515656"/>
          </a:xfrm>
          <a:prstGeom prst="parallelogram">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a:latin typeface="Arial Narrow" panose="020B0606020202030204" pitchFamily="34" charset="0"/>
              </a:rPr>
              <a:t>Human Resources Management</a:t>
            </a:r>
          </a:p>
        </p:txBody>
      </p:sp>
      <p:sp>
        <p:nvSpPr>
          <p:cNvPr id="7" name="Parallelogram 6">
            <a:extLst>
              <a:ext uri="{FF2B5EF4-FFF2-40B4-BE49-F238E27FC236}">
                <a16:creationId xmlns:a16="http://schemas.microsoft.com/office/drawing/2014/main" id="{B03D9696-20BD-5462-F0CF-2069F97786D3}"/>
              </a:ext>
            </a:extLst>
          </p:cNvPr>
          <p:cNvSpPr/>
          <p:nvPr/>
        </p:nvSpPr>
        <p:spPr>
          <a:xfrm>
            <a:off x="5287158" y="3858654"/>
            <a:ext cx="2255506" cy="515657"/>
          </a:xfrm>
          <a:prstGeom prst="parallelogram">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a:latin typeface="Arial Narrow" panose="020B0606020202030204" pitchFamily="34" charset="0"/>
              </a:rPr>
              <a:t>Communication Management</a:t>
            </a:r>
          </a:p>
        </p:txBody>
      </p:sp>
      <p:sp>
        <p:nvSpPr>
          <p:cNvPr id="9" name="Parallelogram 8">
            <a:extLst>
              <a:ext uri="{FF2B5EF4-FFF2-40B4-BE49-F238E27FC236}">
                <a16:creationId xmlns:a16="http://schemas.microsoft.com/office/drawing/2014/main" id="{E7831A8D-B060-3DDE-9BC1-41D84917DC5C}"/>
              </a:ext>
            </a:extLst>
          </p:cNvPr>
          <p:cNvSpPr/>
          <p:nvPr/>
        </p:nvSpPr>
        <p:spPr>
          <a:xfrm>
            <a:off x="7454589" y="3859319"/>
            <a:ext cx="2061462" cy="524518"/>
          </a:xfrm>
          <a:prstGeom prst="parallelogram">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45720" rIns="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a:latin typeface="Arial Narrow"/>
              </a:rPr>
              <a:t>Risk Management</a:t>
            </a:r>
          </a:p>
        </p:txBody>
      </p:sp>
      <p:sp>
        <p:nvSpPr>
          <p:cNvPr id="11" name="Parallelogram 10">
            <a:extLst>
              <a:ext uri="{FF2B5EF4-FFF2-40B4-BE49-F238E27FC236}">
                <a16:creationId xmlns:a16="http://schemas.microsoft.com/office/drawing/2014/main" id="{88C5CED9-6CF2-1A46-D7FA-CE225E984B55}"/>
              </a:ext>
            </a:extLst>
          </p:cNvPr>
          <p:cNvSpPr/>
          <p:nvPr/>
        </p:nvSpPr>
        <p:spPr>
          <a:xfrm>
            <a:off x="9443187" y="3859319"/>
            <a:ext cx="2232691" cy="525181"/>
          </a:xfrm>
          <a:prstGeom prst="parallelogram">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a:latin typeface="Arial Narrow" panose="020B0606020202030204" pitchFamily="34" charset="0"/>
              </a:rPr>
              <a:t>Procurement Management</a:t>
            </a:r>
          </a:p>
        </p:txBody>
      </p:sp>
      <p:sp>
        <p:nvSpPr>
          <p:cNvPr id="13" name="Parallelogram 12">
            <a:extLst>
              <a:ext uri="{FF2B5EF4-FFF2-40B4-BE49-F238E27FC236}">
                <a16:creationId xmlns:a16="http://schemas.microsoft.com/office/drawing/2014/main" id="{F5C1D963-3680-E07D-77E0-04905F0877F8}"/>
              </a:ext>
            </a:extLst>
          </p:cNvPr>
          <p:cNvSpPr/>
          <p:nvPr/>
        </p:nvSpPr>
        <p:spPr>
          <a:xfrm>
            <a:off x="3267767" y="3856382"/>
            <a:ext cx="2101112" cy="516321"/>
          </a:xfrm>
          <a:prstGeom prst="parallelogram">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45720" rIns="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a:solidFill>
                  <a:srgbClr val="FFFFFF"/>
                </a:solidFill>
                <a:latin typeface="Arial Narrow"/>
              </a:rPr>
              <a:t>Stakeholder </a:t>
            </a:r>
          </a:p>
          <a:p>
            <a:pPr algn="ctr"/>
            <a:r>
              <a:rPr lang="en-US" sz="1600">
                <a:solidFill>
                  <a:srgbClr val="FFFFFF"/>
                </a:solidFill>
                <a:latin typeface="Arial Narrow"/>
              </a:rPr>
              <a:t>Management</a:t>
            </a:r>
          </a:p>
        </p:txBody>
      </p:sp>
    </p:spTree>
    <p:extLst>
      <p:ext uri="{BB962C8B-B14F-4D97-AF65-F5344CB8AC3E}">
        <p14:creationId xmlns:p14="http://schemas.microsoft.com/office/powerpoint/2010/main" val="3350111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199C3-259C-6F36-17ED-3D78C722F568}"/>
              </a:ext>
            </a:extLst>
          </p:cNvPr>
          <p:cNvSpPr>
            <a:spLocks noGrp="1"/>
          </p:cNvSpPr>
          <p:nvPr>
            <p:ph type="title"/>
          </p:nvPr>
        </p:nvSpPr>
        <p:spPr/>
        <p:txBody>
          <a:bodyPr/>
          <a:lstStyle/>
          <a:p>
            <a:r>
              <a:rPr lang="en-US">
                <a:latin typeface="Arial"/>
                <a:cs typeface="Arial"/>
              </a:rPr>
              <a:t>Admin</a:t>
            </a:r>
            <a:endParaRPr lang="en-US"/>
          </a:p>
        </p:txBody>
      </p:sp>
      <p:sp>
        <p:nvSpPr>
          <p:cNvPr id="3" name="Content Placeholder 2">
            <a:extLst>
              <a:ext uri="{FF2B5EF4-FFF2-40B4-BE49-F238E27FC236}">
                <a16:creationId xmlns:a16="http://schemas.microsoft.com/office/drawing/2014/main" id="{3168C654-FEDF-8303-3536-C7A48EEB984C}"/>
              </a:ext>
            </a:extLst>
          </p:cNvPr>
          <p:cNvSpPr>
            <a:spLocks noGrp="1"/>
          </p:cNvSpPr>
          <p:nvPr>
            <p:ph idx="1"/>
          </p:nvPr>
        </p:nvSpPr>
        <p:spPr/>
        <p:txBody>
          <a:bodyPr vert="horz" lIns="91440" tIns="45720" rIns="91440" bIns="45720" rtlCol="0" anchor="t">
            <a:normAutofit/>
          </a:bodyPr>
          <a:lstStyle/>
          <a:p>
            <a:r>
              <a:rPr lang="en-US">
                <a:latin typeface="Arial"/>
                <a:cs typeface="Arial"/>
              </a:rPr>
              <a:t>// TRAINERS: Please add. Things to include:</a:t>
            </a:r>
          </a:p>
          <a:p>
            <a:pPr lvl="1"/>
            <a:r>
              <a:rPr lang="en-US">
                <a:latin typeface="Arial"/>
                <a:cs typeface="Arial"/>
              </a:rPr>
              <a:t>Bathroom location</a:t>
            </a:r>
            <a:endParaRPr lang="en-US"/>
          </a:p>
          <a:p>
            <a:pPr lvl="1"/>
            <a:r>
              <a:rPr lang="en-US">
                <a:latin typeface="Arial"/>
                <a:cs typeface="Arial"/>
              </a:rPr>
              <a:t>Emergency exits</a:t>
            </a:r>
          </a:p>
          <a:p>
            <a:pPr lvl="1"/>
            <a:r>
              <a:rPr lang="en-US">
                <a:latin typeface="Arial"/>
                <a:cs typeface="Arial"/>
              </a:rPr>
              <a:t>Starting and finishing times</a:t>
            </a:r>
          </a:p>
          <a:p>
            <a:pPr lvl="1"/>
            <a:r>
              <a:rPr lang="en-US">
                <a:latin typeface="Arial"/>
                <a:cs typeface="Arial"/>
              </a:rPr>
              <a:t>Food and accommodations</a:t>
            </a:r>
          </a:p>
          <a:p>
            <a:pPr lvl="1"/>
            <a:r>
              <a:rPr lang="en-US">
                <a:latin typeface="Arial"/>
                <a:cs typeface="Arial"/>
              </a:rPr>
              <a:t>Per diem information</a:t>
            </a:r>
          </a:p>
          <a:p>
            <a:pPr lvl="1"/>
            <a:r>
              <a:rPr lang="en-US">
                <a:latin typeface="Arial"/>
                <a:cs typeface="Arial"/>
              </a:rPr>
              <a:t>Etc.//</a:t>
            </a:r>
            <a:endParaRPr lang="en-US"/>
          </a:p>
        </p:txBody>
      </p:sp>
    </p:spTree>
    <p:extLst>
      <p:ext uri="{BB962C8B-B14F-4D97-AF65-F5344CB8AC3E}">
        <p14:creationId xmlns:p14="http://schemas.microsoft.com/office/powerpoint/2010/main" val="42307813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6E792-52ED-9749-D1DC-2F20BE9D22A8}"/>
              </a:ext>
            </a:extLst>
          </p:cNvPr>
          <p:cNvSpPr>
            <a:spLocks noGrp="1"/>
          </p:cNvSpPr>
          <p:nvPr>
            <p:ph type="title"/>
          </p:nvPr>
        </p:nvSpPr>
        <p:spPr>
          <a:xfrm>
            <a:off x="664424" y="668337"/>
            <a:ext cx="6418677" cy="1427641"/>
          </a:xfrm>
        </p:spPr>
        <p:txBody>
          <a:bodyPr>
            <a:normAutofit fontScale="90000"/>
          </a:bodyPr>
          <a:lstStyle/>
          <a:p>
            <a:r>
              <a:rPr lang="en-US" dirty="0">
                <a:latin typeface="Arial"/>
                <a:cs typeface="Arial"/>
              </a:rPr>
              <a:t>Module 01</a:t>
            </a:r>
            <a:br>
              <a:rPr lang="en-US" dirty="0">
                <a:latin typeface="Arial"/>
                <a:cs typeface="Arial"/>
              </a:rPr>
            </a:br>
            <a:r>
              <a:rPr lang="en-US" sz="3600" dirty="0">
                <a:latin typeface="Arial"/>
                <a:cs typeface="Arial"/>
              </a:rPr>
              <a:t>Software development, implementation, and project lifecycles</a:t>
            </a:r>
            <a:r>
              <a:rPr lang="en-US" dirty="0">
                <a:latin typeface="Arial"/>
                <a:cs typeface="Arial"/>
              </a:rPr>
              <a:t>  </a:t>
            </a:r>
            <a:endParaRPr lang="en-US" dirty="0"/>
          </a:p>
        </p:txBody>
      </p:sp>
      <p:sp>
        <p:nvSpPr>
          <p:cNvPr id="3" name="Content Placeholder 2">
            <a:extLst>
              <a:ext uri="{FF2B5EF4-FFF2-40B4-BE49-F238E27FC236}">
                <a16:creationId xmlns:a16="http://schemas.microsoft.com/office/drawing/2014/main" id="{D0E2B805-3557-C65E-9193-6124700068C7}"/>
              </a:ext>
            </a:extLst>
          </p:cNvPr>
          <p:cNvSpPr>
            <a:spLocks noGrp="1"/>
          </p:cNvSpPr>
          <p:nvPr>
            <p:ph sz="half" idx="2"/>
          </p:nvPr>
        </p:nvSpPr>
        <p:spPr/>
        <p:txBody>
          <a:bodyPr vert="horz" lIns="91440" tIns="45720" rIns="91440" bIns="45720" rtlCol="0" anchor="t">
            <a:normAutofit/>
          </a:bodyPr>
          <a:lstStyle/>
          <a:p>
            <a:pPr marL="0" indent="0">
              <a:buNone/>
            </a:pPr>
            <a:r>
              <a:rPr lang="en-US" dirty="0">
                <a:latin typeface="Arial"/>
                <a:cs typeface="Arial"/>
              </a:rPr>
              <a:t>Learning outcomes</a:t>
            </a:r>
          </a:p>
          <a:p>
            <a:pPr>
              <a:buFont typeface="Arial"/>
              <a:buChar char="•"/>
            </a:pPr>
            <a:r>
              <a:rPr lang="en-US" sz="2400" dirty="0">
                <a:latin typeface="Arial"/>
                <a:cs typeface="Arial"/>
              </a:rPr>
              <a:t>Participants can describe the software development and implementation lifecycles and the rationale for each step</a:t>
            </a:r>
          </a:p>
          <a:p>
            <a:pPr>
              <a:buFont typeface="Arial"/>
              <a:buChar char="•"/>
            </a:pPr>
            <a:r>
              <a:rPr lang="en-US" sz="2400" dirty="0">
                <a:latin typeface="Arial"/>
                <a:cs typeface="Arial"/>
              </a:rPr>
              <a:t>Participants can identify the software development and implementation lifecycles and project lifecycle, and understand how these are </a:t>
            </a:r>
            <a:r>
              <a:rPr lang="en-US" sz="2400">
                <a:latin typeface="Arial"/>
                <a:cs typeface="Arial"/>
              </a:rPr>
              <a:t>interrelated.  </a:t>
            </a:r>
          </a:p>
          <a:p>
            <a:pPr marL="0" indent="0">
              <a:buNone/>
            </a:pPr>
            <a:endParaRPr lang="en-US"/>
          </a:p>
        </p:txBody>
      </p:sp>
    </p:spTree>
    <p:extLst>
      <p:ext uri="{BB962C8B-B14F-4D97-AF65-F5344CB8AC3E}">
        <p14:creationId xmlns:p14="http://schemas.microsoft.com/office/powerpoint/2010/main" val="11578523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DCC6A-3166-A0E7-4618-F50724FD0713}"/>
              </a:ext>
            </a:extLst>
          </p:cNvPr>
          <p:cNvSpPr>
            <a:spLocks noGrp="1"/>
          </p:cNvSpPr>
          <p:nvPr>
            <p:ph type="title"/>
          </p:nvPr>
        </p:nvSpPr>
        <p:spPr>
          <a:xfrm>
            <a:off x="697523" y="365125"/>
            <a:ext cx="10084496" cy="1561646"/>
          </a:xfrm>
        </p:spPr>
        <p:txBody>
          <a:bodyPr/>
          <a:lstStyle/>
          <a:p>
            <a:r>
              <a:rPr lang="en-US">
                <a:latin typeface="Arial"/>
                <a:cs typeface="Arial"/>
              </a:rPr>
              <a:t>Software development life cycle (SDLC)</a:t>
            </a:r>
            <a:endParaRPr lang="en-US"/>
          </a:p>
        </p:txBody>
      </p:sp>
      <p:sp>
        <p:nvSpPr>
          <p:cNvPr id="3" name="Content Placeholder 2">
            <a:extLst>
              <a:ext uri="{FF2B5EF4-FFF2-40B4-BE49-F238E27FC236}">
                <a16:creationId xmlns:a16="http://schemas.microsoft.com/office/drawing/2014/main" id="{48628235-0677-1C17-78D2-57012F652703}"/>
              </a:ext>
            </a:extLst>
          </p:cNvPr>
          <p:cNvSpPr>
            <a:spLocks noGrp="1"/>
          </p:cNvSpPr>
          <p:nvPr>
            <p:ph idx="1"/>
          </p:nvPr>
        </p:nvSpPr>
        <p:spPr>
          <a:xfrm>
            <a:off x="838200" y="2037461"/>
            <a:ext cx="5988746" cy="3670126"/>
          </a:xfrm>
        </p:spPr>
        <p:txBody>
          <a:bodyPr vert="horz" lIns="91440" tIns="45720" rIns="91440" bIns="45720" rtlCol="0" anchor="t">
            <a:normAutofit/>
          </a:bodyPr>
          <a:lstStyle/>
          <a:p>
            <a:pPr marL="0" indent="0">
              <a:buNone/>
            </a:pPr>
            <a:endParaRPr lang="en-US" sz="1600"/>
          </a:p>
          <a:p>
            <a:r>
              <a:rPr lang="en-US" sz="2800">
                <a:latin typeface="Arial"/>
                <a:cs typeface="Arial"/>
              </a:rPr>
              <a:t>Analyze (requirements gathering)</a:t>
            </a:r>
            <a:endParaRPr lang="en-US" sz="2800"/>
          </a:p>
          <a:p>
            <a:r>
              <a:rPr lang="en-US" sz="2800">
                <a:latin typeface="Arial"/>
                <a:cs typeface="Arial"/>
              </a:rPr>
              <a:t>Design </a:t>
            </a:r>
          </a:p>
          <a:p>
            <a:r>
              <a:rPr lang="en-US" sz="2800">
                <a:latin typeface="Arial"/>
                <a:cs typeface="Arial"/>
              </a:rPr>
              <a:t>Develop</a:t>
            </a:r>
          </a:p>
          <a:p>
            <a:r>
              <a:rPr lang="en-US" sz="2800">
                <a:latin typeface="Arial"/>
                <a:cs typeface="Arial"/>
              </a:rPr>
              <a:t>Test </a:t>
            </a:r>
          </a:p>
          <a:p>
            <a:r>
              <a:rPr lang="en-US" sz="2800">
                <a:latin typeface="Arial"/>
                <a:cs typeface="Arial"/>
              </a:rPr>
              <a:t>Deploy </a:t>
            </a:r>
          </a:p>
          <a:p>
            <a:r>
              <a:rPr lang="en-US" sz="2800">
                <a:latin typeface="Arial"/>
                <a:cs typeface="Arial"/>
              </a:rPr>
              <a:t>Maintain</a:t>
            </a:r>
          </a:p>
          <a:p>
            <a:endParaRPr lang="en-US" sz="1000">
              <a:latin typeface="Arial"/>
              <a:cs typeface="Arial"/>
            </a:endParaRPr>
          </a:p>
          <a:p>
            <a:endParaRPr lang="en-US" sz="1000">
              <a:latin typeface="Arial"/>
              <a:cs typeface="Arial"/>
            </a:endParaRPr>
          </a:p>
          <a:p>
            <a:endParaRPr lang="en-US" sz="1000">
              <a:latin typeface="Arial"/>
              <a:cs typeface="Arial"/>
            </a:endParaRPr>
          </a:p>
        </p:txBody>
      </p:sp>
      <p:graphicFrame>
        <p:nvGraphicFramePr>
          <p:cNvPr id="5" name="Diagram 4">
            <a:extLst>
              <a:ext uri="{FF2B5EF4-FFF2-40B4-BE49-F238E27FC236}">
                <a16:creationId xmlns:a16="http://schemas.microsoft.com/office/drawing/2014/main" id="{C5BF7139-FDF9-AB11-AFE7-BA2E74E75FA7}"/>
              </a:ext>
            </a:extLst>
          </p:cNvPr>
          <p:cNvGraphicFramePr/>
          <p:nvPr>
            <p:extLst>
              <p:ext uri="{D42A27DB-BD31-4B8C-83A1-F6EECF244321}">
                <p14:modId xmlns:p14="http://schemas.microsoft.com/office/powerpoint/2010/main" val="2164196928"/>
              </p:ext>
            </p:extLst>
          </p:nvPr>
        </p:nvGraphicFramePr>
        <p:xfrm>
          <a:off x="6465794" y="1925170"/>
          <a:ext cx="5143500" cy="40161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71" name="TextBox 870">
            <a:extLst>
              <a:ext uri="{FF2B5EF4-FFF2-40B4-BE49-F238E27FC236}">
                <a16:creationId xmlns:a16="http://schemas.microsoft.com/office/drawing/2014/main" id="{E7066287-B586-BC7B-DB5E-ADD2E778604F}"/>
              </a:ext>
            </a:extLst>
          </p:cNvPr>
          <p:cNvSpPr txBox="1"/>
          <p:nvPr/>
        </p:nvSpPr>
        <p:spPr>
          <a:xfrm>
            <a:off x="7844117" y="3507440"/>
            <a:ext cx="2353235"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solidFill>
                  <a:schemeClr val="bg2">
                    <a:lumMod val="75000"/>
                  </a:schemeClr>
                </a:solidFill>
                <a:ea typeface="Calibri"/>
                <a:cs typeface="Calibri"/>
              </a:rPr>
              <a:t>Software</a:t>
            </a:r>
            <a:br>
              <a:rPr lang="en-US" b="1">
                <a:solidFill>
                  <a:schemeClr val="bg2">
                    <a:lumMod val="75000"/>
                  </a:schemeClr>
                </a:solidFill>
                <a:ea typeface="Calibri"/>
                <a:cs typeface="Calibri"/>
              </a:rPr>
            </a:br>
            <a:r>
              <a:rPr lang="en-US" b="1">
                <a:solidFill>
                  <a:schemeClr val="bg2">
                    <a:lumMod val="75000"/>
                  </a:schemeClr>
                </a:solidFill>
                <a:ea typeface="Calibri"/>
                <a:cs typeface="Calibri"/>
              </a:rPr>
              <a:t>Development</a:t>
            </a:r>
            <a:br>
              <a:rPr lang="en-US" b="1">
                <a:solidFill>
                  <a:schemeClr val="bg2">
                    <a:lumMod val="75000"/>
                  </a:schemeClr>
                </a:solidFill>
                <a:ea typeface="Calibri"/>
                <a:cs typeface="Calibri"/>
              </a:rPr>
            </a:br>
            <a:r>
              <a:rPr lang="en-US" b="1">
                <a:solidFill>
                  <a:schemeClr val="bg2">
                    <a:lumMod val="75000"/>
                  </a:schemeClr>
                </a:solidFill>
                <a:ea typeface="Calibri"/>
                <a:cs typeface="Calibri"/>
              </a:rPr>
              <a:t>Lifecycle</a:t>
            </a:r>
          </a:p>
        </p:txBody>
      </p:sp>
    </p:spTree>
    <p:extLst>
      <p:ext uri="{BB962C8B-B14F-4D97-AF65-F5344CB8AC3E}">
        <p14:creationId xmlns:p14="http://schemas.microsoft.com/office/powerpoint/2010/main" val="40374874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DCC6A-3166-A0E7-4618-F50724FD0713}"/>
              </a:ext>
            </a:extLst>
          </p:cNvPr>
          <p:cNvSpPr>
            <a:spLocks noGrp="1"/>
          </p:cNvSpPr>
          <p:nvPr>
            <p:ph type="title"/>
          </p:nvPr>
        </p:nvSpPr>
        <p:spPr>
          <a:xfrm>
            <a:off x="529281" y="1287"/>
            <a:ext cx="10084496" cy="1561646"/>
          </a:xfrm>
        </p:spPr>
        <p:txBody>
          <a:bodyPr>
            <a:normAutofit fontScale="90000"/>
          </a:bodyPr>
          <a:lstStyle/>
          <a:p>
            <a:r>
              <a:rPr lang="en-US">
                <a:latin typeface="Arial"/>
                <a:cs typeface="Arial"/>
              </a:rPr>
              <a:t>Software development:</a:t>
            </a:r>
            <a:br>
              <a:rPr lang="en-US">
                <a:latin typeface="Arial"/>
                <a:cs typeface="Arial"/>
              </a:rPr>
            </a:br>
            <a:r>
              <a:rPr lang="en-US">
                <a:latin typeface="Arial"/>
                <a:cs typeface="Arial"/>
              </a:rPr>
              <a:t> </a:t>
            </a:r>
            <a:br>
              <a:rPr lang="en-US">
                <a:latin typeface="Arial"/>
                <a:cs typeface="Arial"/>
              </a:rPr>
            </a:br>
            <a:r>
              <a:rPr lang="en-US">
                <a:latin typeface="Arial"/>
                <a:cs typeface="Arial"/>
              </a:rPr>
              <a:t>        </a:t>
            </a:r>
            <a:r>
              <a:rPr lang="en-US" sz="3600">
                <a:latin typeface="Arial"/>
                <a:cs typeface="Arial"/>
              </a:rPr>
              <a:t> Waterfall                 vs.            Agile methods  </a:t>
            </a:r>
            <a:endParaRPr lang="en-US" sz="3600"/>
          </a:p>
        </p:txBody>
      </p:sp>
      <p:sp>
        <p:nvSpPr>
          <p:cNvPr id="3" name="Content Placeholder 2">
            <a:extLst>
              <a:ext uri="{FF2B5EF4-FFF2-40B4-BE49-F238E27FC236}">
                <a16:creationId xmlns:a16="http://schemas.microsoft.com/office/drawing/2014/main" id="{48628235-0677-1C17-78D2-57012F652703}"/>
              </a:ext>
            </a:extLst>
          </p:cNvPr>
          <p:cNvSpPr>
            <a:spLocks noGrp="1"/>
          </p:cNvSpPr>
          <p:nvPr>
            <p:ph idx="1"/>
          </p:nvPr>
        </p:nvSpPr>
        <p:spPr>
          <a:xfrm>
            <a:off x="838200" y="2179529"/>
            <a:ext cx="5988746" cy="3670126"/>
          </a:xfrm>
          <a:noFill/>
        </p:spPr>
        <p:txBody>
          <a:bodyPr vert="horz" lIns="91440" tIns="45720" rIns="91440" bIns="45720" rtlCol="0" anchor="t">
            <a:normAutofit/>
          </a:bodyPr>
          <a:lstStyle/>
          <a:p>
            <a:endParaRPr lang="en-US" sz="1000" b="1">
              <a:latin typeface="Arial"/>
              <a:cs typeface="Arial"/>
            </a:endParaRPr>
          </a:p>
          <a:p>
            <a:endParaRPr lang="en-US" sz="1000" b="1">
              <a:latin typeface="Arial"/>
              <a:cs typeface="Arial"/>
            </a:endParaRPr>
          </a:p>
          <a:p>
            <a:endParaRPr lang="en-US" sz="1000" b="1">
              <a:latin typeface="Arial"/>
              <a:cs typeface="Arial"/>
            </a:endParaRPr>
          </a:p>
        </p:txBody>
      </p:sp>
      <p:sp>
        <p:nvSpPr>
          <p:cNvPr id="8" name="TextBox 7">
            <a:extLst>
              <a:ext uri="{FF2B5EF4-FFF2-40B4-BE49-F238E27FC236}">
                <a16:creationId xmlns:a16="http://schemas.microsoft.com/office/drawing/2014/main" id="{4590657D-300F-B4D7-EA4D-7DCFD419A9BF}"/>
              </a:ext>
            </a:extLst>
          </p:cNvPr>
          <p:cNvSpPr txBox="1"/>
          <p:nvPr/>
        </p:nvSpPr>
        <p:spPr>
          <a:xfrm>
            <a:off x="1021315" y="5560393"/>
            <a:ext cx="1068563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latin typeface="Arial"/>
                <a:ea typeface="Calibri"/>
                <a:cs typeface="Calibri"/>
              </a:rPr>
              <a:t>     Linear and sequential      vs.    Iterative cycles </a:t>
            </a:r>
            <a:endParaRPr lang="en-US" sz="3200">
              <a:latin typeface="Arial"/>
              <a:cs typeface="Arial"/>
            </a:endParaRPr>
          </a:p>
        </p:txBody>
      </p:sp>
      <p:sp>
        <p:nvSpPr>
          <p:cNvPr id="4" name="Rectangle 3">
            <a:extLst>
              <a:ext uri="{FF2B5EF4-FFF2-40B4-BE49-F238E27FC236}">
                <a16:creationId xmlns:a16="http://schemas.microsoft.com/office/drawing/2014/main" id="{F9890C4C-CA54-5388-0D6A-74EAE3096D71}"/>
              </a:ext>
            </a:extLst>
          </p:cNvPr>
          <p:cNvSpPr/>
          <p:nvPr/>
        </p:nvSpPr>
        <p:spPr>
          <a:xfrm>
            <a:off x="531903" y="1682757"/>
            <a:ext cx="1486396" cy="444744"/>
          </a:xfrm>
          <a:prstGeom prst="roundRect">
            <a:avLst/>
          </a:prstGeom>
          <a:solidFill>
            <a:srgbClr val="0077A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latin typeface="Arial"/>
                <a:ea typeface="Calibri"/>
                <a:cs typeface="Calibri"/>
              </a:rPr>
              <a:t>Requirements</a:t>
            </a:r>
          </a:p>
        </p:txBody>
      </p:sp>
      <p:sp>
        <p:nvSpPr>
          <p:cNvPr id="5" name="Rectangle 4">
            <a:extLst>
              <a:ext uri="{FF2B5EF4-FFF2-40B4-BE49-F238E27FC236}">
                <a16:creationId xmlns:a16="http://schemas.microsoft.com/office/drawing/2014/main" id="{77E7A93E-D4F3-420A-150F-6E4B327444C6}"/>
              </a:ext>
            </a:extLst>
          </p:cNvPr>
          <p:cNvSpPr/>
          <p:nvPr/>
        </p:nvSpPr>
        <p:spPr>
          <a:xfrm>
            <a:off x="1530225" y="2198737"/>
            <a:ext cx="1199788" cy="391373"/>
          </a:xfrm>
          <a:prstGeom prst="roundRect">
            <a:avLst/>
          </a:prstGeom>
          <a:solidFill>
            <a:srgbClr val="0077AC"/>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a:latin typeface="Arial"/>
                <a:ea typeface="Calibri"/>
                <a:cs typeface="Calibri"/>
              </a:rPr>
              <a:t>Analysis</a:t>
            </a:r>
            <a:endParaRPr lang="en-US" b="1">
              <a:latin typeface="Arial"/>
              <a:cs typeface="Arial"/>
            </a:endParaRPr>
          </a:p>
        </p:txBody>
      </p:sp>
      <p:sp>
        <p:nvSpPr>
          <p:cNvPr id="9" name="Rectangle 8">
            <a:extLst>
              <a:ext uri="{FF2B5EF4-FFF2-40B4-BE49-F238E27FC236}">
                <a16:creationId xmlns:a16="http://schemas.microsoft.com/office/drawing/2014/main" id="{1E21487A-572D-6063-8042-49073FBA5C04}"/>
              </a:ext>
            </a:extLst>
          </p:cNvPr>
          <p:cNvSpPr/>
          <p:nvPr/>
        </p:nvSpPr>
        <p:spPr>
          <a:xfrm>
            <a:off x="2203669" y="2644953"/>
            <a:ext cx="1199788" cy="411966"/>
          </a:xfrm>
          <a:prstGeom prst="roundRect">
            <a:avLst/>
          </a:prstGeom>
          <a:solidFill>
            <a:srgbClr val="0077AC"/>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a:latin typeface="Arial"/>
                <a:ea typeface="Calibri"/>
                <a:cs typeface="Calibri"/>
              </a:rPr>
              <a:t>Design</a:t>
            </a:r>
            <a:endParaRPr lang="en-US" b="1">
              <a:latin typeface="Arial"/>
              <a:cs typeface="Arial"/>
            </a:endParaRPr>
          </a:p>
        </p:txBody>
      </p:sp>
      <p:sp>
        <p:nvSpPr>
          <p:cNvPr id="10" name="Rectangle 9">
            <a:extLst>
              <a:ext uri="{FF2B5EF4-FFF2-40B4-BE49-F238E27FC236}">
                <a16:creationId xmlns:a16="http://schemas.microsoft.com/office/drawing/2014/main" id="{82BD6FD7-3564-5B72-2772-FB252A067C3C}"/>
              </a:ext>
            </a:extLst>
          </p:cNvPr>
          <p:cNvSpPr/>
          <p:nvPr/>
        </p:nvSpPr>
        <p:spPr>
          <a:xfrm>
            <a:off x="2379410" y="3149864"/>
            <a:ext cx="1621033" cy="454270"/>
          </a:xfrm>
          <a:prstGeom prst="roundRect">
            <a:avLst/>
          </a:prstGeom>
          <a:solidFill>
            <a:srgbClr val="0077AC"/>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a:latin typeface="Arial"/>
                <a:ea typeface="Calibri"/>
                <a:cs typeface="Calibri"/>
              </a:rPr>
              <a:t>Coding/ implementation</a:t>
            </a:r>
            <a:endParaRPr lang="en-US" b="1">
              <a:latin typeface="Arial"/>
              <a:cs typeface="Arial"/>
            </a:endParaRPr>
          </a:p>
        </p:txBody>
      </p:sp>
      <p:sp>
        <p:nvSpPr>
          <p:cNvPr id="11" name="Rectangle 10">
            <a:extLst>
              <a:ext uri="{FF2B5EF4-FFF2-40B4-BE49-F238E27FC236}">
                <a16:creationId xmlns:a16="http://schemas.microsoft.com/office/drawing/2014/main" id="{F9CEA839-2387-2B23-B42D-4B2869501F33}"/>
              </a:ext>
            </a:extLst>
          </p:cNvPr>
          <p:cNvSpPr/>
          <p:nvPr/>
        </p:nvSpPr>
        <p:spPr>
          <a:xfrm>
            <a:off x="3395494" y="3682234"/>
            <a:ext cx="1199788" cy="411966"/>
          </a:xfrm>
          <a:prstGeom prst="roundRect">
            <a:avLst/>
          </a:prstGeom>
          <a:solidFill>
            <a:srgbClr val="0077AC"/>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a:latin typeface="Arial"/>
                <a:ea typeface="Calibri"/>
                <a:cs typeface="Calibri"/>
              </a:rPr>
              <a:t>Testing</a:t>
            </a:r>
            <a:endParaRPr lang="en-US" b="1">
              <a:latin typeface="Arial"/>
              <a:cs typeface="Arial"/>
            </a:endParaRPr>
          </a:p>
        </p:txBody>
      </p:sp>
      <p:sp>
        <p:nvSpPr>
          <p:cNvPr id="12" name="Rectangle 11">
            <a:extLst>
              <a:ext uri="{FF2B5EF4-FFF2-40B4-BE49-F238E27FC236}">
                <a16:creationId xmlns:a16="http://schemas.microsoft.com/office/drawing/2014/main" id="{956EF909-502B-64BD-2543-3AC7980DD58D}"/>
              </a:ext>
            </a:extLst>
          </p:cNvPr>
          <p:cNvSpPr/>
          <p:nvPr/>
        </p:nvSpPr>
        <p:spPr>
          <a:xfrm>
            <a:off x="3878438" y="4160115"/>
            <a:ext cx="1435424" cy="516741"/>
          </a:xfrm>
          <a:prstGeom prst="roundRect">
            <a:avLst/>
          </a:prstGeom>
          <a:solidFill>
            <a:srgbClr val="0077AC"/>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a:latin typeface="Arial"/>
                <a:ea typeface="Calibri"/>
                <a:cs typeface="Calibri"/>
              </a:rPr>
              <a:t>Operation/ deployment</a:t>
            </a:r>
            <a:endParaRPr lang="en-US" b="1">
              <a:latin typeface="Arial"/>
              <a:cs typeface="Arial"/>
            </a:endParaRPr>
          </a:p>
        </p:txBody>
      </p:sp>
      <p:sp>
        <p:nvSpPr>
          <p:cNvPr id="13" name="Rectangle 12">
            <a:extLst>
              <a:ext uri="{FF2B5EF4-FFF2-40B4-BE49-F238E27FC236}">
                <a16:creationId xmlns:a16="http://schemas.microsoft.com/office/drawing/2014/main" id="{9EDEC180-D360-98FD-54F3-FFB38EE8DAFB}"/>
              </a:ext>
            </a:extLst>
          </p:cNvPr>
          <p:cNvSpPr/>
          <p:nvPr/>
        </p:nvSpPr>
        <p:spPr>
          <a:xfrm>
            <a:off x="4826732" y="4741654"/>
            <a:ext cx="1373211" cy="411966"/>
          </a:xfrm>
          <a:prstGeom prst="roundRect">
            <a:avLst/>
          </a:prstGeom>
          <a:solidFill>
            <a:srgbClr val="0077AC"/>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a:latin typeface="Arial"/>
                <a:ea typeface="Calibri"/>
                <a:cs typeface="Calibri"/>
              </a:rPr>
              <a:t>Maintenance</a:t>
            </a:r>
          </a:p>
        </p:txBody>
      </p:sp>
      <p:graphicFrame>
        <p:nvGraphicFramePr>
          <p:cNvPr id="6" name="Diagram 5">
            <a:extLst>
              <a:ext uri="{FF2B5EF4-FFF2-40B4-BE49-F238E27FC236}">
                <a16:creationId xmlns:a16="http://schemas.microsoft.com/office/drawing/2014/main" id="{C34179A3-67FE-E55E-8A84-A902936DE762}"/>
              </a:ext>
            </a:extLst>
          </p:cNvPr>
          <p:cNvGraphicFramePr/>
          <p:nvPr>
            <p:extLst>
              <p:ext uri="{D42A27DB-BD31-4B8C-83A1-F6EECF244321}">
                <p14:modId xmlns:p14="http://schemas.microsoft.com/office/powerpoint/2010/main" val="2685480848"/>
              </p:ext>
            </p:extLst>
          </p:nvPr>
        </p:nvGraphicFramePr>
        <p:xfrm>
          <a:off x="7743825" y="1781175"/>
          <a:ext cx="3467100" cy="2914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36" name="Arrow: Right 535">
            <a:extLst>
              <a:ext uri="{FF2B5EF4-FFF2-40B4-BE49-F238E27FC236}">
                <a16:creationId xmlns:a16="http://schemas.microsoft.com/office/drawing/2014/main" id="{523FD913-0EF0-8D51-625E-5489E3B4DEE4}"/>
              </a:ext>
            </a:extLst>
          </p:cNvPr>
          <p:cNvSpPr/>
          <p:nvPr/>
        </p:nvSpPr>
        <p:spPr>
          <a:xfrm>
            <a:off x="7426801" y="4204867"/>
            <a:ext cx="1962026" cy="1206393"/>
          </a:xfrm>
          <a:prstGeom prst="rightArrow">
            <a:avLst/>
          </a:prstGeom>
          <a:solidFill>
            <a:srgbClr val="F542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latin typeface="Arial"/>
                <a:ea typeface="Calibri"/>
                <a:cs typeface="Calibri"/>
              </a:rPr>
              <a:t>Analyze &amp; Plan</a:t>
            </a:r>
            <a:endParaRPr lang="en-US" sz="1600">
              <a:latin typeface="Arial"/>
              <a:cs typeface="Arial"/>
            </a:endParaRPr>
          </a:p>
        </p:txBody>
      </p:sp>
      <p:sp>
        <p:nvSpPr>
          <p:cNvPr id="537" name="Arrow: Right 536">
            <a:extLst>
              <a:ext uri="{FF2B5EF4-FFF2-40B4-BE49-F238E27FC236}">
                <a16:creationId xmlns:a16="http://schemas.microsoft.com/office/drawing/2014/main" id="{6E76BCAF-81A5-BD7A-1928-A252AC9176E2}"/>
              </a:ext>
            </a:extLst>
          </p:cNvPr>
          <p:cNvSpPr/>
          <p:nvPr/>
        </p:nvSpPr>
        <p:spPr>
          <a:xfrm>
            <a:off x="9627075" y="4204866"/>
            <a:ext cx="1962026" cy="1206393"/>
          </a:xfrm>
          <a:prstGeom prst="rightArrow">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a:latin typeface="Arial"/>
                <a:ea typeface="Calibri"/>
                <a:cs typeface="Calibri"/>
              </a:rPr>
              <a:t>Launch</a:t>
            </a:r>
            <a:endParaRPr lang="en-US" sz="1600">
              <a:latin typeface="Arial"/>
              <a:cs typeface="Arial"/>
            </a:endParaRPr>
          </a:p>
        </p:txBody>
      </p:sp>
      <p:sp>
        <p:nvSpPr>
          <p:cNvPr id="581" name="Arrow: Bent 580">
            <a:extLst>
              <a:ext uri="{FF2B5EF4-FFF2-40B4-BE49-F238E27FC236}">
                <a16:creationId xmlns:a16="http://schemas.microsoft.com/office/drawing/2014/main" id="{5EB071DB-5529-5FEA-A707-8D0E2DA68F99}"/>
              </a:ext>
            </a:extLst>
          </p:cNvPr>
          <p:cNvSpPr/>
          <p:nvPr/>
        </p:nvSpPr>
        <p:spPr>
          <a:xfrm rot="5400000">
            <a:off x="2286659" y="1749942"/>
            <a:ext cx="143168" cy="445042"/>
          </a:xfrm>
          <a:prstGeom prst="ben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2" name="Arrow: Bent 581">
            <a:extLst>
              <a:ext uri="{FF2B5EF4-FFF2-40B4-BE49-F238E27FC236}">
                <a16:creationId xmlns:a16="http://schemas.microsoft.com/office/drawing/2014/main" id="{11D21058-B29C-F605-073C-3FD18F559529}"/>
              </a:ext>
            </a:extLst>
          </p:cNvPr>
          <p:cNvSpPr/>
          <p:nvPr/>
        </p:nvSpPr>
        <p:spPr>
          <a:xfrm rot="5400000">
            <a:off x="2972459" y="2245241"/>
            <a:ext cx="143168" cy="445042"/>
          </a:xfrm>
          <a:prstGeom prst="ben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3" name="Arrow: Bent 582">
            <a:extLst>
              <a:ext uri="{FF2B5EF4-FFF2-40B4-BE49-F238E27FC236}">
                <a16:creationId xmlns:a16="http://schemas.microsoft.com/office/drawing/2014/main" id="{9F7B3899-45FF-C3D8-3492-447C41F9788E}"/>
              </a:ext>
            </a:extLst>
          </p:cNvPr>
          <p:cNvSpPr/>
          <p:nvPr/>
        </p:nvSpPr>
        <p:spPr>
          <a:xfrm rot="5400000">
            <a:off x="3696359" y="2692916"/>
            <a:ext cx="143168" cy="445042"/>
          </a:xfrm>
          <a:prstGeom prst="ben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4" name="Arrow: Bent 583">
            <a:extLst>
              <a:ext uri="{FF2B5EF4-FFF2-40B4-BE49-F238E27FC236}">
                <a16:creationId xmlns:a16="http://schemas.microsoft.com/office/drawing/2014/main" id="{F9693969-46B4-FE00-60B3-CCBD2D05D677}"/>
              </a:ext>
            </a:extLst>
          </p:cNvPr>
          <p:cNvSpPr/>
          <p:nvPr/>
        </p:nvSpPr>
        <p:spPr>
          <a:xfrm rot="5400000">
            <a:off x="4220234" y="3216791"/>
            <a:ext cx="143168" cy="445042"/>
          </a:xfrm>
          <a:prstGeom prst="ben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5" name="Arrow: Bent 584">
            <a:extLst>
              <a:ext uri="{FF2B5EF4-FFF2-40B4-BE49-F238E27FC236}">
                <a16:creationId xmlns:a16="http://schemas.microsoft.com/office/drawing/2014/main" id="{1FEE0E59-3CAA-55D5-9C00-6A1DB26B563F}"/>
              </a:ext>
            </a:extLst>
          </p:cNvPr>
          <p:cNvSpPr/>
          <p:nvPr/>
        </p:nvSpPr>
        <p:spPr>
          <a:xfrm rot="5400000">
            <a:off x="4867934" y="3721616"/>
            <a:ext cx="143168" cy="445042"/>
          </a:xfrm>
          <a:prstGeom prst="ben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6" name="Arrow: Bent 585">
            <a:extLst>
              <a:ext uri="{FF2B5EF4-FFF2-40B4-BE49-F238E27FC236}">
                <a16:creationId xmlns:a16="http://schemas.microsoft.com/office/drawing/2014/main" id="{00E18BF1-3551-AAC8-B680-7DBC9CA42BB9}"/>
              </a:ext>
            </a:extLst>
          </p:cNvPr>
          <p:cNvSpPr/>
          <p:nvPr/>
        </p:nvSpPr>
        <p:spPr>
          <a:xfrm rot="5400000">
            <a:off x="5601359" y="4264541"/>
            <a:ext cx="143168" cy="445042"/>
          </a:xfrm>
          <a:prstGeom prst="ben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219379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DCC6A-3166-A0E7-4618-F50724FD0713}"/>
              </a:ext>
            </a:extLst>
          </p:cNvPr>
          <p:cNvSpPr>
            <a:spLocks noGrp="1"/>
          </p:cNvSpPr>
          <p:nvPr>
            <p:ph type="title"/>
          </p:nvPr>
        </p:nvSpPr>
        <p:spPr>
          <a:xfrm>
            <a:off x="104775" y="3175"/>
            <a:ext cx="10084496" cy="1561646"/>
          </a:xfrm>
        </p:spPr>
        <p:txBody>
          <a:bodyPr>
            <a:normAutofit/>
          </a:bodyPr>
          <a:lstStyle/>
          <a:p>
            <a:r>
              <a:rPr lang="en-US" sz="3600">
                <a:latin typeface="Arial"/>
                <a:cs typeface="Arial"/>
              </a:rPr>
              <a:t>Software development: </a:t>
            </a:r>
            <a:br>
              <a:rPr lang="en-US" sz="3600">
                <a:latin typeface="Arial"/>
                <a:cs typeface="Arial"/>
              </a:rPr>
            </a:br>
            <a:r>
              <a:rPr lang="en-US" sz="3600">
                <a:latin typeface="Arial"/>
                <a:cs typeface="Arial"/>
              </a:rPr>
              <a:t>Blended approach using waterfall and agile</a:t>
            </a:r>
            <a:endParaRPr lang="en-US" sz="3600"/>
          </a:p>
        </p:txBody>
      </p:sp>
      <p:sp>
        <p:nvSpPr>
          <p:cNvPr id="3" name="Content Placeholder 2">
            <a:extLst>
              <a:ext uri="{FF2B5EF4-FFF2-40B4-BE49-F238E27FC236}">
                <a16:creationId xmlns:a16="http://schemas.microsoft.com/office/drawing/2014/main" id="{48628235-0677-1C17-78D2-57012F652703}"/>
              </a:ext>
            </a:extLst>
          </p:cNvPr>
          <p:cNvSpPr>
            <a:spLocks noGrp="1"/>
          </p:cNvSpPr>
          <p:nvPr>
            <p:ph idx="1"/>
          </p:nvPr>
        </p:nvSpPr>
        <p:spPr>
          <a:xfrm>
            <a:off x="247650" y="1522304"/>
            <a:ext cx="5988746" cy="3670126"/>
          </a:xfrm>
        </p:spPr>
        <p:txBody>
          <a:bodyPr vert="horz" lIns="91440" tIns="45720" rIns="91440" bIns="45720" rtlCol="0" anchor="t">
            <a:normAutofit/>
          </a:bodyPr>
          <a:lstStyle/>
          <a:p>
            <a:endParaRPr lang="en-US" sz="1000">
              <a:latin typeface="Arial"/>
              <a:cs typeface="Arial"/>
            </a:endParaRPr>
          </a:p>
          <a:p>
            <a:endParaRPr lang="en-US" sz="1000">
              <a:latin typeface="Arial"/>
              <a:cs typeface="Arial"/>
            </a:endParaRPr>
          </a:p>
          <a:p>
            <a:endParaRPr lang="en-US" sz="1000">
              <a:latin typeface="Arial"/>
              <a:cs typeface="Arial"/>
            </a:endParaRPr>
          </a:p>
        </p:txBody>
      </p:sp>
      <p:sp>
        <p:nvSpPr>
          <p:cNvPr id="4" name="Rectangle: Rounded Corners 3">
            <a:extLst>
              <a:ext uri="{FF2B5EF4-FFF2-40B4-BE49-F238E27FC236}">
                <a16:creationId xmlns:a16="http://schemas.microsoft.com/office/drawing/2014/main" id="{ADC2BAFD-07E9-C6C8-68F2-02A2E3D2DB5D}"/>
              </a:ext>
            </a:extLst>
          </p:cNvPr>
          <p:cNvSpPr/>
          <p:nvPr/>
        </p:nvSpPr>
        <p:spPr>
          <a:xfrm>
            <a:off x="1678642" y="3023904"/>
            <a:ext cx="1074508" cy="2075873"/>
          </a:xfrm>
          <a:prstGeom prst="roundRect">
            <a:avLst/>
          </a:prstGeom>
          <a:solidFill>
            <a:srgbClr val="0077A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latin typeface="Arial"/>
                <a:ea typeface="Calibri"/>
                <a:cs typeface="Calibri"/>
              </a:rPr>
              <a:t>Planning</a:t>
            </a:r>
          </a:p>
        </p:txBody>
      </p:sp>
      <p:sp>
        <p:nvSpPr>
          <p:cNvPr id="6" name="Rectangle: Rounded Corners 5">
            <a:extLst>
              <a:ext uri="{FF2B5EF4-FFF2-40B4-BE49-F238E27FC236}">
                <a16:creationId xmlns:a16="http://schemas.microsoft.com/office/drawing/2014/main" id="{4F3B51DF-2933-BDFE-F04E-2374CE8648D1}"/>
              </a:ext>
            </a:extLst>
          </p:cNvPr>
          <p:cNvSpPr/>
          <p:nvPr/>
        </p:nvSpPr>
        <p:spPr>
          <a:xfrm>
            <a:off x="2825075" y="3023904"/>
            <a:ext cx="1184345" cy="2075873"/>
          </a:xfrm>
          <a:prstGeom prst="roundRect">
            <a:avLst/>
          </a:prstGeom>
          <a:solidFill>
            <a:srgbClr val="0077AC"/>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latin typeface="Arial"/>
                <a:cs typeface="Arial"/>
              </a:rPr>
              <a:t>Initial </a:t>
            </a:r>
            <a:r>
              <a:rPr lang="en-US" sz="1100">
                <a:latin typeface="Arial"/>
                <a:cs typeface="Arial"/>
              </a:rPr>
              <a:t>Requirements </a:t>
            </a:r>
            <a:r>
              <a:rPr lang="en-US" sz="1200">
                <a:latin typeface="Arial"/>
                <a:cs typeface="Arial"/>
              </a:rPr>
              <a:t>Analysis &amp; Design</a:t>
            </a:r>
          </a:p>
          <a:p>
            <a:pPr algn="ctr"/>
            <a:endParaRPr lang="en-US" sz="1200">
              <a:latin typeface="Arial"/>
              <a:cs typeface="Arial"/>
            </a:endParaRPr>
          </a:p>
          <a:p>
            <a:pPr algn="ctr"/>
            <a:r>
              <a:rPr lang="en-US" sz="1200">
                <a:latin typeface="Arial"/>
                <a:cs typeface="Arial"/>
              </a:rPr>
              <a:t>Initial Project Backlog </a:t>
            </a:r>
          </a:p>
          <a:p>
            <a:pPr algn="ctr"/>
            <a:r>
              <a:rPr lang="en-US" sz="1200">
                <a:latin typeface="Arial"/>
                <a:cs typeface="Arial"/>
              </a:rPr>
              <a:t>&amp;</a:t>
            </a:r>
            <a:endParaRPr lang="en-US">
              <a:latin typeface="Calibri" panose="020F0502020204030204"/>
              <a:ea typeface="Calibri" panose="020F0502020204030204"/>
              <a:cs typeface="Calibri" panose="020F0502020204030204"/>
            </a:endParaRPr>
          </a:p>
          <a:p>
            <a:pPr algn="ctr"/>
            <a:r>
              <a:rPr lang="en-US" sz="1200">
                <a:latin typeface="Arial"/>
                <a:cs typeface="Arial"/>
              </a:rPr>
              <a:t> Sprint Plan</a:t>
            </a:r>
            <a:endParaRPr lang="en-US">
              <a:ea typeface="Calibri"/>
              <a:cs typeface="Calibri"/>
            </a:endParaRPr>
          </a:p>
        </p:txBody>
      </p:sp>
      <p:sp>
        <p:nvSpPr>
          <p:cNvPr id="7" name="Rectangle: Rounded Corners 6">
            <a:extLst>
              <a:ext uri="{FF2B5EF4-FFF2-40B4-BE49-F238E27FC236}">
                <a16:creationId xmlns:a16="http://schemas.microsoft.com/office/drawing/2014/main" id="{8DF70ACA-6C3D-E51E-8811-FAAC7F2484D4}"/>
              </a:ext>
            </a:extLst>
          </p:cNvPr>
          <p:cNvSpPr/>
          <p:nvPr/>
        </p:nvSpPr>
        <p:spPr>
          <a:xfrm>
            <a:off x="4074480" y="3023904"/>
            <a:ext cx="1074508" cy="2075873"/>
          </a:xfrm>
          <a:prstGeom prst="roundRect">
            <a:avLst/>
          </a:prstGeom>
          <a:solidFill>
            <a:srgbClr val="0077AC"/>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100">
                <a:latin typeface="Arial"/>
                <a:ea typeface="Calibri"/>
                <a:cs typeface="Calibri"/>
              </a:rPr>
              <a:t>Iteration Planning</a:t>
            </a:r>
          </a:p>
          <a:p>
            <a:pPr algn="ctr"/>
            <a:endParaRPr lang="en-US" sz="1100">
              <a:latin typeface="Arial"/>
              <a:ea typeface="Calibri"/>
              <a:cs typeface="Calibri"/>
            </a:endParaRPr>
          </a:p>
          <a:p>
            <a:pPr algn="ctr"/>
            <a:r>
              <a:rPr lang="en-US" sz="1100">
                <a:latin typeface="Arial"/>
                <a:ea typeface="Calibri"/>
                <a:cs typeface="Calibri"/>
              </a:rPr>
              <a:t>Update Project Backlog </a:t>
            </a:r>
          </a:p>
          <a:p>
            <a:pPr algn="ctr"/>
            <a:r>
              <a:rPr lang="en-US" sz="1100">
                <a:latin typeface="Arial"/>
                <a:ea typeface="Calibri"/>
                <a:cs typeface="Calibri"/>
              </a:rPr>
              <a:t>&amp; </a:t>
            </a:r>
            <a:endParaRPr lang="en-US" sz="1100">
              <a:latin typeface="Calibri" panose="020F0502020204030204"/>
              <a:ea typeface="Calibri"/>
              <a:cs typeface="Calibri"/>
            </a:endParaRPr>
          </a:p>
          <a:p>
            <a:pPr algn="ctr"/>
            <a:r>
              <a:rPr lang="en-US" sz="1100">
                <a:latin typeface="Arial"/>
                <a:ea typeface="Calibri"/>
                <a:cs typeface="Calibri"/>
              </a:rPr>
              <a:t>Define Iteration Backlog</a:t>
            </a:r>
            <a:endParaRPr lang="en-US" sz="1100">
              <a:ea typeface="Calibri"/>
              <a:cs typeface="Calibri"/>
            </a:endParaRPr>
          </a:p>
        </p:txBody>
      </p:sp>
      <p:sp>
        <p:nvSpPr>
          <p:cNvPr id="8" name="Rectangle: Rounded Corners 7">
            <a:extLst>
              <a:ext uri="{FF2B5EF4-FFF2-40B4-BE49-F238E27FC236}">
                <a16:creationId xmlns:a16="http://schemas.microsoft.com/office/drawing/2014/main" id="{D1AC204A-A265-A4F0-A7C7-AA608DB29052}"/>
              </a:ext>
            </a:extLst>
          </p:cNvPr>
          <p:cNvSpPr/>
          <p:nvPr/>
        </p:nvSpPr>
        <p:spPr>
          <a:xfrm>
            <a:off x="8358155" y="3024590"/>
            <a:ext cx="1074508" cy="1999673"/>
          </a:xfrm>
          <a:prstGeom prst="roundRect">
            <a:avLst/>
          </a:prstGeom>
          <a:solidFill>
            <a:srgbClr val="0077AC"/>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dirty="0">
                <a:latin typeface="Arial"/>
                <a:ea typeface="Calibri"/>
                <a:cs typeface="Calibri"/>
              </a:rPr>
              <a:t>Quality Assurance (QA)</a:t>
            </a:r>
            <a:endParaRPr lang="en-US" sz="1200" dirty="0">
              <a:latin typeface="Arial"/>
              <a:cs typeface="Arial"/>
            </a:endParaRPr>
          </a:p>
        </p:txBody>
      </p:sp>
      <p:sp>
        <p:nvSpPr>
          <p:cNvPr id="9" name="Rectangle: Rounded Corners 8">
            <a:extLst>
              <a:ext uri="{FF2B5EF4-FFF2-40B4-BE49-F238E27FC236}">
                <a16:creationId xmlns:a16="http://schemas.microsoft.com/office/drawing/2014/main" id="{7EA0EE05-B954-7E3F-ABF6-DC345BC9334E}"/>
              </a:ext>
            </a:extLst>
          </p:cNvPr>
          <p:cNvSpPr/>
          <p:nvPr/>
        </p:nvSpPr>
        <p:spPr>
          <a:xfrm>
            <a:off x="9532047" y="3024590"/>
            <a:ext cx="1074508" cy="1999673"/>
          </a:xfrm>
          <a:prstGeom prst="roundRect">
            <a:avLst/>
          </a:prstGeom>
          <a:solidFill>
            <a:srgbClr val="0077AC"/>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150">
                <a:latin typeface="Arial"/>
                <a:ea typeface="Calibri"/>
                <a:cs typeface="Calibri"/>
              </a:rPr>
              <a:t>Deployment</a:t>
            </a:r>
            <a:endParaRPr lang="en-US" sz="1150">
              <a:latin typeface="Arial"/>
              <a:cs typeface="Arial"/>
            </a:endParaRPr>
          </a:p>
        </p:txBody>
      </p:sp>
      <p:sp>
        <p:nvSpPr>
          <p:cNvPr id="10" name="Rectangle: Rounded Corners 9">
            <a:extLst>
              <a:ext uri="{FF2B5EF4-FFF2-40B4-BE49-F238E27FC236}">
                <a16:creationId xmlns:a16="http://schemas.microsoft.com/office/drawing/2014/main" id="{BB1A0BBA-E7F2-4926-4F2F-70562BA1A95D}"/>
              </a:ext>
            </a:extLst>
          </p:cNvPr>
          <p:cNvSpPr/>
          <p:nvPr/>
        </p:nvSpPr>
        <p:spPr>
          <a:xfrm>
            <a:off x="7305155" y="3022691"/>
            <a:ext cx="944051" cy="994407"/>
          </a:xfrm>
          <a:prstGeom prst="roundRect">
            <a:avLst/>
          </a:prstGeom>
          <a:solidFill>
            <a:srgbClr val="0077A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a:latin typeface="Arial"/>
                <a:ea typeface="Calibri"/>
                <a:cs typeface="Calibri"/>
              </a:rPr>
              <a:t>Review Working Software</a:t>
            </a:r>
            <a:endParaRPr lang="en-US" sz="1200">
              <a:latin typeface="Arial"/>
            </a:endParaRPr>
          </a:p>
        </p:txBody>
      </p:sp>
      <p:sp>
        <p:nvSpPr>
          <p:cNvPr id="11" name="Rectangle: Rounded Corners 10">
            <a:extLst>
              <a:ext uri="{FF2B5EF4-FFF2-40B4-BE49-F238E27FC236}">
                <a16:creationId xmlns:a16="http://schemas.microsoft.com/office/drawing/2014/main" id="{0DEB4117-487A-B05E-5EFC-668E14FD92C3}"/>
              </a:ext>
            </a:extLst>
          </p:cNvPr>
          <p:cNvSpPr/>
          <p:nvPr/>
        </p:nvSpPr>
        <p:spPr>
          <a:xfrm>
            <a:off x="7305155" y="4022816"/>
            <a:ext cx="944051" cy="994407"/>
          </a:xfrm>
          <a:prstGeom prst="roundRect">
            <a:avLst/>
          </a:prstGeom>
          <a:solidFill>
            <a:srgbClr val="0077AC"/>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latin typeface="Arial"/>
                <a:ea typeface="Calibri"/>
                <a:cs typeface="Calibri"/>
              </a:rPr>
              <a:t>Review Process</a:t>
            </a:r>
          </a:p>
        </p:txBody>
      </p:sp>
      <p:sp>
        <p:nvSpPr>
          <p:cNvPr id="12" name="Rectangle: Rounded Corners 11">
            <a:extLst>
              <a:ext uri="{FF2B5EF4-FFF2-40B4-BE49-F238E27FC236}">
                <a16:creationId xmlns:a16="http://schemas.microsoft.com/office/drawing/2014/main" id="{AC8D3956-D2E9-ADDD-94D3-56157AEBC4D7}"/>
              </a:ext>
            </a:extLst>
          </p:cNvPr>
          <p:cNvSpPr/>
          <p:nvPr/>
        </p:nvSpPr>
        <p:spPr>
          <a:xfrm>
            <a:off x="5253045" y="3093333"/>
            <a:ext cx="1965344" cy="431097"/>
          </a:xfrm>
          <a:prstGeom prst="roundRect">
            <a:avLst/>
          </a:prstGeom>
          <a:solidFill>
            <a:srgbClr val="0077A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latin typeface="Arial"/>
                <a:ea typeface="Calibri"/>
                <a:cs typeface="Calibri"/>
              </a:rPr>
              <a:t>Design</a:t>
            </a:r>
            <a:endParaRPr lang="en-US" sz="1400">
              <a:latin typeface="Arial"/>
              <a:cs typeface="Arial"/>
            </a:endParaRPr>
          </a:p>
        </p:txBody>
      </p:sp>
      <p:sp>
        <p:nvSpPr>
          <p:cNvPr id="13" name="Rectangle: Rounded Corners 12">
            <a:extLst>
              <a:ext uri="{FF2B5EF4-FFF2-40B4-BE49-F238E27FC236}">
                <a16:creationId xmlns:a16="http://schemas.microsoft.com/office/drawing/2014/main" id="{1665DBFA-2489-935F-ADAC-A804CC3B5F00}"/>
              </a:ext>
            </a:extLst>
          </p:cNvPr>
          <p:cNvSpPr/>
          <p:nvPr/>
        </p:nvSpPr>
        <p:spPr>
          <a:xfrm>
            <a:off x="5253045" y="3598157"/>
            <a:ext cx="1965344" cy="431097"/>
          </a:xfrm>
          <a:prstGeom prst="roundRect">
            <a:avLst/>
          </a:prstGeom>
          <a:solidFill>
            <a:srgbClr val="0077AC"/>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latin typeface="Arial"/>
                <a:ea typeface="Calibri"/>
                <a:cs typeface="Calibri"/>
              </a:rPr>
              <a:t>Build</a:t>
            </a:r>
            <a:endParaRPr lang="en-US" sz="1400">
              <a:latin typeface="Arial"/>
              <a:cs typeface="Arial"/>
            </a:endParaRPr>
          </a:p>
        </p:txBody>
      </p:sp>
      <p:sp>
        <p:nvSpPr>
          <p:cNvPr id="14" name="Rectangle: Rounded Corners 13">
            <a:extLst>
              <a:ext uri="{FF2B5EF4-FFF2-40B4-BE49-F238E27FC236}">
                <a16:creationId xmlns:a16="http://schemas.microsoft.com/office/drawing/2014/main" id="{025EB10E-8607-AFEF-9D2F-D9D08C507789}"/>
              </a:ext>
            </a:extLst>
          </p:cNvPr>
          <p:cNvSpPr/>
          <p:nvPr/>
        </p:nvSpPr>
        <p:spPr>
          <a:xfrm>
            <a:off x="5253045" y="4093457"/>
            <a:ext cx="1965344" cy="431097"/>
          </a:xfrm>
          <a:prstGeom prst="roundRect">
            <a:avLst/>
          </a:prstGeom>
          <a:solidFill>
            <a:srgbClr val="0077AC"/>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latin typeface="Arial"/>
                <a:ea typeface="Calibri"/>
                <a:cs typeface="Calibri"/>
              </a:rPr>
              <a:t>Test</a:t>
            </a:r>
            <a:endParaRPr lang="en-US" sz="1400">
              <a:latin typeface="Arial"/>
              <a:cs typeface="Arial"/>
            </a:endParaRPr>
          </a:p>
        </p:txBody>
      </p:sp>
      <p:sp>
        <p:nvSpPr>
          <p:cNvPr id="15" name="Rectangle: Rounded Corners 14">
            <a:extLst>
              <a:ext uri="{FF2B5EF4-FFF2-40B4-BE49-F238E27FC236}">
                <a16:creationId xmlns:a16="http://schemas.microsoft.com/office/drawing/2014/main" id="{F37E8A7E-038E-DF73-F83F-964040E803DA}"/>
              </a:ext>
            </a:extLst>
          </p:cNvPr>
          <p:cNvSpPr/>
          <p:nvPr/>
        </p:nvSpPr>
        <p:spPr>
          <a:xfrm>
            <a:off x="5253045" y="4588757"/>
            <a:ext cx="1965344" cy="431097"/>
          </a:xfrm>
          <a:prstGeom prst="roundRect">
            <a:avLst/>
          </a:prstGeom>
          <a:solidFill>
            <a:srgbClr val="0077AC"/>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latin typeface="Arial"/>
                <a:ea typeface="Calibri"/>
                <a:cs typeface="Calibri"/>
              </a:rPr>
              <a:t>Partial UAT</a:t>
            </a:r>
            <a:endParaRPr lang="en-US" sz="1400">
              <a:latin typeface="Arial"/>
              <a:cs typeface="Arial"/>
            </a:endParaRPr>
          </a:p>
        </p:txBody>
      </p:sp>
      <p:sp>
        <p:nvSpPr>
          <p:cNvPr id="16" name="Rectangle: Rounded Corners 15">
            <a:extLst>
              <a:ext uri="{FF2B5EF4-FFF2-40B4-BE49-F238E27FC236}">
                <a16:creationId xmlns:a16="http://schemas.microsoft.com/office/drawing/2014/main" id="{DA29264C-9DC7-E9F9-A674-EBE596B29E03}"/>
              </a:ext>
            </a:extLst>
          </p:cNvPr>
          <p:cNvSpPr/>
          <p:nvPr/>
        </p:nvSpPr>
        <p:spPr>
          <a:xfrm>
            <a:off x="6591686" y="5291696"/>
            <a:ext cx="822859" cy="523519"/>
          </a:xfrm>
          <a:prstGeom prst="roundRect">
            <a:avLst/>
          </a:prstGeom>
          <a:solidFill>
            <a:srgbClr val="0077A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a:latin typeface="Arial"/>
                <a:ea typeface="Calibri"/>
                <a:cs typeface="Calibri"/>
              </a:rPr>
              <a:t>Daily Meetings</a:t>
            </a:r>
          </a:p>
        </p:txBody>
      </p:sp>
      <p:sp>
        <p:nvSpPr>
          <p:cNvPr id="17" name="TextBox 16">
            <a:extLst>
              <a:ext uri="{FF2B5EF4-FFF2-40B4-BE49-F238E27FC236}">
                <a16:creationId xmlns:a16="http://schemas.microsoft.com/office/drawing/2014/main" id="{489C5AFB-9214-B85E-49EE-CBA0DB1523F3}"/>
              </a:ext>
            </a:extLst>
          </p:cNvPr>
          <p:cNvSpPr txBox="1"/>
          <p:nvPr/>
        </p:nvSpPr>
        <p:spPr>
          <a:xfrm>
            <a:off x="3764724" y="1927048"/>
            <a:ext cx="494272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latin typeface="Arial"/>
                <a:ea typeface="Calibri"/>
                <a:cs typeface="Calibri"/>
              </a:rPr>
              <a:t>Hybrid Waterfall and Agile Approach</a:t>
            </a:r>
            <a:endParaRPr lang="en-US" sz="2000" b="1">
              <a:latin typeface="Arial"/>
              <a:cs typeface="Arial"/>
            </a:endParaRPr>
          </a:p>
        </p:txBody>
      </p:sp>
      <p:sp>
        <p:nvSpPr>
          <p:cNvPr id="18" name="TextBox 17">
            <a:extLst>
              <a:ext uri="{FF2B5EF4-FFF2-40B4-BE49-F238E27FC236}">
                <a16:creationId xmlns:a16="http://schemas.microsoft.com/office/drawing/2014/main" id="{65024555-276D-ECF6-98F0-6B6F1FA57D2D}"/>
              </a:ext>
            </a:extLst>
          </p:cNvPr>
          <p:cNvSpPr txBox="1"/>
          <p:nvPr/>
        </p:nvSpPr>
        <p:spPr>
          <a:xfrm>
            <a:off x="1767951" y="2514610"/>
            <a:ext cx="2154154"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latin typeface="Arial"/>
                <a:ea typeface="Calibri"/>
                <a:cs typeface="Calibri"/>
              </a:rPr>
              <a:t>Waterfall Phases</a:t>
            </a:r>
            <a:endParaRPr lang="en-US" sz="1600" b="1">
              <a:latin typeface="Arial"/>
              <a:cs typeface="Arial"/>
            </a:endParaRPr>
          </a:p>
        </p:txBody>
      </p:sp>
      <p:sp>
        <p:nvSpPr>
          <p:cNvPr id="19" name="TextBox 18">
            <a:extLst>
              <a:ext uri="{FF2B5EF4-FFF2-40B4-BE49-F238E27FC236}">
                <a16:creationId xmlns:a16="http://schemas.microsoft.com/office/drawing/2014/main" id="{26124CA4-56A3-79EE-8FBD-128F94DE3C5A}"/>
              </a:ext>
            </a:extLst>
          </p:cNvPr>
          <p:cNvSpPr txBox="1"/>
          <p:nvPr/>
        </p:nvSpPr>
        <p:spPr>
          <a:xfrm>
            <a:off x="5486420" y="2571858"/>
            <a:ext cx="149042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latin typeface="Arial"/>
                <a:ea typeface="Calibri"/>
                <a:cs typeface="Calibri"/>
              </a:rPr>
              <a:t>Agile Sprints</a:t>
            </a:r>
            <a:endParaRPr lang="en-US" sz="1600" b="1">
              <a:latin typeface="Arial"/>
              <a:cs typeface="Arial"/>
            </a:endParaRPr>
          </a:p>
        </p:txBody>
      </p:sp>
      <p:sp>
        <p:nvSpPr>
          <p:cNvPr id="23" name="Rectangle: Rounded Corners 22">
            <a:extLst>
              <a:ext uri="{FF2B5EF4-FFF2-40B4-BE49-F238E27FC236}">
                <a16:creationId xmlns:a16="http://schemas.microsoft.com/office/drawing/2014/main" id="{511FF691-F13F-0BAF-24C6-DC09A13CBE57}"/>
              </a:ext>
            </a:extLst>
          </p:cNvPr>
          <p:cNvSpPr/>
          <p:nvPr/>
        </p:nvSpPr>
        <p:spPr>
          <a:xfrm>
            <a:off x="4006986" y="2573743"/>
            <a:ext cx="4352163" cy="2712003"/>
          </a:xfrm>
          <a:prstGeom prst="roundRect">
            <a:avLst/>
          </a:prstGeom>
          <a:noFill/>
          <a:ln w="28575">
            <a:solidFill>
              <a:srgbClr val="1E4B7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Rounded Corners 23">
            <a:extLst>
              <a:ext uri="{FF2B5EF4-FFF2-40B4-BE49-F238E27FC236}">
                <a16:creationId xmlns:a16="http://schemas.microsoft.com/office/drawing/2014/main" id="{F602F623-5701-D38B-E582-A3D99D00A5D8}"/>
              </a:ext>
            </a:extLst>
          </p:cNvPr>
          <p:cNvSpPr/>
          <p:nvPr/>
        </p:nvSpPr>
        <p:spPr>
          <a:xfrm>
            <a:off x="6473960" y="5288368"/>
            <a:ext cx="1046988" cy="587928"/>
          </a:xfrm>
          <a:prstGeom prst="roundRect">
            <a:avLst/>
          </a:prstGeom>
          <a:noFill/>
          <a:ln w="28575">
            <a:solidFill>
              <a:srgbClr val="1E4B7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a:extLst>
              <a:ext uri="{FF2B5EF4-FFF2-40B4-BE49-F238E27FC236}">
                <a16:creationId xmlns:a16="http://schemas.microsoft.com/office/drawing/2014/main" id="{7BEDF783-C0EE-F43F-6097-E451B035ED76}"/>
              </a:ext>
            </a:extLst>
          </p:cNvPr>
          <p:cNvSpPr/>
          <p:nvPr/>
        </p:nvSpPr>
        <p:spPr>
          <a:xfrm rot="5400000">
            <a:off x="4659339" y="2464059"/>
            <a:ext cx="281427" cy="236631"/>
          </a:xfrm>
          <a:prstGeom prst="triangle">
            <a:avLst/>
          </a:prstGeom>
          <a:solidFill>
            <a:srgbClr val="11ABE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a:extLst>
              <a:ext uri="{FF2B5EF4-FFF2-40B4-BE49-F238E27FC236}">
                <a16:creationId xmlns:a16="http://schemas.microsoft.com/office/drawing/2014/main" id="{7B98BA20-FFF6-8BB5-C999-DF7E53E2D7C7}"/>
              </a:ext>
            </a:extLst>
          </p:cNvPr>
          <p:cNvSpPr/>
          <p:nvPr/>
        </p:nvSpPr>
        <p:spPr>
          <a:xfrm rot="16200000">
            <a:off x="7783539" y="5140583"/>
            <a:ext cx="367152" cy="265206"/>
          </a:xfrm>
          <a:prstGeom prst="triangle">
            <a:avLst/>
          </a:prstGeom>
          <a:solidFill>
            <a:srgbClr val="11ABE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26">
            <a:extLst>
              <a:ext uri="{FF2B5EF4-FFF2-40B4-BE49-F238E27FC236}">
                <a16:creationId xmlns:a16="http://schemas.microsoft.com/office/drawing/2014/main" id="{A28C7298-9AA7-C395-7DDE-04AF1A58E8AD}"/>
              </a:ext>
            </a:extLst>
          </p:cNvPr>
          <p:cNvSpPr/>
          <p:nvPr/>
        </p:nvSpPr>
        <p:spPr>
          <a:xfrm rot="5400000">
            <a:off x="6445276" y="5173922"/>
            <a:ext cx="290952" cy="141381"/>
          </a:xfrm>
          <a:prstGeom prst="triangle">
            <a:avLst/>
          </a:prstGeom>
          <a:solidFill>
            <a:srgbClr val="11ABE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Explosion: 8 Points 28">
            <a:extLst>
              <a:ext uri="{FF2B5EF4-FFF2-40B4-BE49-F238E27FC236}">
                <a16:creationId xmlns:a16="http://schemas.microsoft.com/office/drawing/2014/main" id="{2F9008E7-F3BC-DF29-0D46-43B6995672E9}"/>
              </a:ext>
            </a:extLst>
          </p:cNvPr>
          <p:cNvSpPr/>
          <p:nvPr/>
        </p:nvSpPr>
        <p:spPr>
          <a:xfrm>
            <a:off x="2755012" y="2846491"/>
            <a:ext cx="734110" cy="351873"/>
          </a:xfrm>
          <a:custGeom>
            <a:avLst/>
            <a:gdLst>
              <a:gd name="connsiteX0" fmla="*/ 0 w 734110"/>
              <a:gd name="connsiteY0" fmla="*/ 175937 h 351873"/>
              <a:gd name="connsiteX1" fmla="*/ 367055 w 734110"/>
              <a:gd name="connsiteY1" fmla="*/ 0 h 351873"/>
              <a:gd name="connsiteX2" fmla="*/ 734110 w 734110"/>
              <a:gd name="connsiteY2" fmla="*/ 175937 h 351873"/>
              <a:gd name="connsiteX3" fmla="*/ 367055 w 734110"/>
              <a:gd name="connsiteY3" fmla="*/ 351874 h 351873"/>
              <a:gd name="connsiteX4" fmla="*/ 0 w 734110"/>
              <a:gd name="connsiteY4" fmla="*/ 175937 h 351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4110" h="351873" fill="none" extrusionOk="0">
                <a:moveTo>
                  <a:pt x="0" y="175937"/>
                </a:moveTo>
                <a:cubicBezTo>
                  <a:pt x="-21878" y="50651"/>
                  <a:pt x="138588" y="-23062"/>
                  <a:pt x="367055" y="0"/>
                </a:cubicBezTo>
                <a:cubicBezTo>
                  <a:pt x="587884" y="-20663"/>
                  <a:pt x="738858" y="84019"/>
                  <a:pt x="734110" y="175937"/>
                </a:cubicBezTo>
                <a:cubicBezTo>
                  <a:pt x="724244" y="277202"/>
                  <a:pt x="586704" y="318112"/>
                  <a:pt x="367055" y="351874"/>
                </a:cubicBezTo>
                <a:cubicBezTo>
                  <a:pt x="170011" y="352373"/>
                  <a:pt x="-3121" y="294543"/>
                  <a:pt x="0" y="175937"/>
                </a:cubicBezTo>
                <a:close/>
              </a:path>
              <a:path w="734110" h="351873" stroke="0" extrusionOk="0">
                <a:moveTo>
                  <a:pt x="0" y="175937"/>
                </a:moveTo>
                <a:cubicBezTo>
                  <a:pt x="-8910" y="50799"/>
                  <a:pt x="114528" y="4289"/>
                  <a:pt x="367055" y="0"/>
                </a:cubicBezTo>
                <a:cubicBezTo>
                  <a:pt x="559204" y="14725"/>
                  <a:pt x="730217" y="74678"/>
                  <a:pt x="734110" y="175937"/>
                </a:cubicBezTo>
                <a:cubicBezTo>
                  <a:pt x="743795" y="289476"/>
                  <a:pt x="582989" y="355436"/>
                  <a:pt x="367055" y="351874"/>
                </a:cubicBezTo>
                <a:cubicBezTo>
                  <a:pt x="155451" y="358041"/>
                  <a:pt x="-14229" y="260301"/>
                  <a:pt x="0" y="175937"/>
                </a:cubicBezTo>
                <a:close/>
              </a:path>
            </a:pathLst>
          </a:custGeom>
          <a:solidFill>
            <a:srgbClr val="11ABE9"/>
          </a:solidFill>
          <a:ln>
            <a:extLst>
              <a:ext uri="{C807C97D-BFC1-408E-A445-0C87EB9F89A2}">
                <ask:lineSketchStyleProps xmlns:ask="http://schemas.microsoft.com/office/drawing/2018/sketchyshapes" sd="3499211612">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a:ea typeface="Calibri"/>
                <a:cs typeface="Calibri"/>
              </a:rPr>
              <a:t>Scrum</a:t>
            </a:r>
          </a:p>
        </p:txBody>
      </p:sp>
      <p:sp>
        <p:nvSpPr>
          <p:cNvPr id="30" name="Explosion: 8 Points 28">
            <a:extLst>
              <a:ext uri="{FF2B5EF4-FFF2-40B4-BE49-F238E27FC236}">
                <a16:creationId xmlns:a16="http://schemas.microsoft.com/office/drawing/2014/main" id="{F18DCBAB-A503-711B-94C7-40889B76B82A}"/>
              </a:ext>
            </a:extLst>
          </p:cNvPr>
          <p:cNvSpPr/>
          <p:nvPr/>
        </p:nvSpPr>
        <p:spPr>
          <a:xfrm>
            <a:off x="4078986" y="2846491"/>
            <a:ext cx="734110" cy="351873"/>
          </a:xfrm>
          <a:custGeom>
            <a:avLst/>
            <a:gdLst>
              <a:gd name="connsiteX0" fmla="*/ 0 w 734110"/>
              <a:gd name="connsiteY0" fmla="*/ 175937 h 351873"/>
              <a:gd name="connsiteX1" fmla="*/ 367055 w 734110"/>
              <a:gd name="connsiteY1" fmla="*/ 0 h 351873"/>
              <a:gd name="connsiteX2" fmla="*/ 734110 w 734110"/>
              <a:gd name="connsiteY2" fmla="*/ 175937 h 351873"/>
              <a:gd name="connsiteX3" fmla="*/ 367055 w 734110"/>
              <a:gd name="connsiteY3" fmla="*/ 351874 h 351873"/>
              <a:gd name="connsiteX4" fmla="*/ 0 w 734110"/>
              <a:gd name="connsiteY4" fmla="*/ 175937 h 351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4110" h="351873" fill="none" extrusionOk="0">
                <a:moveTo>
                  <a:pt x="0" y="175937"/>
                </a:moveTo>
                <a:cubicBezTo>
                  <a:pt x="-21878" y="50651"/>
                  <a:pt x="138588" y="-23062"/>
                  <a:pt x="367055" y="0"/>
                </a:cubicBezTo>
                <a:cubicBezTo>
                  <a:pt x="587884" y="-20663"/>
                  <a:pt x="738858" y="84019"/>
                  <a:pt x="734110" y="175937"/>
                </a:cubicBezTo>
                <a:cubicBezTo>
                  <a:pt x="724244" y="277202"/>
                  <a:pt x="586704" y="318112"/>
                  <a:pt x="367055" y="351874"/>
                </a:cubicBezTo>
                <a:cubicBezTo>
                  <a:pt x="170011" y="352373"/>
                  <a:pt x="-3121" y="294543"/>
                  <a:pt x="0" y="175937"/>
                </a:cubicBezTo>
                <a:close/>
              </a:path>
              <a:path w="734110" h="351873" stroke="0" extrusionOk="0">
                <a:moveTo>
                  <a:pt x="0" y="175937"/>
                </a:moveTo>
                <a:cubicBezTo>
                  <a:pt x="-8910" y="50799"/>
                  <a:pt x="114528" y="4289"/>
                  <a:pt x="367055" y="0"/>
                </a:cubicBezTo>
                <a:cubicBezTo>
                  <a:pt x="559204" y="14725"/>
                  <a:pt x="730217" y="74678"/>
                  <a:pt x="734110" y="175937"/>
                </a:cubicBezTo>
                <a:cubicBezTo>
                  <a:pt x="743795" y="289476"/>
                  <a:pt x="582989" y="355436"/>
                  <a:pt x="367055" y="351874"/>
                </a:cubicBezTo>
                <a:cubicBezTo>
                  <a:pt x="155451" y="358041"/>
                  <a:pt x="-14229" y="260301"/>
                  <a:pt x="0" y="175937"/>
                </a:cubicBezTo>
                <a:close/>
              </a:path>
            </a:pathLst>
          </a:custGeom>
          <a:solidFill>
            <a:srgbClr val="11ABE9"/>
          </a:solidFill>
          <a:ln>
            <a:extLst>
              <a:ext uri="{C807C97D-BFC1-408E-A445-0C87EB9F89A2}">
                <ask:lineSketchStyleProps xmlns:ask="http://schemas.microsoft.com/office/drawing/2018/sketchyshapes" sd="3499211612">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a:ea typeface="Calibri"/>
                <a:cs typeface="Calibri"/>
              </a:rPr>
              <a:t>Scrum</a:t>
            </a:r>
          </a:p>
        </p:txBody>
      </p:sp>
      <p:sp>
        <p:nvSpPr>
          <p:cNvPr id="31" name="Explosion: 8 Points 28">
            <a:extLst>
              <a:ext uri="{FF2B5EF4-FFF2-40B4-BE49-F238E27FC236}">
                <a16:creationId xmlns:a16="http://schemas.microsoft.com/office/drawing/2014/main" id="{AC39F958-6F32-0F21-8CAC-88A971A1EDA2}"/>
              </a:ext>
            </a:extLst>
          </p:cNvPr>
          <p:cNvSpPr/>
          <p:nvPr/>
        </p:nvSpPr>
        <p:spPr>
          <a:xfrm>
            <a:off x="7212711" y="2846491"/>
            <a:ext cx="734110" cy="351873"/>
          </a:xfrm>
          <a:custGeom>
            <a:avLst/>
            <a:gdLst>
              <a:gd name="connsiteX0" fmla="*/ 0 w 734110"/>
              <a:gd name="connsiteY0" fmla="*/ 175937 h 351873"/>
              <a:gd name="connsiteX1" fmla="*/ 367055 w 734110"/>
              <a:gd name="connsiteY1" fmla="*/ 0 h 351873"/>
              <a:gd name="connsiteX2" fmla="*/ 734110 w 734110"/>
              <a:gd name="connsiteY2" fmla="*/ 175937 h 351873"/>
              <a:gd name="connsiteX3" fmla="*/ 367055 w 734110"/>
              <a:gd name="connsiteY3" fmla="*/ 351874 h 351873"/>
              <a:gd name="connsiteX4" fmla="*/ 0 w 734110"/>
              <a:gd name="connsiteY4" fmla="*/ 175937 h 351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4110" h="351873" fill="none" extrusionOk="0">
                <a:moveTo>
                  <a:pt x="0" y="175937"/>
                </a:moveTo>
                <a:cubicBezTo>
                  <a:pt x="-21878" y="50651"/>
                  <a:pt x="138588" y="-23062"/>
                  <a:pt x="367055" y="0"/>
                </a:cubicBezTo>
                <a:cubicBezTo>
                  <a:pt x="587884" y="-20663"/>
                  <a:pt x="738858" y="84019"/>
                  <a:pt x="734110" y="175937"/>
                </a:cubicBezTo>
                <a:cubicBezTo>
                  <a:pt x="724244" y="277202"/>
                  <a:pt x="586704" y="318112"/>
                  <a:pt x="367055" y="351874"/>
                </a:cubicBezTo>
                <a:cubicBezTo>
                  <a:pt x="170011" y="352373"/>
                  <a:pt x="-3121" y="294543"/>
                  <a:pt x="0" y="175937"/>
                </a:cubicBezTo>
                <a:close/>
              </a:path>
              <a:path w="734110" h="351873" stroke="0" extrusionOk="0">
                <a:moveTo>
                  <a:pt x="0" y="175937"/>
                </a:moveTo>
                <a:cubicBezTo>
                  <a:pt x="-8910" y="50799"/>
                  <a:pt x="114528" y="4289"/>
                  <a:pt x="367055" y="0"/>
                </a:cubicBezTo>
                <a:cubicBezTo>
                  <a:pt x="559204" y="14725"/>
                  <a:pt x="730217" y="74678"/>
                  <a:pt x="734110" y="175937"/>
                </a:cubicBezTo>
                <a:cubicBezTo>
                  <a:pt x="743795" y="289476"/>
                  <a:pt x="582989" y="355436"/>
                  <a:pt x="367055" y="351874"/>
                </a:cubicBezTo>
                <a:cubicBezTo>
                  <a:pt x="155451" y="358041"/>
                  <a:pt x="-14229" y="260301"/>
                  <a:pt x="0" y="175937"/>
                </a:cubicBezTo>
                <a:close/>
              </a:path>
            </a:pathLst>
          </a:custGeom>
          <a:solidFill>
            <a:srgbClr val="11ABE9"/>
          </a:solidFill>
          <a:ln>
            <a:extLst>
              <a:ext uri="{C807C97D-BFC1-408E-A445-0C87EB9F89A2}">
                <ask:lineSketchStyleProps xmlns:ask="http://schemas.microsoft.com/office/drawing/2018/sketchyshapes" sd="3499211612">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a:ea typeface="Calibri"/>
                <a:cs typeface="Calibri"/>
              </a:rPr>
              <a:t>Scrum</a:t>
            </a:r>
          </a:p>
        </p:txBody>
      </p:sp>
      <p:sp>
        <p:nvSpPr>
          <p:cNvPr id="32" name="Explosion: 8 Points 28">
            <a:extLst>
              <a:ext uri="{FF2B5EF4-FFF2-40B4-BE49-F238E27FC236}">
                <a16:creationId xmlns:a16="http://schemas.microsoft.com/office/drawing/2014/main" id="{5AC7C5A8-9B9C-C3B2-A56C-17A0D29547C9}"/>
              </a:ext>
            </a:extLst>
          </p:cNvPr>
          <p:cNvSpPr/>
          <p:nvPr/>
        </p:nvSpPr>
        <p:spPr>
          <a:xfrm>
            <a:off x="7212711" y="3913291"/>
            <a:ext cx="734110" cy="351873"/>
          </a:xfrm>
          <a:custGeom>
            <a:avLst/>
            <a:gdLst>
              <a:gd name="connsiteX0" fmla="*/ 0 w 734110"/>
              <a:gd name="connsiteY0" fmla="*/ 175937 h 351873"/>
              <a:gd name="connsiteX1" fmla="*/ 367055 w 734110"/>
              <a:gd name="connsiteY1" fmla="*/ 0 h 351873"/>
              <a:gd name="connsiteX2" fmla="*/ 734110 w 734110"/>
              <a:gd name="connsiteY2" fmla="*/ 175937 h 351873"/>
              <a:gd name="connsiteX3" fmla="*/ 367055 w 734110"/>
              <a:gd name="connsiteY3" fmla="*/ 351874 h 351873"/>
              <a:gd name="connsiteX4" fmla="*/ 0 w 734110"/>
              <a:gd name="connsiteY4" fmla="*/ 175937 h 351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4110" h="351873" fill="none" extrusionOk="0">
                <a:moveTo>
                  <a:pt x="0" y="175937"/>
                </a:moveTo>
                <a:cubicBezTo>
                  <a:pt x="-21878" y="50651"/>
                  <a:pt x="138588" y="-23062"/>
                  <a:pt x="367055" y="0"/>
                </a:cubicBezTo>
                <a:cubicBezTo>
                  <a:pt x="587884" y="-20663"/>
                  <a:pt x="738858" y="84019"/>
                  <a:pt x="734110" y="175937"/>
                </a:cubicBezTo>
                <a:cubicBezTo>
                  <a:pt x="724244" y="277202"/>
                  <a:pt x="586704" y="318112"/>
                  <a:pt x="367055" y="351874"/>
                </a:cubicBezTo>
                <a:cubicBezTo>
                  <a:pt x="170011" y="352373"/>
                  <a:pt x="-3121" y="294543"/>
                  <a:pt x="0" y="175937"/>
                </a:cubicBezTo>
                <a:close/>
              </a:path>
              <a:path w="734110" h="351873" stroke="0" extrusionOk="0">
                <a:moveTo>
                  <a:pt x="0" y="175937"/>
                </a:moveTo>
                <a:cubicBezTo>
                  <a:pt x="-8910" y="50799"/>
                  <a:pt x="114528" y="4289"/>
                  <a:pt x="367055" y="0"/>
                </a:cubicBezTo>
                <a:cubicBezTo>
                  <a:pt x="559204" y="14725"/>
                  <a:pt x="730217" y="74678"/>
                  <a:pt x="734110" y="175937"/>
                </a:cubicBezTo>
                <a:cubicBezTo>
                  <a:pt x="743795" y="289476"/>
                  <a:pt x="582989" y="355436"/>
                  <a:pt x="367055" y="351874"/>
                </a:cubicBezTo>
                <a:cubicBezTo>
                  <a:pt x="155451" y="358041"/>
                  <a:pt x="-14229" y="260301"/>
                  <a:pt x="0" y="175937"/>
                </a:cubicBezTo>
                <a:close/>
              </a:path>
            </a:pathLst>
          </a:custGeom>
          <a:solidFill>
            <a:srgbClr val="11ABE9"/>
          </a:solidFill>
          <a:ln>
            <a:extLst>
              <a:ext uri="{C807C97D-BFC1-408E-A445-0C87EB9F89A2}">
                <ask:lineSketchStyleProps xmlns:ask="http://schemas.microsoft.com/office/drawing/2018/sketchyshapes" sd="3499211612">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a:ea typeface="Calibri"/>
                <a:cs typeface="Calibri"/>
              </a:rPr>
              <a:t>Scrum</a:t>
            </a:r>
          </a:p>
        </p:txBody>
      </p:sp>
    </p:spTree>
    <p:extLst>
      <p:ext uri="{BB962C8B-B14F-4D97-AF65-F5344CB8AC3E}">
        <p14:creationId xmlns:p14="http://schemas.microsoft.com/office/powerpoint/2010/main" val="1535015345"/>
      </p:ext>
    </p:extLst>
  </p:cSld>
  <p:clrMapOvr>
    <a:masterClrMapping/>
  </p:clrMapOvr>
  <p:extLst>
    <p:ext uri="{6950BFC3-D8DA-4A85-94F7-54DA5524770B}">
      <p188:commentRel xmlns:p188="http://schemas.microsoft.com/office/powerpoint/2018/8/main" r:id="rId3"/>
    </p:ext>
  </p:extLs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DCC6A-3166-A0E7-4618-F50724FD0713}"/>
              </a:ext>
            </a:extLst>
          </p:cNvPr>
          <p:cNvSpPr>
            <a:spLocks noGrp="1"/>
          </p:cNvSpPr>
          <p:nvPr>
            <p:ph type="title"/>
          </p:nvPr>
        </p:nvSpPr>
        <p:spPr>
          <a:xfrm>
            <a:off x="838200" y="152213"/>
            <a:ext cx="10084496" cy="1561646"/>
          </a:xfrm>
        </p:spPr>
        <p:txBody>
          <a:bodyPr/>
          <a:lstStyle/>
          <a:p>
            <a:r>
              <a:rPr lang="en-US">
                <a:latin typeface="Arial"/>
                <a:cs typeface="Arial"/>
              </a:rPr>
              <a:t>PM checklist: SDLC</a:t>
            </a:r>
            <a:endParaRPr lang="en-US"/>
          </a:p>
        </p:txBody>
      </p:sp>
      <p:sp>
        <p:nvSpPr>
          <p:cNvPr id="3" name="Content Placeholder 2">
            <a:extLst>
              <a:ext uri="{FF2B5EF4-FFF2-40B4-BE49-F238E27FC236}">
                <a16:creationId xmlns:a16="http://schemas.microsoft.com/office/drawing/2014/main" id="{48628235-0677-1C17-78D2-57012F652703}"/>
              </a:ext>
            </a:extLst>
          </p:cNvPr>
          <p:cNvSpPr>
            <a:spLocks noGrp="1"/>
          </p:cNvSpPr>
          <p:nvPr>
            <p:ph idx="1"/>
          </p:nvPr>
        </p:nvSpPr>
        <p:spPr>
          <a:xfrm>
            <a:off x="838200" y="1451147"/>
            <a:ext cx="10084496" cy="4398508"/>
          </a:xfrm>
        </p:spPr>
        <p:txBody>
          <a:bodyPr vert="horz" lIns="91440" tIns="45720" rIns="91440" bIns="45720" rtlCol="0" anchor="t">
            <a:normAutofit/>
          </a:bodyPr>
          <a:lstStyle/>
          <a:p>
            <a:pPr marL="342900" indent="-342900">
              <a:buFont typeface="Wingdings" panose="020B0604020202020204" pitchFamily="34" charset="0"/>
              <a:buChar char="q"/>
            </a:pPr>
            <a:r>
              <a:rPr lang="en-US" sz="2400" dirty="0">
                <a:latin typeface="Arial"/>
                <a:cs typeface="Arial"/>
              </a:rPr>
              <a:t>There is understanding and agreement amongst all stakeholders about which software development approach will work best for the project. (typically a blended waterfall + agile  approach).</a:t>
            </a:r>
            <a:endParaRPr lang="en-US" sz="2400" dirty="0"/>
          </a:p>
          <a:p>
            <a:pPr marL="342900" indent="-342900">
              <a:buFont typeface="Wingdings" panose="020B0604020202020204" pitchFamily="34" charset="0"/>
              <a:buChar char="q"/>
            </a:pPr>
            <a:r>
              <a:rPr lang="en-US" sz="2400" dirty="0">
                <a:latin typeface="Arial"/>
                <a:cs typeface="Arial"/>
              </a:rPr>
              <a:t>All the high-level activities throughout the SDLC are represented in </a:t>
            </a:r>
            <a:r>
              <a:rPr lang="en-US" sz="2400">
                <a:latin typeface="Arial"/>
                <a:cs typeface="Arial"/>
              </a:rPr>
              <a:t>the project management plan and Gantt chart. </a:t>
            </a:r>
            <a:endParaRPr lang="en-US" sz="2400"/>
          </a:p>
          <a:p>
            <a:pPr marL="342900" indent="-342900">
              <a:buFont typeface="Wingdings" panose="020B0604020202020204" pitchFamily="34" charset="0"/>
              <a:buChar char="q"/>
            </a:pPr>
            <a:r>
              <a:rPr lang="en-US" sz="2400" dirty="0">
                <a:latin typeface="Arial"/>
                <a:cs typeface="Arial"/>
              </a:rPr>
              <a:t>The right people with the right skill-sets have been identified for the activities planned.  </a:t>
            </a:r>
            <a:endParaRPr lang="en-US" sz="2400" dirty="0"/>
          </a:p>
          <a:p>
            <a:pPr marL="342900" indent="-342900">
              <a:buFont typeface="Wingdings" panose="020B0604020202020204" pitchFamily="34" charset="0"/>
              <a:buChar char="q"/>
            </a:pPr>
            <a:r>
              <a:rPr lang="en-US" sz="2400" dirty="0">
                <a:latin typeface="Arial"/>
                <a:cs typeface="Arial"/>
              </a:rPr>
              <a:t>All stakeholders understand the level of effort and commitment needed to participate effectively in the requirements gathering, design, and software testing phases.</a:t>
            </a:r>
            <a:r>
              <a:rPr lang="en-US" dirty="0">
                <a:latin typeface="Arial"/>
                <a:cs typeface="Arial"/>
              </a:rPr>
              <a:t> </a:t>
            </a:r>
            <a:endParaRPr lang="en-US" dirty="0"/>
          </a:p>
          <a:p>
            <a:pPr marL="0" indent="0">
              <a:buNone/>
            </a:pPr>
            <a:endParaRPr lang="en-US">
              <a:latin typeface="Arial"/>
              <a:cs typeface="Arial"/>
            </a:endParaRPr>
          </a:p>
          <a:p>
            <a:pPr marL="0" indent="0">
              <a:buNone/>
            </a:pPr>
            <a:endParaRPr lang="en-US"/>
          </a:p>
          <a:p>
            <a:pPr marL="0" indent="0">
              <a:buNone/>
            </a:pPr>
            <a:endParaRPr lang="en-US"/>
          </a:p>
          <a:p>
            <a:pPr marL="0" indent="0">
              <a:buNone/>
            </a:pPr>
            <a:endParaRPr lang="en-US"/>
          </a:p>
          <a:p>
            <a:pPr marL="0" indent="0">
              <a:buNone/>
            </a:pPr>
            <a:endParaRPr lang="en-US"/>
          </a:p>
        </p:txBody>
      </p:sp>
    </p:spTree>
    <p:extLst>
      <p:ext uri="{BB962C8B-B14F-4D97-AF65-F5344CB8AC3E}">
        <p14:creationId xmlns:p14="http://schemas.microsoft.com/office/powerpoint/2010/main" val="4302801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DCC6A-3166-A0E7-4618-F50724FD0713}"/>
              </a:ext>
            </a:extLst>
          </p:cNvPr>
          <p:cNvSpPr>
            <a:spLocks noGrp="1"/>
          </p:cNvSpPr>
          <p:nvPr>
            <p:ph type="title"/>
          </p:nvPr>
        </p:nvSpPr>
        <p:spPr>
          <a:xfrm>
            <a:off x="367301" y="365125"/>
            <a:ext cx="10084496" cy="1561646"/>
          </a:xfrm>
        </p:spPr>
        <p:txBody>
          <a:bodyPr/>
          <a:lstStyle/>
          <a:p>
            <a:r>
              <a:rPr lang="en-US">
                <a:latin typeface="Arial"/>
                <a:cs typeface="Arial"/>
              </a:rPr>
              <a:t>Implementation life cycle</a:t>
            </a:r>
            <a:endParaRPr lang="en-US"/>
          </a:p>
        </p:txBody>
      </p:sp>
      <p:sp>
        <p:nvSpPr>
          <p:cNvPr id="6" name="Content Placeholder 2">
            <a:extLst>
              <a:ext uri="{FF2B5EF4-FFF2-40B4-BE49-F238E27FC236}">
                <a16:creationId xmlns:a16="http://schemas.microsoft.com/office/drawing/2014/main" id="{1D3B6153-7EDA-2343-65E7-7926F20B986B}"/>
              </a:ext>
            </a:extLst>
          </p:cNvPr>
          <p:cNvSpPr txBox="1">
            <a:spLocks/>
          </p:cNvSpPr>
          <p:nvPr/>
        </p:nvSpPr>
        <p:spPr>
          <a:xfrm>
            <a:off x="367301" y="1710227"/>
            <a:ext cx="5866066" cy="4409571"/>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latin typeface="Arial"/>
                <a:cs typeface="Arial"/>
              </a:rPr>
              <a:t>Implementation begins when User Acceptance Testing (UAT) is complete and authorization to proceed has been given.</a:t>
            </a:r>
            <a:endParaRPr lang="en-US" dirty="0"/>
          </a:p>
          <a:p>
            <a:pPr marL="0" indent="0">
              <a:buNone/>
            </a:pPr>
            <a:r>
              <a:rPr lang="en-US" dirty="0">
                <a:latin typeface="Arial"/>
                <a:cs typeface="Arial"/>
              </a:rPr>
              <a:t>Implementation ends when the handover process to the system recipients has been completed.</a:t>
            </a:r>
            <a:endParaRPr lang="en-US" dirty="0"/>
          </a:p>
          <a:p>
            <a:pPr marL="0" indent="0">
              <a:buNone/>
            </a:pPr>
            <a:r>
              <a:rPr lang="en-US" dirty="0">
                <a:latin typeface="Arial"/>
                <a:cs typeface="Arial"/>
              </a:rPr>
              <a:t>Core activities of the implementation process are:  </a:t>
            </a:r>
            <a:endParaRPr lang="en-US" dirty="0"/>
          </a:p>
          <a:p>
            <a:pPr marL="342900" indent="-342900"/>
            <a:r>
              <a:rPr lang="en-US" dirty="0">
                <a:latin typeface="Arial"/>
                <a:cs typeface="Arial"/>
              </a:rPr>
              <a:t>Pre go-live</a:t>
            </a:r>
            <a:endParaRPr lang="en-US" dirty="0"/>
          </a:p>
          <a:p>
            <a:pPr marL="800100" lvl="1" indent="-342900"/>
            <a:r>
              <a:rPr lang="en-US" sz="2000" dirty="0">
                <a:latin typeface="Arial"/>
                <a:cs typeface="Arial"/>
              </a:rPr>
              <a:t>Deployment, Validation, Training</a:t>
            </a:r>
            <a:endParaRPr lang="en-US" sz="2000" dirty="0"/>
          </a:p>
          <a:p>
            <a:pPr marL="342900" indent="-342900"/>
            <a:r>
              <a:rPr lang="en-US" dirty="0">
                <a:latin typeface="Arial"/>
                <a:cs typeface="Arial"/>
              </a:rPr>
              <a:t>Go-Live</a:t>
            </a:r>
            <a:endParaRPr lang="en-US" dirty="0"/>
          </a:p>
          <a:p>
            <a:pPr marL="342900" indent="-342900"/>
            <a:r>
              <a:rPr lang="en-US" dirty="0">
                <a:latin typeface="Arial"/>
                <a:cs typeface="Arial"/>
              </a:rPr>
              <a:t>Post go-Live</a:t>
            </a:r>
            <a:endParaRPr lang="en-US" dirty="0"/>
          </a:p>
          <a:p>
            <a:pPr marL="800100" lvl="1" indent="-342900"/>
            <a:r>
              <a:rPr lang="en-US" sz="2000" dirty="0">
                <a:latin typeface="Arial"/>
                <a:cs typeface="Arial"/>
              </a:rPr>
              <a:t>Support, System monitoring and evaluation</a:t>
            </a:r>
            <a:r>
              <a:rPr lang="en-US" dirty="0">
                <a:latin typeface="Arial"/>
                <a:cs typeface="Arial"/>
              </a:rPr>
              <a:t> </a:t>
            </a:r>
            <a:endParaRPr lang="en-US" dirty="0"/>
          </a:p>
          <a:p>
            <a:pPr marL="800100" lvl="1">
              <a:buFont typeface="Arial" panose="020B0604020202020204" pitchFamily="34" charset="0"/>
              <a:buChar char="•"/>
            </a:pPr>
            <a:endParaRPr lang="en-US"/>
          </a:p>
          <a:p>
            <a:pPr marL="0" indent="0">
              <a:buFont typeface="Arial" panose="020B0604020202020204" pitchFamily="34" charset="0"/>
              <a:buNone/>
            </a:pPr>
            <a:endParaRPr lang="en-US"/>
          </a:p>
          <a:p>
            <a:pPr marL="0" indent="0">
              <a:buNone/>
            </a:pPr>
            <a:endParaRPr lang="en-US"/>
          </a:p>
          <a:p>
            <a:pPr marL="0" indent="0">
              <a:buNone/>
            </a:pPr>
            <a:endParaRPr lang="en-US"/>
          </a:p>
          <a:p>
            <a:pPr marL="0" indent="0">
              <a:buNone/>
            </a:pPr>
            <a:endParaRPr lang="en-US"/>
          </a:p>
        </p:txBody>
      </p:sp>
      <p:pic>
        <p:nvPicPr>
          <p:cNvPr id="58" name="Picture 57">
            <a:extLst>
              <a:ext uri="{FF2B5EF4-FFF2-40B4-BE49-F238E27FC236}">
                <a16:creationId xmlns:a16="http://schemas.microsoft.com/office/drawing/2014/main" id="{D5F16544-5885-D514-62ED-01C4950AC83B}"/>
              </a:ext>
            </a:extLst>
          </p:cNvPr>
          <p:cNvPicPr>
            <a:picLocks noChangeAspect="1"/>
          </p:cNvPicPr>
          <p:nvPr/>
        </p:nvPicPr>
        <p:blipFill>
          <a:blip r:embed="rId3"/>
          <a:stretch>
            <a:fillRect/>
          </a:stretch>
        </p:blipFill>
        <p:spPr>
          <a:xfrm rot="1560000">
            <a:off x="9244272" y="869046"/>
            <a:ext cx="244823" cy="273090"/>
          </a:xfrm>
          <a:prstGeom prst="rect">
            <a:avLst/>
          </a:prstGeom>
        </p:spPr>
      </p:pic>
      <p:graphicFrame>
        <p:nvGraphicFramePr>
          <p:cNvPr id="3" name="Diagram 2">
            <a:extLst>
              <a:ext uri="{FF2B5EF4-FFF2-40B4-BE49-F238E27FC236}">
                <a16:creationId xmlns:a16="http://schemas.microsoft.com/office/drawing/2014/main" id="{0616A720-B884-6566-8EE3-53C059487077}"/>
              </a:ext>
            </a:extLst>
          </p:cNvPr>
          <p:cNvGraphicFramePr/>
          <p:nvPr>
            <p:extLst>
              <p:ext uri="{D42A27DB-BD31-4B8C-83A1-F6EECF244321}">
                <p14:modId xmlns:p14="http://schemas.microsoft.com/office/powerpoint/2010/main" val="3546629063"/>
              </p:ext>
            </p:extLst>
          </p:nvPr>
        </p:nvGraphicFramePr>
        <p:xfrm>
          <a:off x="5471298" y="1009823"/>
          <a:ext cx="6960972" cy="53326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925" name="Oval 3924">
            <a:extLst>
              <a:ext uri="{FF2B5EF4-FFF2-40B4-BE49-F238E27FC236}">
                <a16:creationId xmlns:a16="http://schemas.microsoft.com/office/drawing/2014/main" id="{87F338D8-FD9D-60F7-B5CA-C007DF4A759E}"/>
              </a:ext>
            </a:extLst>
          </p:cNvPr>
          <p:cNvSpPr/>
          <p:nvPr/>
        </p:nvSpPr>
        <p:spPr>
          <a:xfrm>
            <a:off x="8882178" y="149341"/>
            <a:ext cx="932033" cy="690043"/>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b="1">
                <a:latin typeface="Arial"/>
                <a:ea typeface="Calibri"/>
                <a:cs typeface="Calibri"/>
              </a:rPr>
              <a:t>Software development lifecycle</a:t>
            </a:r>
            <a:endParaRPr lang="en-US" sz="900" b="1">
              <a:latin typeface="Arial"/>
              <a:cs typeface="Arial"/>
            </a:endParaRPr>
          </a:p>
        </p:txBody>
      </p:sp>
      <p:sp>
        <p:nvSpPr>
          <p:cNvPr id="4064" name="Oval 3924">
            <a:extLst>
              <a:ext uri="{FF2B5EF4-FFF2-40B4-BE49-F238E27FC236}">
                <a16:creationId xmlns:a16="http://schemas.microsoft.com/office/drawing/2014/main" id="{D4618CBF-C2E8-C982-FD83-3027EC502FDB}"/>
              </a:ext>
            </a:extLst>
          </p:cNvPr>
          <p:cNvSpPr/>
          <p:nvPr/>
        </p:nvSpPr>
        <p:spPr>
          <a:xfrm>
            <a:off x="6918828" y="307234"/>
            <a:ext cx="1062464" cy="841068"/>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900" b="1">
                <a:latin typeface="Arial"/>
                <a:ea typeface="Calibri"/>
                <a:cs typeface="Calibri"/>
              </a:rPr>
              <a:t>Project Handover</a:t>
            </a:r>
            <a:endParaRPr lang="en-US"/>
          </a:p>
        </p:txBody>
      </p:sp>
      <p:pic>
        <p:nvPicPr>
          <p:cNvPr id="4088" name="Picture 4087">
            <a:extLst>
              <a:ext uri="{FF2B5EF4-FFF2-40B4-BE49-F238E27FC236}">
                <a16:creationId xmlns:a16="http://schemas.microsoft.com/office/drawing/2014/main" id="{EE47D795-FEDF-4249-611D-8741A39C44A8}"/>
              </a:ext>
            </a:extLst>
          </p:cNvPr>
          <p:cNvPicPr>
            <a:picLocks noChangeAspect="1"/>
          </p:cNvPicPr>
          <p:nvPr/>
        </p:nvPicPr>
        <p:blipFill>
          <a:blip r:embed="rId3"/>
          <a:stretch>
            <a:fillRect/>
          </a:stretch>
        </p:blipFill>
        <p:spPr>
          <a:xfrm rot="10620000">
            <a:off x="7874077" y="1025148"/>
            <a:ext cx="231094" cy="314280"/>
          </a:xfrm>
          <a:prstGeom prst="rect">
            <a:avLst/>
          </a:prstGeom>
        </p:spPr>
      </p:pic>
    </p:spTree>
    <p:extLst>
      <p:ext uri="{BB962C8B-B14F-4D97-AF65-F5344CB8AC3E}">
        <p14:creationId xmlns:p14="http://schemas.microsoft.com/office/powerpoint/2010/main" val="39023737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DCC6A-3166-A0E7-4618-F50724FD0713}"/>
              </a:ext>
            </a:extLst>
          </p:cNvPr>
          <p:cNvSpPr>
            <a:spLocks noGrp="1"/>
          </p:cNvSpPr>
          <p:nvPr>
            <p:ph type="title"/>
          </p:nvPr>
        </p:nvSpPr>
        <p:spPr/>
        <p:txBody>
          <a:bodyPr/>
          <a:lstStyle/>
          <a:p>
            <a:r>
              <a:rPr lang="en-US">
                <a:latin typeface="Arial"/>
                <a:cs typeface="Arial"/>
              </a:rPr>
              <a:t>Project management life-cycle  </a:t>
            </a:r>
            <a:endParaRPr lang="en-US"/>
          </a:p>
        </p:txBody>
      </p:sp>
      <p:sp>
        <p:nvSpPr>
          <p:cNvPr id="6" name="Content Placeholder 2">
            <a:extLst>
              <a:ext uri="{FF2B5EF4-FFF2-40B4-BE49-F238E27FC236}">
                <a16:creationId xmlns:a16="http://schemas.microsoft.com/office/drawing/2014/main" id="{C9EB2F9E-4CDA-29C6-A56A-CA998925ABAA}"/>
              </a:ext>
            </a:extLst>
          </p:cNvPr>
          <p:cNvSpPr txBox="1">
            <a:spLocks/>
          </p:cNvSpPr>
          <p:nvPr/>
        </p:nvSpPr>
        <p:spPr>
          <a:xfrm>
            <a:off x="838200" y="2168324"/>
            <a:ext cx="7076134" cy="362530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latin typeface="Arial"/>
                <a:cs typeface="Arial"/>
              </a:rPr>
              <a:t>A project is finite: it has a clear beginning and end. </a:t>
            </a:r>
            <a:endParaRPr lang="en-US" sz="2400" dirty="0"/>
          </a:p>
          <a:p>
            <a:pPr marL="0" indent="0">
              <a:buNone/>
            </a:pPr>
            <a:r>
              <a:rPr lang="en-US" sz="2400" dirty="0">
                <a:latin typeface="Arial"/>
                <a:cs typeface="Arial"/>
              </a:rPr>
              <a:t>The five phases of a project are: </a:t>
            </a:r>
            <a:endParaRPr lang="en-US" sz="2400" dirty="0"/>
          </a:p>
          <a:p>
            <a:pPr marL="457200" indent="-457200">
              <a:buAutoNum type="arabicPeriod"/>
            </a:pPr>
            <a:r>
              <a:rPr lang="en-US" sz="2400" dirty="0">
                <a:latin typeface="Arial"/>
                <a:cs typeface="Arial"/>
              </a:rPr>
              <a:t>Initiate </a:t>
            </a:r>
            <a:endParaRPr lang="en-US" sz="2400" dirty="0"/>
          </a:p>
          <a:p>
            <a:pPr marL="457200" indent="-457200">
              <a:buAutoNum type="arabicPeriod"/>
            </a:pPr>
            <a:r>
              <a:rPr lang="en-US" sz="2400" dirty="0">
                <a:latin typeface="Arial"/>
                <a:cs typeface="Arial"/>
              </a:rPr>
              <a:t>Plan</a:t>
            </a:r>
            <a:endParaRPr lang="en-US" sz="2400" dirty="0"/>
          </a:p>
          <a:p>
            <a:pPr marL="457200" indent="-457200">
              <a:buAutoNum type="arabicPeriod"/>
            </a:pPr>
            <a:r>
              <a:rPr lang="en-US" sz="2400" dirty="0">
                <a:latin typeface="Arial"/>
                <a:cs typeface="Arial"/>
              </a:rPr>
              <a:t>Execute </a:t>
            </a:r>
            <a:endParaRPr lang="en-US" sz="2400" dirty="0"/>
          </a:p>
          <a:p>
            <a:pPr marL="457200" indent="-457200">
              <a:buAutoNum type="arabicPeriod"/>
            </a:pPr>
            <a:r>
              <a:rPr lang="en-US" sz="2400" dirty="0">
                <a:latin typeface="Arial"/>
                <a:cs typeface="Arial"/>
              </a:rPr>
              <a:t>Monitor and maintain</a:t>
            </a:r>
            <a:endParaRPr lang="en-US" sz="2400" dirty="0"/>
          </a:p>
          <a:p>
            <a:pPr marL="457200" indent="-457200">
              <a:buAutoNum type="arabicPeriod"/>
            </a:pPr>
            <a:r>
              <a:rPr lang="en-US" sz="2400" dirty="0">
                <a:latin typeface="Arial"/>
                <a:cs typeface="Arial"/>
              </a:rPr>
              <a:t>Closeout</a:t>
            </a:r>
            <a:r>
              <a:rPr lang="en-US" dirty="0">
                <a:latin typeface="Arial"/>
                <a:cs typeface="Arial"/>
              </a:rPr>
              <a:t>  </a:t>
            </a:r>
            <a:endParaRPr lang="en-US" dirty="0"/>
          </a:p>
          <a:p>
            <a:pPr marL="0" indent="0">
              <a:buFont typeface="Arial" panose="020B0604020202020204" pitchFamily="34" charset="0"/>
              <a:buNone/>
            </a:pPr>
            <a:endParaRPr lang="en-US"/>
          </a:p>
        </p:txBody>
      </p:sp>
      <p:graphicFrame>
        <p:nvGraphicFramePr>
          <p:cNvPr id="114" name="Diagram 113">
            <a:extLst>
              <a:ext uri="{FF2B5EF4-FFF2-40B4-BE49-F238E27FC236}">
                <a16:creationId xmlns:a16="http://schemas.microsoft.com/office/drawing/2014/main" id="{117C6F39-0539-80BE-CD5A-0D8C2F02BAF9}"/>
              </a:ext>
            </a:extLst>
          </p:cNvPr>
          <p:cNvGraphicFramePr/>
          <p:nvPr>
            <p:extLst>
              <p:ext uri="{D42A27DB-BD31-4B8C-83A1-F6EECF244321}">
                <p14:modId xmlns:p14="http://schemas.microsoft.com/office/powerpoint/2010/main" val="4241035279"/>
              </p:ext>
            </p:extLst>
          </p:nvPr>
        </p:nvGraphicFramePr>
        <p:xfrm>
          <a:off x="7441513" y="1929713"/>
          <a:ext cx="4572000"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090861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DCC6A-3166-A0E7-4618-F50724FD0713}"/>
              </a:ext>
            </a:extLst>
          </p:cNvPr>
          <p:cNvSpPr>
            <a:spLocks noGrp="1"/>
          </p:cNvSpPr>
          <p:nvPr>
            <p:ph type="title"/>
          </p:nvPr>
        </p:nvSpPr>
        <p:spPr/>
        <p:txBody>
          <a:bodyPr/>
          <a:lstStyle/>
          <a:p>
            <a:r>
              <a:rPr lang="en-US">
                <a:latin typeface="Arial"/>
                <a:cs typeface="Arial"/>
              </a:rPr>
              <a:t>Project management life-cycle  </a:t>
            </a:r>
            <a:endParaRPr lang="en-US"/>
          </a:p>
        </p:txBody>
      </p:sp>
      <p:sp>
        <p:nvSpPr>
          <p:cNvPr id="6" name="Content Placeholder 2">
            <a:extLst>
              <a:ext uri="{FF2B5EF4-FFF2-40B4-BE49-F238E27FC236}">
                <a16:creationId xmlns:a16="http://schemas.microsoft.com/office/drawing/2014/main" id="{C9EB2F9E-4CDA-29C6-A56A-CA998925ABAA}"/>
              </a:ext>
            </a:extLst>
          </p:cNvPr>
          <p:cNvSpPr txBox="1">
            <a:spLocks/>
          </p:cNvSpPr>
          <p:nvPr/>
        </p:nvSpPr>
        <p:spPr>
          <a:xfrm>
            <a:off x="838200" y="2168324"/>
            <a:ext cx="6666702" cy="362530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latin typeface="Arial"/>
                <a:cs typeface="Arial"/>
              </a:rPr>
              <a:t>A digital health project may include:</a:t>
            </a:r>
            <a:endParaRPr lang="en-US" dirty="0"/>
          </a:p>
          <a:p>
            <a:pPr marL="0" indent="0">
              <a:buNone/>
            </a:pPr>
            <a:r>
              <a:rPr lang="en-US" dirty="0">
                <a:latin typeface="Arial"/>
                <a:cs typeface="Arial"/>
              </a:rPr>
              <a:t>Software development (which typically uses a blended approach to design, build, and test the software)  </a:t>
            </a:r>
            <a:endParaRPr lang="en-US" dirty="0"/>
          </a:p>
          <a:p>
            <a:pPr marL="0" indent="0">
              <a:buNone/>
            </a:pPr>
            <a:r>
              <a:rPr lang="en-US" dirty="0">
                <a:latin typeface="Arial"/>
                <a:cs typeface="Arial"/>
              </a:rPr>
              <a:t>OR it may include the implementation of the software </a:t>
            </a:r>
            <a:endParaRPr lang="en-US" dirty="0"/>
          </a:p>
          <a:p>
            <a:pPr marL="0" indent="0">
              <a:buNone/>
            </a:pPr>
            <a:r>
              <a:rPr lang="en-US" dirty="0">
                <a:latin typeface="Arial"/>
                <a:cs typeface="Arial"/>
              </a:rPr>
              <a:t>OR it may include both the software development and implementation</a:t>
            </a:r>
          </a:p>
          <a:p>
            <a:pPr marL="0" indent="0">
              <a:buNone/>
            </a:pPr>
            <a:r>
              <a:rPr lang="en-US" dirty="0">
                <a:latin typeface="Arial"/>
                <a:cs typeface="Arial"/>
              </a:rPr>
              <a:t>OR it may not include either - e.g., a landscape analysis across many countries delivering a final report;  research project, etc. </a:t>
            </a:r>
            <a:endParaRPr lang="en-US" dirty="0"/>
          </a:p>
          <a:p>
            <a:pPr marL="0" indent="0">
              <a:buNone/>
            </a:pPr>
            <a:endParaRPr lang="en-US"/>
          </a:p>
          <a:p>
            <a:pPr marL="0" indent="0">
              <a:buNone/>
            </a:pPr>
            <a:endParaRPr lang="en-US"/>
          </a:p>
        </p:txBody>
      </p:sp>
      <p:graphicFrame>
        <p:nvGraphicFramePr>
          <p:cNvPr id="5" name="Diagram 4">
            <a:extLst>
              <a:ext uri="{FF2B5EF4-FFF2-40B4-BE49-F238E27FC236}">
                <a16:creationId xmlns:a16="http://schemas.microsoft.com/office/drawing/2014/main" id="{1AA6DABA-AF58-353F-22D1-8DA39E91122A}"/>
              </a:ext>
            </a:extLst>
          </p:cNvPr>
          <p:cNvGraphicFramePr/>
          <p:nvPr>
            <p:extLst>
              <p:ext uri="{D42A27DB-BD31-4B8C-83A1-F6EECF244321}">
                <p14:modId xmlns:p14="http://schemas.microsoft.com/office/powerpoint/2010/main" val="3910102694"/>
              </p:ext>
            </p:extLst>
          </p:nvPr>
        </p:nvGraphicFramePr>
        <p:xfrm>
          <a:off x="7441513" y="1929713"/>
          <a:ext cx="4572000"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641605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B22DE-27B9-E3C7-3D22-D38C6D14BC7F}"/>
              </a:ext>
            </a:extLst>
          </p:cNvPr>
          <p:cNvSpPr>
            <a:spLocks noGrp="1"/>
          </p:cNvSpPr>
          <p:nvPr>
            <p:ph type="title"/>
          </p:nvPr>
        </p:nvSpPr>
        <p:spPr/>
        <p:txBody>
          <a:bodyPr/>
          <a:lstStyle/>
          <a:p>
            <a:r>
              <a:rPr lang="en-US">
                <a:latin typeface="Arial"/>
                <a:cs typeface="Arial"/>
              </a:rPr>
              <a:t>Activity: mini board game</a:t>
            </a:r>
            <a:endParaRPr lang="en-US"/>
          </a:p>
        </p:txBody>
      </p:sp>
      <p:sp>
        <p:nvSpPr>
          <p:cNvPr id="3" name="Content Placeholder 2">
            <a:extLst>
              <a:ext uri="{FF2B5EF4-FFF2-40B4-BE49-F238E27FC236}">
                <a16:creationId xmlns:a16="http://schemas.microsoft.com/office/drawing/2014/main" id="{B82C35B6-B291-0E1E-EC2A-F828F334BD32}"/>
              </a:ext>
            </a:extLst>
          </p:cNvPr>
          <p:cNvSpPr>
            <a:spLocks noGrp="1"/>
          </p:cNvSpPr>
          <p:nvPr>
            <p:ph idx="1"/>
          </p:nvPr>
        </p:nvSpPr>
        <p:spPr/>
        <p:txBody>
          <a:bodyPr vert="horz" lIns="91440" tIns="45720" rIns="91440" bIns="45720" rtlCol="0" anchor="t">
            <a:normAutofit/>
          </a:bodyPr>
          <a:lstStyle/>
          <a:p>
            <a:r>
              <a:rPr lang="en-US">
                <a:latin typeface="Arial"/>
                <a:cs typeface="Arial"/>
              </a:rPr>
              <a:t>Divide into groups for 4 or 5</a:t>
            </a:r>
          </a:p>
          <a:p>
            <a:r>
              <a:rPr lang="en-US">
                <a:latin typeface="Arial"/>
                <a:cs typeface="Arial"/>
              </a:rPr>
              <a:t>Take the provided pieces of the mini board game and create the software and project lifecycles correctly without looking at the previous slides</a:t>
            </a:r>
            <a:endParaRPr lang="en-US"/>
          </a:p>
          <a:p>
            <a:r>
              <a:rPr lang="en-US">
                <a:latin typeface="Arial"/>
                <a:cs typeface="Arial"/>
              </a:rPr>
              <a:t>This is a timed activity you have 5 mins:</a:t>
            </a:r>
          </a:p>
          <a:p>
            <a:pPr lvl="1"/>
            <a:r>
              <a:rPr lang="en-US">
                <a:latin typeface="Arial"/>
                <a:cs typeface="Arial"/>
              </a:rPr>
              <a:t>Winner 1: quickest finished</a:t>
            </a:r>
          </a:p>
          <a:p>
            <a:pPr lvl="1"/>
            <a:r>
              <a:rPr lang="en-US">
                <a:latin typeface="Arial"/>
                <a:cs typeface="Arial"/>
              </a:rPr>
              <a:t>Winner 2: most accurate</a:t>
            </a:r>
          </a:p>
        </p:txBody>
      </p:sp>
    </p:spTree>
    <p:extLst>
      <p:ext uri="{BB962C8B-B14F-4D97-AF65-F5344CB8AC3E}">
        <p14:creationId xmlns:p14="http://schemas.microsoft.com/office/powerpoint/2010/main" val="24952929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F3E83-B11D-5624-F883-1C09D906A4CC}"/>
              </a:ext>
            </a:extLst>
          </p:cNvPr>
          <p:cNvSpPr>
            <a:spLocks noGrp="1"/>
          </p:cNvSpPr>
          <p:nvPr>
            <p:ph type="title"/>
          </p:nvPr>
        </p:nvSpPr>
        <p:spPr/>
        <p:txBody>
          <a:bodyPr/>
          <a:lstStyle/>
          <a:p>
            <a:r>
              <a:rPr lang="en-US">
                <a:latin typeface="Arial"/>
                <a:cs typeface="Arial"/>
              </a:rPr>
              <a:t>Module 01: Quick survey</a:t>
            </a:r>
            <a:endParaRPr lang="en-US"/>
          </a:p>
        </p:txBody>
      </p:sp>
      <p:sp>
        <p:nvSpPr>
          <p:cNvPr id="3" name="Content Placeholder 2">
            <a:extLst>
              <a:ext uri="{FF2B5EF4-FFF2-40B4-BE49-F238E27FC236}">
                <a16:creationId xmlns:a16="http://schemas.microsoft.com/office/drawing/2014/main" id="{9FF34E33-A628-8AFE-A09E-1D0C5FBA2E19}"/>
              </a:ext>
            </a:extLst>
          </p:cNvPr>
          <p:cNvSpPr>
            <a:spLocks noGrp="1"/>
          </p:cNvSpPr>
          <p:nvPr>
            <p:ph idx="1"/>
          </p:nvPr>
        </p:nvSpPr>
        <p:spPr/>
        <p:txBody>
          <a:bodyPr vert="horz" lIns="91440" tIns="45720" rIns="91440" bIns="45720" rtlCol="0" anchor="t">
            <a:normAutofit/>
          </a:bodyPr>
          <a:lstStyle/>
          <a:p>
            <a:r>
              <a:rPr lang="en-US">
                <a:latin typeface="Arial"/>
                <a:cs typeface="Arial"/>
              </a:rPr>
              <a:t>Mentimeter poll</a:t>
            </a:r>
          </a:p>
          <a:p>
            <a:pPr lvl="1"/>
            <a:r>
              <a:rPr lang="en-US">
                <a:latin typeface="Arial"/>
                <a:cs typeface="Arial"/>
              </a:rPr>
              <a:t>What are your top 3 take aways from this session </a:t>
            </a:r>
            <a:endParaRPr lang="en-US"/>
          </a:p>
        </p:txBody>
      </p:sp>
    </p:spTree>
    <p:extLst>
      <p:ext uri="{BB962C8B-B14F-4D97-AF65-F5344CB8AC3E}">
        <p14:creationId xmlns:p14="http://schemas.microsoft.com/office/powerpoint/2010/main" val="135071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0635C-99D8-8E73-5FB8-6F03D6B16175}"/>
              </a:ext>
            </a:extLst>
          </p:cNvPr>
          <p:cNvSpPr>
            <a:spLocks noGrp="1"/>
          </p:cNvSpPr>
          <p:nvPr>
            <p:ph type="title"/>
          </p:nvPr>
        </p:nvSpPr>
        <p:spPr>
          <a:xfrm>
            <a:off x="838200" y="365125"/>
            <a:ext cx="10084496" cy="4362800"/>
          </a:xfrm>
        </p:spPr>
        <p:txBody>
          <a:bodyPr/>
          <a:lstStyle/>
          <a:p>
            <a:r>
              <a:rPr lang="en-US">
                <a:latin typeface="Arial"/>
                <a:cs typeface="Arial"/>
              </a:rPr>
              <a:t>Ice breaker</a:t>
            </a:r>
            <a:br>
              <a:rPr lang="en-US">
                <a:latin typeface="Arial"/>
                <a:cs typeface="Arial"/>
              </a:rPr>
            </a:br>
            <a:r>
              <a:rPr lang="en-US" sz="1800">
                <a:latin typeface="Arial"/>
                <a:cs typeface="Arial"/>
              </a:rPr>
              <a:t>(see speaker notes)</a:t>
            </a:r>
            <a:endParaRPr lang="en-US" sz="1800"/>
          </a:p>
        </p:txBody>
      </p:sp>
      <p:pic>
        <p:nvPicPr>
          <p:cNvPr id="3" name="Picture 2" descr="A island with palm trees and a rock&#10;&#10;Description automatically generated">
            <a:extLst>
              <a:ext uri="{FF2B5EF4-FFF2-40B4-BE49-F238E27FC236}">
                <a16:creationId xmlns:a16="http://schemas.microsoft.com/office/drawing/2014/main" id="{88EF8C3E-6F0A-936C-6B7A-E1426D9D607A}"/>
              </a:ext>
            </a:extLst>
          </p:cNvPr>
          <p:cNvPicPr>
            <a:picLocks noChangeAspect="1"/>
          </p:cNvPicPr>
          <p:nvPr/>
        </p:nvPicPr>
        <p:blipFill>
          <a:blip r:embed="rId3"/>
          <a:stretch>
            <a:fillRect/>
          </a:stretch>
        </p:blipFill>
        <p:spPr>
          <a:xfrm>
            <a:off x="5972648" y="1713270"/>
            <a:ext cx="5949721" cy="4117259"/>
          </a:xfrm>
          <a:prstGeom prst="rect">
            <a:avLst/>
          </a:prstGeom>
        </p:spPr>
      </p:pic>
      <p:sp>
        <p:nvSpPr>
          <p:cNvPr id="4" name="TextBox 3">
            <a:extLst>
              <a:ext uri="{FF2B5EF4-FFF2-40B4-BE49-F238E27FC236}">
                <a16:creationId xmlns:a16="http://schemas.microsoft.com/office/drawing/2014/main" id="{A03EC97B-368C-A90D-1576-FD09DD7CF6DE}"/>
              </a:ext>
            </a:extLst>
          </p:cNvPr>
          <p:cNvSpPr txBox="1"/>
          <p:nvPr/>
        </p:nvSpPr>
        <p:spPr>
          <a:xfrm>
            <a:off x="10270715" y="5828993"/>
            <a:ext cx="1505257" cy="25574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rgbClr val="89CDE8"/>
                </a:solidFill>
                <a:cs typeface="Calibri"/>
              </a:rPr>
              <a:t>Image by </a:t>
            </a:r>
            <a:r>
              <a:rPr lang="en-US" sz="1000" err="1">
                <a:solidFill>
                  <a:srgbClr val="89CDE8"/>
                </a:solidFill>
                <a:cs typeface="Calibri"/>
              </a:rPr>
              <a:t>brgfx</a:t>
            </a:r>
            <a:r>
              <a:rPr lang="en-US" sz="1000">
                <a:solidFill>
                  <a:srgbClr val="89CDE8"/>
                </a:solidFill>
                <a:cs typeface="Calibri"/>
              </a:rPr>
              <a:t> at </a:t>
            </a:r>
            <a:r>
              <a:rPr lang="en-US" sz="1000" err="1">
                <a:solidFill>
                  <a:srgbClr val="89CDE8"/>
                </a:solidFill>
                <a:cs typeface="Calibri"/>
              </a:rPr>
              <a:t>Freepic</a:t>
            </a:r>
            <a:endParaRPr lang="en-US" sz="1000">
              <a:solidFill>
                <a:srgbClr val="89CDE8"/>
              </a:solidFill>
              <a:cs typeface="Calibri"/>
            </a:endParaRPr>
          </a:p>
        </p:txBody>
      </p:sp>
    </p:spTree>
    <p:extLst>
      <p:ext uri="{BB962C8B-B14F-4D97-AF65-F5344CB8AC3E}">
        <p14:creationId xmlns:p14="http://schemas.microsoft.com/office/powerpoint/2010/main" val="41303005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6E792-52ED-9749-D1DC-2F20BE9D22A8}"/>
              </a:ext>
            </a:extLst>
          </p:cNvPr>
          <p:cNvSpPr>
            <a:spLocks noGrp="1"/>
          </p:cNvSpPr>
          <p:nvPr>
            <p:ph type="title"/>
          </p:nvPr>
        </p:nvSpPr>
        <p:spPr>
          <a:xfrm>
            <a:off x="664424" y="668337"/>
            <a:ext cx="6917476" cy="1427641"/>
          </a:xfrm>
        </p:spPr>
        <p:txBody>
          <a:bodyPr>
            <a:noAutofit/>
          </a:bodyPr>
          <a:lstStyle/>
          <a:p>
            <a:r>
              <a:rPr lang="en-US" sz="3600" dirty="0">
                <a:latin typeface="Arial"/>
                <a:cs typeface="Arial"/>
              </a:rPr>
              <a:t>Module 01</a:t>
            </a:r>
            <a:br>
              <a:rPr lang="en-US" sz="3600" dirty="0">
                <a:latin typeface="Arial"/>
                <a:cs typeface="Arial"/>
              </a:rPr>
            </a:br>
            <a:r>
              <a:rPr lang="en-US" sz="2800" dirty="0">
                <a:latin typeface="Arial"/>
                <a:cs typeface="Arial"/>
              </a:rPr>
              <a:t>Software development, implementation, and project lifecycles</a:t>
            </a:r>
            <a:r>
              <a:rPr lang="en-US" sz="3600" dirty="0">
                <a:latin typeface="Arial"/>
                <a:cs typeface="Arial"/>
              </a:rPr>
              <a:t>  </a:t>
            </a:r>
            <a:endParaRPr lang="en-US" sz="3600" dirty="0"/>
          </a:p>
        </p:txBody>
      </p:sp>
      <p:sp>
        <p:nvSpPr>
          <p:cNvPr id="3" name="Content Placeholder 2">
            <a:extLst>
              <a:ext uri="{FF2B5EF4-FFF2-40B4-BE49-F238E27FC236}">
                <a16:creationId xmlns:a16="http://schemas.microsoft.com/office/drawing/2014/main" id="{D0E2B805-3557-C65E-9193-6124700068C7}"/>
              </a:ext>
            </a:extLst>
          </p:cNvPr>
          <p:cNvSpPr>
            <a:spLocks noGrp="1"/>
          </p:cNvSpPr>
          <p:nvPr>
            <p:ph sz="half" idx="2"/>
          </p:nvPr>
        </p:nvSpPr>
        <p:spPr/>
        <p:txBody>
          <a:bodyPr vert="horz" lIns="91440" tIns="45720" rIns="91440" bIns="45720" rtlCol="0" anchor="t">
            <a:normAutofit fontScale="92500"/>
          </a:bodyPr>
          <a:lstStyle/>
          <a:p>
            <a:pPr marL="0" indent="0">
              <a:buNone/>
            </a:pPr>
            <a:r>
              <a:rPr lang="en-US" dirty="0">
                <a:latin typeface="Arial"/>
                <a:cs typeface="Arial"/>
              </a:rPr>
              <a:t>Key Takeaways</a:t>
            </a:r>
          </a:p>
          <a:p>
            <a:pPr marL="457200" indent="-457200"/>
            <a:r>
              <a:rPr lang="en-US" dirty="0">
                <a:latin typeface="Arial"/>
                <a:cs typeface="Arial"/>
              </a:rPr>
              <a:t>The software development lifecycle, the implementation lifecycle, and the project lifecycle are three distinct lifecycles that overlap. </a:t>
            </a:r>
          </a:p>
          <a:p>
            <a:pPr marL="457200" indent="-457200"/>
            <a:r>
              <a:rPr lang="en-US" dirty="0">
                <a:latin typeface="Arial"/>
                <a:cs typeface="Arial"/>
              </a:rPr>
              <a:t>Most digital health projects use a blended(hybrid) approach that combines the best aspects of waterfall and agile methods to design, develop, and test software.</a:t>
            </a:r>
            <a:endParaRPr lang="en-US" dirty="0"/>
          </a:p>
          <a:p>
            <a:pPr marL="457200" indent="-457200"/>
            <a:r>
              <a:rPr lang="en-US" dirty="0">
                <a:latin typeface="Arial"/>
                <a:cs typeface="Arial"/>
              </a:rPr>
              <a:t>A project has a beginning and an end. It may include software development or implementation of the software, or both, or none. </a:t>
            </a:r>
            <a:endParaRPr lang="en-US" dirty="0"/>
          </a:p>
          <a:p>
            <a:pPr>
              <a:buFont typeface="Arial"/>
              <a:buChar char="•"/>
            </a:pPr>
            <a:endParaRPr lang="en-US" sz="1600"/>
          </a:p>
          <a:p>
            <a:pPr marL="0" indent="0">
              <a:buNone/>
            </a:pPr>
            <a:endParaRPr lang="en-US"/>
          </a:p>
        </p:txBody>
      </p:sp>
    </p:spTree>
    <p:extLst>
      <p:ext uri="{BB962C8B-B14F-4D97-AF65-F5344CB8AC3E}">
        <p14:creationId xmlns:p14="http://schemas.microsoft.com/office/powerpoint/2010/main" val="372585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6E792-52ED-9749-D1DC-2F20BE9D22A8}"/>
              </a:ext>
            </a:extLst>
          </p:cNvPr>
          <p:cNvSpPr>
            <a:spLocks noGrp="1"/>
          </p:cNvSpPr>
          <p:nvPr>
            <p:ph type="title"/>
          </p:nvPr>
        </p:nvSpPr>
        <p:spPr/>
        <p:txBody>
          <a:bodyPr>
            <a:normAutofit/>
          </a:bodyPr>
          <a:lstStyle/>
          <a:p>
            <a:r>
              <a:rPr lang="en-US">
                <a:latin typeface="Arial"/>
                <a:cs typeface="Arial"/>
              </a:rPr>
              <a:t>Module 02</a:t>
            </a:r>
            <a:br>
              <a:rPr lang="en-US">
                <a:latin typeface="Arial"/>
                <a:cs typeface="Arial"/>
              </a:rPr>
            </a:br>
            <a:r>
              <a:rPr lang="en-US" sz="3600">
                <a:latin typeface="Arial"/>
                <a:cs typeface="Arial"/>
              </a:rPr>
              <a:t>Planning for success</a:t>
            </a:r>
            <a:r>
              <a:rPr lang="en-US">
                <a:latin typeface="Arial"/>
                <a:cs typeface="Arial"/>
              </a:rPr>
              <a:t>  </a:t>
            </a:r>
            <a:endParaRPr lang="en-US"/>
          </a:p>
        </p:txBody>
      </p:sp>
      <p:sp>
        <p:nvSpPr>
          <p:cNvPr id="3" name="Content Placeholder 2">
            <a:extLst>
              <a:ext uri="{FF2B5EF4-FFF2-40B4-BE49-F238E27FC236}">
                <a16:creationId xmlns:a16="http://schemas.microsoft.com/office/drawing/2014/main" id="{D0E2B805-3557-C65E-9193-6124700068C7}"/>
              </a:ext>
            </a:extLst>
          </p:cNvPr>
          <p:cNvSpPr>
            <a:spLocks noGrp="1"/>
          </p:cNvSpPr>
          <p:nvPr>
            <p:ph sz="half" idx="2"/>
          </p:nvPr>
        </p:nvSpPr>
        <p:spPr>
          <a:xfrm>
            <a:off x="664425" y="2359399"/>
            <a:ext cx="9941283" cy="3924920"/>
          </a:xfrm>
        </p:spPr>
        <p:txBody>
          <a:bodyPr vert="horz" lIns="91440" tIns="45720" rIns="91440" bIns="45720" rtlCol="0" anchor="t">
            <a:normAutofit fontScale="92500" lnSpcReduction="10000"/>
          </a:bodyPr>
          <a:lstStyle/>
          <a:p>
            <a:pPr marL="0" indent="0">
              <a:buNone/>
            </a:pPr>
            <a:r>
              <a:rPr lang="en-US" dirty="0">
                <a:latin typeface="Arial"/>
                <a:cs typeface="Arial"/>
              </a:rPr>
              <a:t>Learning outcomes</a:t>
            </a:r>
          </a:p>
          <a:p>
            <a:pPr>
              <a:buFont typeface="Arial"/>
              <a:buChar char="•"/>
            </a:pPr>
            <a:r>
              <a:rPr lang="en-US" sz="1800" dirty="0">
                <a:latin typeface="Arial"/>
                <a:cs typeface="Arial"/>
              </a:rPr>
              <a:t>Participants can describe the value of defining project success, when this is done, and the process undertaken to do this.</a:t>
            </a:r>
          </a:p>
          <a:p>
            <a:pPr>
              <a:buFont typeface="Arial"/>
              <a:buChar char="•"/>
            </a:pPr>
            <a:r>
              <a:rPr lang="en-US" sz="1800" dirty="0">
                <a:latin typeface="Arial"/>
                <a:cs typeface="Arial"/>
              </a:rPr>
              <a:t>Participants can describe the key features of a good project governance structure and governance process, as well as their value.</a:t>
            </a:r>
          </a:p>
          <a:p>
            <a:pPr>
              <a:buFont typeface="Arial"/>
              <a:buChar char="•"/>
            </a:pPr>
            <a:r>
              <a:rPr lang="en-US" sz="1800" dirty="0">
                <a:latin typeface="Arial"/>
                <a:cs typeface="Arial"/>
              </a:rPr>
              <a:t>Participants can list key challenges with facilitating multi-stakeholder discussions.</a:t>
            </a:r>
          </a:p>
          <a:p>
            <a:pPr>
              <a:buFont typeface="Arial"/>
              <a:buChar char="•"/>
            </a:pPr>
            <a:r>
              <a:rPr lang="en-US" sz="1800" dirty="0">
                <a:latin typeface="Arial"/>
                <a:cs typeface="Arial"/>
              </a:rPr>
              <a:t>Participants can describe the difference between a project plan and a Gantt chart and identify the key differences between them.</a:t>
            </a:r>
          </a:p>
          <a:p>
            <a:pPr>
              <a:buFont typeface="Arial"/>
              <a:buChar char="•"/>
            </a:pPr>
            <a:r>
              <a:rPr lang="en-US" sz="1800" dirty="0">
                <a:latin typeface="Arial"/>
                <a:cs typeface="Arial"/>
              </a:rPr>
              <a:t>Participants can define key cost categories for digital health project budgets and use the template provided for high level budgeting.</a:t>
            </a:r>
          </a:p>
          <a:p>
            <a:pPr>
              <a:buFont typeface="Arial"/>
              <a:buChar char="•"/>
            </a:pPr>
            <a:r>
              <a:rPr lang="en-US" sz="1800" dirty="0">
                <a:latin typeface="Arial"/>
                <a:cs typeface="Arial"/>
              </a:rPr>
              <a:t>Participants can identify and evaluate different communication types and tools.</a:t>
            </a:r>
          </a:p>
          <a:p>
            <a:pPr>
              <a:buFont typeface="Arial"/>
              <a:buChar char="•"/>
            </a:pPr>
            <a:r>
              <a:rPr lang="en-US" sz="1800" dirty="0">
                <a:latin typeface="Arial"/>
                <a:cs typeface="Arial"/>
              </a:rPr>
              <a:t>Participants can describe the key differences between change management in implementations and change management at a project management level.</a:t>
            </a:r>
            <a:endParaRPr lang="en-US"/>
          </a:p>
          <a:p>
            <a:pPr marL="0" indent="0">
              <a:buNone/>
            </a:pPr>
            <a:endParaRPr lang="en-US"/>
          </a:p>
        </p:txBody>
      </p:sp>
    </p:spTree>
    <p:extLst>
      <p:ext uri="{BB962C8B-B14F-4D97-AF65-F5344CB8AC3E}">
        <p14:creationId xmlns:p14="http://schemas.microsoft.com/office/powerpoint/2010/main" val="12781352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DCC6A-3166-A0E7-4618-F50724FD0713}"/>
              </a:ext>
            </a:extLst>
          </p:cNvPr>
          <p:cNvSpPr>
            <a:spLocks noGrp="1"/>
          </p:cNvSpPr>
          <p:nvPr>
            <p:ph type="title"/>
          </p:nvPr>
        </p:nvSpPr>
        <p:spPr>
          <a:xfrm>
            <a:off x="838200" y="365125"/>
            <a:ext cx="10084496" cy="971096"/>
          </a:xfrm>
        </p:spPr>
        <p:txBody>
          <a:bodyPr/>
          <a:lstStyle/>
          <a:p>
            <a:r>
              <a:rPr lang="en-US">
                <a:latin typeface="Arial"/>
                <a:cs typeface="Arial"/>
              </a:rPr>
              <a:t>Preparation template</a:t>
            </a:r>
            <a:endParaRPr lang="en-US" sz="2000"/>
          </a:p>
        </p:txBody>
      </p:sp>
      <p:sp>
        <p:nvSpPr>
          <p:cNvPr id="18" name="TextBox 17">
            <a:extLst>
              <a:ext uri="{FF2B5EF4-FFF2-40B4-BE49-F238E27FC236}">
                <a16:creationId xmlns:a16="http://schemas.microsoft.com/office/drawing/2014/main" id="{D69A201D-6BCC-8932-B5CE-5EB3FB7459CB}"/>
              </a:ext>
            </a:extLst>
          </p:cNvPr>
          <p:cNvSpPr txBox="1"/>
          <p:nvPr/>
        </p:nvSpPr>
        <p:spPr>
          <a:xfrm>
            <a:off x="4224084" y="1533242"/>
            <a:ext cx="461462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a:ea typeface="Calibri"/>
                <a:cs typeface="Calibri"/>
              </a:rPr>
              <a:t>    </a:t>
            </a:r>
          </a:p>
        </p:txBody>
      </p:sp>
      <p:sp>
        <p:nvSpPr>
          <p:cNvPr id="6" name="TextBox 5">
            <a:extLst>
              <a:ext uri="{FF2B5EF4-FFF2-40B4-BE49-F238E27FC236}">
                <a16:creationId xmlns:a16="http://schemas.microsoft.com/office/drawing/2014/main" id="{971E2E60-B5F9-60B3-30B3-CF65B23BA29E}"/>
              </a:ext>
            </a:extLst>
          </p:cNvPr>
          <p:cNvSpPr txBox="1"/>
          <p:nvPr/>
        </p:nvSpPr>
        <p:spPr>
          <a:xfrm>
            <a:off x="835959" y="1721224"/>
            <a:ext cx="6598023"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Arial"/>
                <a:cs typeface="Arial"/>
              </a:rPr>
              <a:t>Use </a:t>
            </a:r>
            <a:r>
              <a:rPr lang="en-US" sz="2400" b="1" u="sng" dirty="0">
                <a:solidFill>
                  <a:srgbClr val="0563C1"/>
                </a:solidFill>
                <a:highlight>
                  <a:srgbClr val="FFFF00"/>
                </a:highlight>
                <a:latin typeface="Arial"/>
                <a:cs typeface="Segoe UI"/>
                <a:hlinkClick r:id="rId3"/>
              </a:rPr>
              <a:t>this template</a:t>
            </a:r>
            <a:r>
              <a:rPr lang="en-US" sz="2400" b="1" dirty="0">
                <a:latin typeface="Arial"/>
                <a:cs typeface="Arial"/>
              </a:rPr>
              <a:t> </a:t>
            </a:r>
            <a:r>
              <a:rPr lang="en-US" sz="2400" dirty="0">
                <a:latin typeface="Arial"/>
                <a:cs typeface="Arial"/>
              </a:rPr>
              <a:t>to </a:t>
            </a:r>
            <a:r>
              <a:rPr lang="en-US" sz="2400" dirty="0">
                <a:latin typeface="Arial"/>
                <a:ea typeface="+mn-lt"/>
                <a:cs typeface="+mn-lt"/>
              </a:rPr>
              <a:t>outline the high-level project scope and begin getting preliminary governance, schedule and compliance requirements outlined. It is intended to support the transition from a funded project proposal towards a Project Charter</a:t>
            </a:r>
            <a:r>
              <a:rPr lang="en-US" sz="2400" b="1" dirty="0">
                <a:latin typeface="Arial"/>
                <a:cs typeface="Arial"/>
              </a:rPr>
              <a:t>. </a:t>
            </a:r>
            <a:endParaRPr lang="en-US" dirty="0">
              <a:latin typeface="Arial"/>
              <a:cs typeface="Arial"/>
            </a:endParaRPr>
          </a:p>
        </p:txBody>
      </p:sp>
      <p:pic>
        <p:nvPicPr>
          <p:cNvPr id="8" name="Content Placeholder 7" descr="A screenshot of a computer&#10;&#10;Description automatically generated">
            <a:extLst>
              <a:ext uri="{FF2B5EF4-FFF2-40B4-BE49-F238E27FC236}">
                <a16:creationId xmlns:a16="http://schemas.microsoft.com/office/drawing/2014/main" id="{B513D5F1-CE2C-2583-11CB-8B1117A71245}"/>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433982" y="1149074"/>
            <a:ext cx="3627535" cy="5070751"/>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198752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DCC6A-3166-A0E7-4618-F50724FD0713}"/>
              </a:ext>
            </a:extLst>
          </p:cNvPr>
          <p:cNvSpPr>
            <a:spLocks noGrp="1"/>
          </p:cNvSpPr>
          <p:nvPr>
            <p:ph type="title"/>
          </p:nvPr>
        </p:nvSpPr>
        <p:spPr/>
        <p:txBody>
          <a:bodyPr/>
          <a:lstStyle/>
          <a:p>
            <a:r>
              <a:rPr lang="en-US">
                <a:latin typeface="Arial"/>
                <a:cs typeface="Arial"/>
              </a:rPr>
              <a:t>Defining success</a:t>
            </a:r>
            <a:endParaRPr lang="en-US"/>
          </a:p>
        </p:txBody>
      </p:sp>
      <p:sp>
        <p:nvSpPr>
          <p:cNvPr id="3" name="Content Placeholder 2">
            <a:extLst>
              <a:ext uri="{FF2B5EF4-FFF2-40B4-BE49-F238E27FC236}">
                <a16:creationId xmlns:a16="http://schemas.microsoft.com/office/drawing/2014/main" id="{48628235-0677-1C17-78D2-57012F652703}"/>
              </a:ext>
            </a:extLst>
          </p:cNvPr>
          <p:cNvSpPr>
            <a:spLocks noGrp="1"/>
          </p:cNvSpPr>
          <p:nvPr>
            <p:ph idx="1"/>
          </p:nvPr>
        </p:nvSpPr>
        <p:spPr>
          <a:xfrm>
            <a:off x="838200" y="1690485"/>
            <a:ext cx="10084496" cy="4159170"/>
          </a:xfrm>
        </p:spPr>
        <p:txBody>
          <a:bodyPr vert="horz" lIns="91440" tIns="45720" rIns="91440" bIns="45720" rtlCol="0" anchor="t">
            <a:noAutofit/>
          </a:bodyPr>
          <a:lstStyle/>
          <a:p>
            <a:r>
              <a:rPr lang="en-US" dirty="0">
                <a:latin typeface="Arial"/>
                <a:cs typeface="Arial"/>
              </a:rPr>
              <a:t>This is project specific and tied to the type of digital health implementation projects you are managing</a:t>
            </a:r>
            <a:endParaRPr lang="en-US" dirty="0"/>
          </a:p>
          <a:p>
            <a:r>
              <a:rPr lang="en-US" dirty="0">
                <a:latin typeface="Arial"/>
                <a:cs typeface="Arial"/>
              </a:rPr>
              <a:t>The definition of success will be different for proof of concept vs pilot vs health change interventions</a:t>
            </a:r>
          </a:p>
          <a:p>
            <a:pPr lvl="1"/>
            <a:r>
              <a:rPr lang="en-US" sz="2000" dirty="0">
                <a:latin typeface="Arial"/>
                <a:cs typeface="Arial"/>
              </a:rPr>
              <a:t>Proof of concept: enough data from the field testing to evaluate that the wearable technology is practical for use in the field (easy transfer of data, robust enough for people to wear)</a:t>
            </a:r>
            <a:endParaRPr lang="en-US" sz="2000" dirty="0"/>
          </a:p>
          <a:p>
            <a:pPr lvl="1"/>
            <a:r>
              <a:rPr lang="en-US" sz="2000" dirty="0">
                <a:latin typeface="Arial"/>
                <a:cs typeface="Arial"/>
              </a:rPr>
              <a:t>Proof of concept: data from field testing to see if an innovative digital platform can overcome the power and connectivity challenges in last-mile settings  </a:t>
            </a:r>
          </a:p>
          <a:p>
            <a:pPr lvl="1"/>
            <a:r>
              <a:rPr lang="en-US" sz="2000" dirty="0">
                <a:latin typeface="Arial"/>
                <a:cs typeface="Arial"/>
              </a:rPr>
              <a:t>Pilot: implementation of a community health worker tool in a specific context to gather information to refine the model for implementation, to prepare for the broader rollout of the tool.</a:t>
            </a:r>
            <a:endParaRPr lang="en-US" sz="2000" dirty="0"/>
          </a:p>
          <a:p>
            <a:pPr lvl="1"/>
            <a:r>
              <a:rPr lang="en-US" sz="2000" dirty="0">
                <a:latin typeface="Arial"/>
                <a:cs typeface="Arial"/>
              </a:rPr>
              <a:t>Health change: Increase incidence of identification and referral of TB patients to district level health facilities for MDR testing and treatment </a:t>
            </a:r>
            <a:endParaRPr lang="en-US" sz="2000"/>
          </a:p>
        </p:txBody>
      </p:sp>
    </p:spTree>
    <p:extLst>
      <p:ext uri="{BB962C8B-B14F-4D97-AF65-F5344CB8AC3E}">
        <p14:creationId xmlns:p14="http://schemas.microsoft.com/office/powerpoint/2010/main" val="4754609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19687-1D09-0141-EEDF-D5BC1AE653E4}"/>
              </a:ext>
            </a:extLst>
          </p:cNvPr>
          <p:cNvSpPr>
            <a:spLocks noGrp="1"/>
          </p:cNvSpPr>
          <p:nvPr>
            <p:ph type="title"/>
          </p:nvPr>
        </p:nvSpPr>
        <p:spPr/>
        <p:txBody>
          <a:bodyPr/>
          <a:lstStyle/>
          <a:p>
            <a:r>
              <a:rPr lang="en-US">
                <a:latin typeface="Arial"/>
                <a:cs typeface="Arial"/>
              </a:rPr>
              <a:t>Activity:</a:t>
            </a:r>
            <a:endParaRPr lang="en-US"/>
          </a:p>
        </p:txBody>
      </p:sp>
      <p:sp>
        <p:nvSpPr>
          <p:cNvPr id="3" name="Content Placeholder 2">
            <a:extLst>
              <a:ext uri="{FF2B5EF4-FFF2-40B4-BE49-F238E27FC236}">
                <a16:creationId xmlns:a16="http://schemas.microsoft.com/office/drawing/2014/main" id="{8CCFAEA1-983E-AFDA-7B16-39E16E24E8E2}"/>
              </a:ext>
            </a:extLst>
          </p:cNvPr>
          <p:cNvSpPr>
            <a:spLocks noGrp="1"/>
          </p:cNvSpPr>
          <p:nvPr>
            <p:ph idx="1"/>
          </p:nvPr>
        </p:nvSpPr>
        <p:spPr/>
        <p:txBody>
          <a:bodyPr vert="horz" lIns="91440" tIns="45720" rIns="91440" bIns="45720" rtlCol="0" anchor="t">
            <a:normAutofit/>
          </a:bodyPr>
          <a:lstStyle/>
          <a:p>
            <a:r>
              <a:rPr lang="en-US" dirty="0">
                <a:latin typeface="Arial"/>
                <a:cs typeface="Arial"/>
              </a:rPr>
              <a:t> Pick one of the following and write a definition of project success for it:</a:t>
            </a:r>
          </a:p>
          <a:p>
            <a:pPr lvl="1"/>
            <a:r>
              <a:rPr lang="en-US" dirty="0">
                <a:latin typeface="Arial"/>
                <a:cs typeface="Arial"/>
              </a:rPr>
              <a:t>Proof of concept: enough data from the field testing to evaluate that the wearable technology is practical for use in the field (easy transfer of data, robust enough for people to wear)</a:t>
            </a:r>
          </a:p>
          <a:p>
            <a:pPr lvl="1"/>
            <a:r>
              <a:rPr lang="en-US" dirty="0">
                <a:latin typeface="Arial"/>
                <a:cs typeface="Arial"/>
              </a:rPr>
              <a:t>Proof of concept: data from field testing to see if an innovative digital platform can overcome the power and connectivity challenges in last-mile settings  </a:t>
            </a:r>
          </a:p>
          <a:p>
            <a:pPr lvl="1"/>
            <a:r>
              <a:rPr lang="en-US" dirty="0">
                <a:latin typeface="Arial"/>
                <a:cs typeface="Arial"/>
              </a:rPr>
              <a:t>Pilot: implementation of a community health worker tool in a specific context to gather information to refine the model for implementation, to prepare for the broader rollout of the tool.</a:t>
            </a:r>
          </a:p>
          <a:p>
            <a:pPr lvl="1"/>
            <a:r>
              <a:rPr lang="en-US" dirty="0">
                <a:latin typeface="Arial"/>
                <a:cs typeface="Arial"/>
              </a:rPr>
              <a:t>Health change: increase incidence of identification and referral of TB patients to district level health facilities for MDR testing and treatment</a:t>
            </a:r>
          </a:p>
        </p:txBody>
      </p:sp>
    </p:spTree>
    <p:extLst>
      <p:ext uri="{BB962C8B-B14F-4D97-AF65-F5344CB8AC3E}">
        <p14:creationId xmlns:p14="http://schemas.microsoft.com/office/powerpoint/2010/main" val="31879440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8A031-82CE-3F71-2239-B25218ADE5D6}"/>
              </a:ext>
            </a:extLst>
          </p:cNvPr>
          <p:cNvSpPr>
            <a:spLocks noGrp="1"/>
          </p:cNvSpPr>
          <p:nvPr>
            <p:ph type="title"/>
          </p:nvPr>
        </p:nvSpPr>
        <p:spPr/>
        <p:txBody>
          <a:bodyPr/>
          <a:lstStyle/>
          <a:p>
            <a:r>
              <a:rPr lang="en-US">
                <a:latin typeface="Arial"/>
                <a:cs typeface="Arial"/>
              </a:rPr>
              <a:t>Possible answer</a:t>
            </a:r>
            <a:endParaRPr lang="en-US"/>
          </a:p>
        </p:txBody>
      </p:sp>
      <p:sp>
        <p:nvSpPr>
          <p:cNvPr id="3" name="Content Placeholder 2">
            <a:extLst>
              <a:ext uri="{FF2B5EF4-FFF2-40B4-BE49-F238E27FC236}">
                <a16:creationId xmlns:a16="http://schemas.microsoft.com/office/drawing/2014/main" id="{5E029D0F-CB1A-88EC-2FF7-C2EBBA7E1A72}"/>
              </a:ext>
            </a:extLst>
          </p:cNvPr>
          <p:cNvSpPr>
            <a:spLocks noGrp="1"/>
          </p:cNvSpPr>
          <p:nvPr>
            <p:ph idx="1"/>
          </p:nvPr>
        </p:nvSpPr>
        <p:spPr/>
        <p:txBody>
          <a:bodyPr vert="horz" lIns="91440" tIns="45720" rIns="91440" bIns="45720" rtlCol="0" anchor="t">
            <a:normAutofit/>
          </a:bodyPr>
          <a:lstStyle/>
          <a:p>
            <a:r>
              <a:rPr lang="en-US" dirty="0">
                <a:latin typeface="Arial"/>
                <a:cs typeface="Arial"/>
              </a:rPr>
              <a:t>Proof of concept: </a:t>
            </a:r>
            <a:endParaRPr lang="en-US"/>
          </a:p>
          <a:p>
            <a:pPr lvl="1"/>
            <a:r>
              <a:rPr lang="en-US" dirty="0">
                <a:latin typeface="Arial"/>
                <a:cs typeface="Arial"/>
              </a:rPr>
              <a:t>enough data from the field testing to evaluate that the wearable technology is practical for use in the field (easy transfer of data, robust enough for people to wear)</a:t>
            </a:r>
            <a:endParaRPr lang="en-US" dirty="0"/>
          </a:p>
          <a:p>
            <a:endParaRPr lang="en-US">
              <a:latin typeface="Arial"/>
              <a:cs typeface="Arial"/>
            </a:endParaRPr>
          </a:p>
          <a:p>
            <a:r>
              <a:rPr lang="en-US" dirty="0">
                <a:latin typeface="Arial"/>
                <a:cs typeface="Arial"/>
              </a:rPr>
              <a:t>Definition of success: </a:t>
            </a:r>
            <a:endParaRPr lang="en-US"/>
          </a:p>
          <a:p>
            <a:pPr lvl="1"/>
            <a:r>
              <a:rPr lang="en-US" dirty="0">
                <a:latin typeface="Arial"/>
                <a:cs typeface="Arial"/>
              </a:rPr>
              <a:t>completed field testing run for 9 month in 5 facilities in Goma district to produce data to evaluate whether a device consistently works in a field setting.</a:t>
            </a:r>
            <a:endParaRPr lang="en-US"/>
          </a:p>
        </p:txBody>
      </p:sp>
    </p:spTree>
    <p:extLst>
      <p:ext uri="{BB962C8B-B14F-4D97-AF65-F5344CB8AC3E}">
        <p14:creationId xmlns:p14="http://schemas.microsoft.com/office/powerpoint/2010/main" val="20921339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DCC6A-3166-A0E7-4618-F50724FD0713}"/>
              </a:ext>
            </a:extLst>
          </p:cNvPr>
          <p:cNvSpPr>
            <a:spLocks noGrp="1"/>
          </p:cNvSpPr>
          <p:nvPr>
            <p:ph type="title"/>
          </p:nvPr>
        </p:nvSpPr>
        <p:spPr/>
        <p:txBody>
          <a:bodyPr/>
          <a:lstStyle/>
          <a:p>
            <a:r>
              <a:rPr lang="en-US">
                <a:latin typeface="Arial"/>
                <a:cs typeface="Arial"/>
              </a:rPr>
              <a:t>Why is documentation key to </a:t>
            </a:r>
            <a:br>
              <a:rPr lang="en-US">
                <a:latin typeface="Arial"/>
                <a:cs typeface="Arial"/>
              </a:rPr>
            </a:br>
            <a:r>
              <a:rPr lang="en-US">
                <a:latin typeface="Arial"/>
                <a:cs typeface="Arial"/>
              </a:rPr>
              <a:t>successful project management?</a:t>
            </a:r>
            <a:endParaRPr lang="en-US"/>
          </a:p>
        </p:txBody>
      </p:sp>
      <p:sp>
        <p:nvSpPr>
          <p:cNvPr id="3" name="Content Placeholder 2">
            <a:extLst>
              <a:ext uri="{FF2B5EF4-FFF2-40B4-BE49-F238E27FC236}">
                <a16:creationId xmlns:a16="http://schemas.microsoft.com/office/drawing/2014/main" id="{48628235-0677-1C17-78D2-57012F652703}"/>
              </a:ext>
            </a:extLst>
          </p:cNvPr>
          <p:cNvSpPr>
            <a:spLocks noGrp="1"/>
          </p:cNvSpPr>
          <p:nvPr>
            <p:ph idx="1"/>
          </p:nvPr>
        </p:nvSpPr>
        <p:spPr/>
        <p:txBody>
          <a:bodyPr vert="horz" lIns="91440" tIns="45720" rIns="91440" bIns="45720" rtlCol="0" anchor="t">
            <a:normAutofit/>
          </a:bodyPr>
          <a:lstStyle/>
          <a:p>
            <a:pPr marL="0" indent="0">
              <a:buNone/>
            </a:pPr>
            <a:r>
              <a:rPr lang="en-US" sz="1800" dirty="0">
                <a:latin typeface="Arial"/>
                <a:cs typeface="Arial"/>
              </a:rPr>
              <a:t>Documentation is a critical part of the planning/project management process: </a:t>
            </a:r>
            <a:endParaRPr lang="en-US" dirty="0"/>
          </a:p>
          <a:p>
            <a:pPr>
              <a:buFont typeface="Calibri" panose="020B0604020202020204" pitchFamily="34" charset="0"/>
              <a:buChar char="-"/>
            </a:pPr>
            <a:r>
              <a:rPr lang="en-US" sz="1800" dirty="0">
                <a:latin typeface="Arial"/>
                <a:cs typeface="Arial"/>
              </a:rPr>
              <a:t>It's a record of agreement</a:t>
            </a:r>
            <a:endParaRPr lang="en-US" dirty="0"/>
          </a:p>
          <a:p>
            <a:pPr>
              <a:buFont typeface="Calibri" panose="020B0604020202020204" pitchFamily="34" charset="0"/>
              <a:buChar char="-"/>
            </a:pPr>
            <a:r>
              <a:rPr lang="en-US" sz="1800" dirty="0">
                <a:latin typeface="Arial"/>
                <a:cs typeface="Arial"/>
              </a:rPr>
              <a:t>A way of communicating to all stakeholders </a:t>
            </a:r>
            <a:endParaRPr lang="en-US" dirty="0"/>
          </a:p>
          <a:p>
            <a:pPr>
              <a:buFont typeface="Calibri" panose="020B0604020202020204" pitchFamily="34" charset="0"/>
              <a:buChar char="-"/>
            </a:pPr>
            <a:r>
              <a:rPr lang="en-US" sz="1800" dirty="0">
                <a:latin typeface="Arial"/>
                <a:cs typeface="Arial"/>
              </a:rPr>
              <a:t>Helps with onboarding people onto a project</a:t>
            </a:r>
            <a:endParaRPr lang="en-US" dirty="0"/>
          </a:p>
          <a:p>
            <a:pPr>
              <a:buFont typeface="Calibri" panose="020B0604020202020204" pitchFamily="34" charset="0"/>
              <a:buChar char="-"/>
            </a:pPr>
            <a:r>
              <a:rPr lang="en-US" sz="1800" dirty="0">
                <a:latin typeface="Arial"/>
                <a:cs typeface="Arial"/>
              </a:rPr>
              <a:t>Helps to identify gaps and areas of misalignment in your planning</a:t>
            </a:r>
          </a:p>
          <a:p>
            <a:pPr>
              <a:buFont typeface="Calibri" panose="020B0604020202020204" pitchFamily="34" charset="0"/>
              <a:buChar char="-"/>
            </a:pPr>
            <a:r>
              <a:rPr lang="en-US" sz="1800" dirty="0">
                <a:latin typeface="Arial"/>
                <a:cs typeface="Arial"/>
              </a:rPr>
              <a:t>Clarifies pathways to change and how to measure achievement of definition of success</a:t>
            </a:r>
            <a:endParaRPr lang="en-US" sz="1800" dirty="0"/>
          </a:p>
        </p:txBody>
      </p:sp>
    </p:spTree>
    <p:extLst>
      <p:ext uri="{BB962C8B-B14F-4D97-AF65-F5344CB8AC3E}">
        <p14:creationId xmlns:p14="http://schemas.microsoft.com/office/powerpoint/2010/main" val="10382914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B88F1-0B67-0414-1F8C-82C13F851D44}"/>
              </a:ext>
            </a:extLst>
          </p:cNvPr>
          <p:cNvSpPr>
            <a:spLocks noGrp="1"/>
          </p:cNvSpPr>
          <p:nvPr>
            <p:ph type="title"/>
          </p:nvPr>
        </p:nvSpPr>
        <p:spPr/>
        <p:txBody>
          <a:bodyPr/>
          <a:lstStyle/>
          <a:p>
            <a:r>
              <a:rPr lang="en-US">
                <a:latin typeface="Arial"/>
                <a:cs typeface="Arial"/>
              </a:rPr>
              <a:t>The Project Charter</a:t>
            </a:r>
            <a:endParaRPr lang="en-US"/>
          </a:p>
        </p:txBody>
      </p:sp>
      <p:sp>
        <p:nvSpPr>
          <p:cNvPr id="3" name="Content Placeholder 2">
            <a:extLst>
              <a:ext uri="{FF2B5EF4-FFF2-40B4-BE49-F238E27FC236}">
                <a16:creationId xmlns:a16="http://schemas.microsoft.com/office/drawing/2014/main" id="{649012DC-8D1A-A2A3-18C0-AB29D38AB422}"/>
              </a:ext>
            </a:extLst>
          </p:cNvPr>
          <p:cNvSpPr>
            <a:spLocks noGrp="1"/>
          </p:cNvSpPr>
          <p:nvPr>
            <p:ph idx="1"/>
          </p:nvPr>
        </p:nvSpPr>
        <p:spPr>
          <a:xfrm>
            <a:off x="838200" y="1736618"/>
            <a:ext cx="6381820" cy="4048643"/>
          </a:xfrm>
        </p:spPr>
        <p:txBody>
          <a:bodyPr vert="horz" lIns="91440" tIns="45720" rIns="91440" bIns="45720" rtlCol="0" anchor="t">
            <a:normAutofit/>
          </a:bodyPr>
          <a:lstStyle/>
          <a:p>
            <a:r>
              <a:rPr lang="en-US" dirty="0">
                <a:latin typeface="Arial"/>
                <a:cs typeface="Arial"/>
              </a:rPr>
              <a:t>Is the initial document created to help define the project and gain agreement amongst stakeholders during the </a:t>
            </a:r>
            <a:r>
              <a:rPr lang="en-US" b="1" dirty="0">
                <a:latin typeface="Arial"/>
                <a:cs typeface="Arial"/>
              </a:rPr>
              <a:t>project initiation phase</a:t>
            </a:r>
            <a:r>
              <a:rPr lang="en-US" dirty="0">
                <a:latin typeface="Arial"/>
                <a:cs typeface="Arial"/>
              </a:rPr>
              <a:t>.</a:t>
            </a:r>
          </a:p>
          <a:p>
            <a:r>
              <a:rPr lang="en-US" dirty="0">
                <a:latin typeface="Arial"/>
                <a:cs typeface="Arial"/>
              </a:rPr>
              <a:t>Core components of the project charter are:</a:t>
            </a:r>
          </a:p>
          <a:p>
            <a:pPr lvl="1"/>
            <a:r>
              <a:rPr lang="en-US" sz="2000" dirty="0">
                <a:latin typeface="Arial"/>
                <a:cs typeface="Arial"/>
              </a:rPr>
              <a:t>Stakeholder roles and responsibilities definition and project governance structure.</a:t>
            </a:r>
            <a:endParaRPr lang="en-US" sz="2000" dirty="0"/>
          </a:p>
          <a:p>
            <a:pPr lvl="1"/>
            <a:r>
              <a:rPr lang="en-US" sz="2000" dirty="0">
                <a:latin typeface="Arial"/>
                <a:cs typeface="Arial"/>
              </a:rPr>
              <a:t>Stakeholder communications plan</a:t>
            </a:r>
            <a:endParaRPr lang="en-US" sz="2000" dirty="0"/>
          </a:p>
          <a:p>
            <a:pPr lvl="1"/>
            <a:r>
              <a:rPr lang="en-US" sz="2000" dirty="0">
                <a:latin typeface="Arial"/>
                <a:cs typeface="Arial"/>
              </a:rPr>
              <a:t>Project change management process</a:t>
            </a:r>
            <a:endParaRPr lang="en-US" sz="2000" dirty="0"/>
          </a:p>
          <a:p>
            <a:pPr lvl="1"/>
            <a:r>
              <a:rPr lang="en-US" sz="2000" dirty="0">
                <a:latin typeface="Arial"/>
                <a:cs typeface="Arial"/>
              </a:rPr>
              <a:t>Scope and main deliverables definition</a:t>
            </a:r>
          </a:p>
          <a:p>
            <a:pPr lvl="1"/>
            <a:r>
              <a:rPr lang="en-US" sz="2000" dirty="0">
                <a:latin typeface="Arial"/>
                <a:cs typeface="Arial"/>
              </a:rPr>
              <a:t>High-level deliverables schedule </a:t>
            </a:r>
          </a:p>
          <a:p>
            <a:pPr lvl="1"/>
            <a:r>
              <a:rPr lang="en-US" sz="2000" dirty="0">
                <a:latin typeface="Arial"/>
                <a:cs typeface="Arial"/>
              </a:rPr>
              <a:t>High-level budget</a:t>
            </a:r>
          </a:p>
          <a:p>
            <a:pPr lvl="1"/>
            <a:endParaRPr lang="en-US">
              <a:latin typeface="Arial"/>
              <a:cs typeface="Arial"/>
            </a:endParaRPr>
          </a:p>
        </p:txBody>
      </p:sp>
      <p:sp>
        <p:nvSpPr>
          <p:cNvPr id="6" name="Oval 5">
            <a:extLst>
              <a:ext uri="{FF2B5EF4-FFF2-40B4-BE49-F238E27FC236}">
                <a16:creationId xmlns:a16="http://schemas.microsoft.com/office/drawing/2014/main" id="{91CD82E1-47A2-84B7-9999-42AD71B0369C}"/>
              </a:ext>
            </a:extLst>
          </p:cNvPr>
          <p:cNvSpPr/>
          <p:nvPr/>
        </p:nvSpPr>
        <p:spPr>
          <a:xfrm>
            <a:off x="8615444" y="2078764"/>
            <a:ext cx="1408359" cy="1353441"/>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Diagram 6">
            <a:extLst>
              <a:ext uri="{FF2B5EF4-FFF2-40B4-BE49-F238E27FC236}">
                <a16:creationId xmlns:a16="http://schemas.microsoft.com/office/drawing/2014/main" id="{D026085A-D3FB-F02E-E9BC-C20D43A6E8DC}"/>
              </a:ext>
            </a:extLst>
          </p:cNvPr>
          <p:cNvGraphicFramePr/>
          <p:nvPr>
            <p:extLst>
              <p:ext uri="{D42A27DB-BD31-4B8C-83A1-F6EECF244321}">
                <p14:modId xmlns:p14="http://schemas.microsoft.com/office/powerpoint/2010/main" val="3914582284"/>
              </p:ext>
            </p:extLst>
          </p:nvPr>
        </p:nvGraphicFramePr>
        <p:xfrm>
          <a:off x="7036486" y="2245496"/>
          <a:ext cx="4572000"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652377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C4F3D-51D6-1ED0-FAE2-ED9A15CAB4BC}"/>
              </a:ext>
            </a:extLst>
          </p:cNvPr>
          <p:cNvSpPr>
            <a:spLocks noGrp="1"/>
          </p:cNvSpPr>
          <p:nvPr>
            <p:ph type="title"/>
          </p:nvPr>
        </p:nvSpPr>
        <p:spPr/>
        <p:txBody>
          <a:bodyPr/>
          <a:lstStyle/>
          <a:p>
            <a:r>
              <a:rPr lang="en-US">
                <a:latin typeface="Arial"/>
                <a:cs typeface="Arial"/>
              </a:rPr>
              <a:t>CDC TAP: Project Charter template</a:t>
            </a:r>
            <a:endParaRPr lang="en-US"/>
          </a:p>
        </p:txBody>
      </p:sp>
      <p:sp>
        <p:nvSpPr>
          <p:cNvPr id="3" name="Content Placeholder 2">
            <a:extLst>
              <a:ext uri="{FF2B5EF4-FFF2-40B4-BE49-F238E27FC236}">
                <a16:creationId xmlns:a16="http://schemas.microsoft.com/office/drawing/2014/main" id="{EFE00AEE-E187-B831-B3A9-88C93D6FBE5E}"/>
              </a:ext>
            </a:extLst>
          </p:cNvPr>
          <p:cNvSpPr>
            <a:spLocks noGrp="1"/>
          </p:cNvSpPr>
          <p:nvPr>
            <p:ph idx="1"/>
          </p:nvPr>
        </p:nvSpPr>
        <p:spPr>
          <a:xfrm>
            <a:off x="838200" y="2179529"/>
            <a:ext cx="7159761" cy="3670126"/>
          </a:xfrm>
        </p:spPr>
        <p:txBody>
          <a:bodyPr vert="horz" lIns="91440" tIns="45720" rIns="91440" bIns="45720" rtlCol="0" anchor="t">
            <a:normAutofit/>
          </a:bodyPr>
          <a:lstStyle/>
          <a:p>
            <a:r>
              <a:rPr lang="en-US" dirty="0">
                <a:latin typeface="Arial"/>
                <a:cs typeface="Arial"/>
              </a:rPr>
              <a:t>CDC TAP has created a Project Charter template to help government and implementing partners to structure their thoughts in a common way that makes them easy to shareable</a:t>
            </a:r>
            <a:endParaRPr lang="en-US" dirty="0"/>
          </a:p>
          <a:p>
            <a:endParaRPr lang="en-US">
              <a:latin typeface="Arial"/>
              <a:cs typeface="Arial"/>
            </a:endParaRPr>
          </a:p>
          <a:p>
            <a:r>
              <a:rPr lang="en-US" dirty="0">
                <a:latin typeface="Arial"/>
                <a:cs typeface="Arial"/>
              </a:rPr>
              <a:t>The template can be found here: </a:t>
            </a:r>
            <a:r>
              <a:rPr lang="en-US" sz="2400" dirty="0">
                <a:highlight>
                  <a:srgbClr val="FFFF00"/>
                </a:highlight>
                <a:latin typeface="Calibri"/>
                <a:cs typeface="Calibri"/>
              </a:rPr>
              <a:t> </a:t>
            </a:r>
            <a:r>
              <a:rPr lang="en-US" sz="2400" dirty="0">
                <a:highlight>
                  <a:srgbClr val="FFFF00"/>
                </a:highlight>
                <a:latin typeface="Calibri"/>
                <a:cs typeface="Calibri"/>
                <a:hlinkClick r:id="rId3"/>
              </a:rPr>
              <a:t>Project Plan/Project </a:t>
            </a:r>
            <a:r>
              <a:rPr lang="en-US" sz="2400" dirty="0">
                <a:highlight>
                  <a:srgbClr val="FFFF00"/>
                </a:highlight>
                <a:latin typeface="Calibri"/>
                <a:cs typeface="Calibri"/>
              </a:rPr>
              <a:t> Charter template</a:t>
            </a:r>
            <a:endParaRPr lang="en-US" dirty="0"/>
          </a:p>
        </p:txBody>
      </p:sp>
      <p:pic>
        <p:nvPicPr>
          <p:cNvPr id="6" name="Picture 5" descr="A screenshot of a project&#10;&#10;Description automatically generated">
            <a:extLst>
              <a:ext uri="{FF2B5EF4-FFF2-40B4-BE49-F238E27FC236}">
                <a16:creationId xmlns:a16="http://schemas.microsoft.com/office/drawing/2014/main" id="{7DF06483-A922-E6C2-EE78-8E41ACDD40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29031" y="1577398"/>
            <a:ext cx="3606985" cy="4629388"/>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467331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DCC6A-3166-A0E7-4618-F50724FD0713}"/>
              </a:ext>
            </a:extLst>
          </p:cNvPr>
          <p:cNvSpPr>
            <a:spLocks noGrp="1"/>
          </p:cNvSpPr>
          <p:nvPr>
            <p:ph type="title"/>
          </p:nvPr>
        </p:nvSpPr>
        <p:spPr/>
        <p:txBody>
          <a:bodyPr/>
          <a:lstStyle/>
          <a:p>
            <a:r>
              <a:rPr lang="en-US">
                <a:latin typeface="Arial"/>
                <a:cs typeface="Arial"/>
              </a:rPr>
              <a:t>PM Checklist: Project charter</a:t>
            </a:r>
            <a:endParaRPr lang="en-US"/>
          </a:p>
        </p:txBody>
      </p:sp>
      <p:sp>
        <p:nvSpPr>
          <p:cNvPr id="3" name="Content Placeholder 2">
            <a:extLst>
              <a:ext uri="{FF2B5EF4-FFF2-40B4-BE49-F238E27FC236}">
                <a16:creationId xmlns:a16="http://schemas.microsoft.com/office/drawing/2014/main" id="{48628235-0677-1C17-78D2-57012F652703}"/>
              </a:ext>
            </a:extLst>
          </p:cNvPr>
          <p:cNvSpPr>
            <a:spLocks noGrp="1"/>
          </p:cNvSpPr>
          <p:nvPr>
            <p:ph idx="1"/>
          </p:nvPr>
        </p:nvSpPr>
        <p:spPr>
          <a:xfrm>
            <a:off x="838200" y="1408004"/>
            <a:ext cx="10084496" cy="4453683"/>
          </a:xfrm>
        </p:spPr>
        <p:txBody>
          <a:bodyPr vert="horz" lIns="91440" tIns="45720" rIns="91440" bIns="45720" rtlCol="0" anchor="t">
            <a:noAutofit/>
          </a:bodyPr>
          <a:lstStyle/>
          <a:p>
            <a:pPr marL="0" indent="0">
              <a:buNone/>
            </a:pPr>
            <a:endParaRPr lang="en-US" sz="1800" b="1"/>
          </a:p>
          <a:p>
            <a:pPr>
              <a:buFont typeface="Wingdings" panose="020B0604020202020204" pitchFamily="34" charset="0"/>
              <a:buChar char="q"/>
            </a:pPr>
            <a:endParaRPr lang="en-US" sz="1800">
              <a:latin typeface="Arial"/>
              <a:cs typeface="Arial"/>
            </a:endParaRPr>
          </a:p>
          <a:p>
            <a:pPr>
              <a:buFont typeface="Wingdings" panose="020B0604020202020204" pitchFamily="34" charset="0"/>
              <a:buChar char="q"/>
            </a:pPr>
            <a:endParaRPr lang="en-US" sz="1800">
              <a:latin typeface="Arial"/>
              <a:cs typeface="Arial"/>
            </a:endParaRPr>
          </a:p>
          <a:p>
            <a:pPr>
              <a:buFont typeface="Wingdings" panose="020B0604020202020204" pitchFamily="34" charset="0"/>
              <a:buChar char="q"/>
            </a:pPr>
            <a:endParaRPr lang="en-US" sz="1800">
              <a:latin typeface="Arial"/>
              <a:cs typeface="Arial"/>
            </a:endParaRPr>
          </a:p>
        </p:txBody>
      </p:sp>
      <p:sp>
        <p:nvSpPr>
          <p:cNvPr id="4" name="TextBox 3">
            <a:extLst>
              <a:ext uri="{FF2B5EF4-FFF2-40B4-BE49-F238E27FC236}">
                <a16:creationId xmlns:a16="http://schemas.microsoft.com/office/drawing/2014/main" id="{AAF33F41-1C0F-E3B2-93AA-3471E06F750E}"/>
              </a:ext>
            </a:extLst>
          </p:cNvPr>
          <p:cNvSpPr txBox="1"/>
          <p:nvPr/>
        </p:nvSpPr>
        <p:spPr>
          <a:xfrm>
            <a:off x="834128" y="1696462"/>
            <a:ext cx="9496150" cy="52804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buFont typeface="Wingdings"/>
              <a:buChar char="q"/>
            </a:pPr>
            <a:r>
              <a:rPr lang="en-US" dirty="0">
                <a:latin typeface="Arial"/>
                <a:cs typeface="Calibri"/>
              </a:rPr>
              <a:t>The project scope is clearly stated: the reader can easily understand what product, service, or result will be delivered by the project and which high-level activities will be performed.</a:t>
            </a:r>
            <a:endParaRPr lang="en-US" dirty="0">
              <a:solidFill>
                <a:srgbClr val="444444"/>
              </a:solidFill>
              <a:latin typeface="Arial"/>
              <a:cs typeface="Calibri"/>
            </a:endParaRPr>
          </a:p>
          <a:p>
            <a:pPr marL="171450" indent="-171450">
              <a:buFont typeface="Wingdings"/>
              <a:buChar char="q"/>
            </a:pPr>
            <a:r>
              <a:rPr lang="en-US" dirty="0">
                <a:latin typeface="Arial"/>
                <a:cs typeface="Calibri"/>
              </a:rPr>
              <a:t> The project schedule and timelines are clear.</a:t>
            </a:r>
            <a:endParaRPr lang="en-US" dirty="0">
              <a:solidFill>
                <a:srgbClr val="444444"/>
              </a:solidFill>
              <a:latin typeface="Arial"/>
              <a:cs typeface="Calibri"/>
            </a:endParaRPr>
          </a:p>
          <a:p>
            <a:pPr marL="171450" indent="-171450">
              <a:buFont typeface="Wingdings"/>
              <a:buChar char="q"/>
            </a:pPr>
            <a:r>
              <a:rPr lang="en-US" dirty="0">
                <a:latin typeface="Arial"/>
                <a:cs typeface="Calibri"/>
              </a:rPr>
              <a:t> The major risks have been identified and assessed.</a:t>
            </a:r>
            <a:endParaRPr lang="en-US" dirty="0">
              <a:solidFill>
                <a:srgbClr val="444444"/>
              </a:solidFill>
              <a:latin typeface="Arial"/>
              <a:cs typeface="Calibri"/>
            </a:endParaRPr>
          </a:p>
          <a:p>
            <a:pPr marL="171450" indent="-171450">
              <a:buFont typeface="Wingdings"/>
              <a:buChar char="q"/>
            </a:pPr>
            <a:r>
              <a:rPr lang="en-US" dirty="0">
                <a:latin typeface="Arial"/>
                <a:cs typeface="Calibri"/>
              </a:rPr>
              <a:t> A draft governance process has been agreed upon: this will be used to approve this initial project scope and plan, support solving issues when required, approve changes to the project (scope, artifacts, budget, schedule), and review deliverables.</a:t>
            </a:r>
            <a:endParaRPr lang="en-US" dirty="0">
              <a:solidFill>
                <a:srgbClr val="444444"/>
              </a:solidFill>
              <a:latin typeface="Arial"/>
              <a:cs typeface="Calibri"/>
            </a:endParaRPr>
          </a:p>
          <a:p>
            <a:pPr marL="171450" indent="-171450">
              <a:buFont typeface="Wingdings"/>
              <a:buChar char="q"/>
            </a:pPr>
            <a:r>
              <a:rPr lang="en-US" dirty="0">
                <a:latin typeface="Arial"/>
                <a:cs typeface="Calibri"/>
              </a:rPr>
              <a:t> The high-level project roles and responsibilities have been defined and assigned to groups, organizations, or key individuals. </a:t>
            </a:r>
            <a:endParaRPr lang="en-US" dirty="0">
              <a:solidFill>
                <a:srgbClr val="444444"/>
              </a:solidFill>
              <a:latin typeface="Arial"/>
              <a:cs typeface="Calibri"/>
            </a:endParaRPr>
          </a:p>
          <a:p>
            <a:pPr marL="171450" indent="-171450">
              <a:buFont typeface="Wingdings"/>
              <a:buChar char="q"/>
            </a:pPr>
            <a:r>
              <a:rPr lang="en-US" dirty="0">
                <a:latin typeface="Arial"/>
                <a:cs typeface="Calibri"/>
              </a:rPr>
              <a:t> Prior to starting the planning phase, the Project Charter has been signed off by key   leadership representatives (e.g., government, implementers, and/or sponsors)</a:t>
            </a:r>
            <a:endParaRPr lang="en-US" dirty="0">
              <a:solidFill>
                <a:srgbClr val="444444"/>
              </a:solidFill>
              <a:latin typeface="Arial"/>
              <a:cs typeface="Calibri"/>
            </a:endParaRPr>
          </a:p>
          <a:p>
            <a:endParaRPr lang="en-US">
              <a:latin typeface="Arial"/>
              <a:cs typeface="Calibri"/>
            </a:endParaRPr>
          </a:p>
          <a:p>
            <a:r>
              <a:rPr lang="en-US" dirty="0">
                <a:latin typeface="Arial"/>
                <a:cs typeface="Calibri"/>
              </a:rPr>
              <a:t>NOTE: </a:t>
            </a:r>
            <a:endParaRPr lang="en-US" dirty="0">
              <a:solidFill>
                <a:srgbClr val="444444"/>
              </a:solidFill>
              <a:latin typeface="Arial"/>
              <a:cs typeface="Calibri"/>
            </a:endParaRPr>
          </a:p>
          <a:p>
            <a:pPr marL="171450" indent="-171450">
              <a:buFont typeface="Wingdings"/>
              <a:buChar char="q"/>
            </a:pPr>
            <a:r>
              <a:rPr lang="en-US" dirty="0">
                <a:latin typeface="Arial"/>
                <a:cs typeface="Calibri"/>
              </a:rPr>
              <a:t>When major changes are made to this document, the version number must be updated, and key stakeholders must sign off on the new version.</a:t>
            </a:r>
            <a:endParaRPr lang="en-US" dirty="0">
              <a:solidFill>
                <a:srgbClr val="444444"/>
              </a:solidFill>
              <a:latin typeface="Arial"/>
              <a:cs typeface="Calibri"/>
            </a:endParaRPr>
          </a:p>
          <a:p>
            <a:endParaRPr lang="en-US" sz="1200">
              <a:solidFill>
                <a:srgbClr val="000000"/>
              </a:solidFill>
              <a:cs typeface="Calibri"/>
            </a:endParaRPr>
          </a:p>
          <a:p>
            <a:pPr>
              <a:lnSpc>
                <a:spcPct val="90000"/>
              </a:lnSpc>
              <a:spcBef>
                <a:spcPts val="1000"/>
              </a:spcBef>
            </a:pPr>
            <a:endParaRPr lang="en-US" sz="1200">
              <a:solidFill>
                <a:srgbClr val="444444"/>
              </a:solidFill>
              <a:cs typeface="Calibri"/>
            </a:endParaRPr>
          </a:p>
          <a:p>
            <a:pPr algn="l"/>
            <a:endParaRPr lang="en-US">
              <a:cs typeface="Calibri"/>
            </a:endParaRPr>
          </a:p>
        </p:txBody>
      </p:sp>
    </p:spTree>
    <p:extLst>
      <p:ext uri="{BB962C8B-B14F-4D97-AF65-F5344CB8AC3E}">
        <p14:creationId xmlns:p14="http://schemas.microsoft.com/office/powerpoint/2010/main" val="1534132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DCC6A-3166-A0E7-4618-F50724FD0713}"/>
              </a:ext>
            </a:extLst>
          </p:cNvPr>
          <p:cNvSpPr>
            <a:spLocks noGrp="1"/>
          </p:cNvSpPr>
          <p:nvPr>
            <p:ph type="title"/>
          </p:nvPr>
        </p:nvSpPr>
        <p:spPr/>
        <p:txBody>
          <a:bodyPr/>
          <a:lstStyle/>
          <a:p>
            <a:r>
              <a:rPr lang="en-US">
                <a:latin typeface="Arial"/>
                <a:cs typeface="Arial"/>
              </a:rPr>
              <a:t>Course structure</a:t>
            </a:r>
            <a:endParaRPr lang="en-US"/>
          </a:p>
        </p:txBody>
      </p:sp>
      <p:sp>
        <p:nvSpPr>
          <p:cNvPr id="3" name="Content Placeholder 2">
            <a:extLst>
              <a:ext uri="{FF2B5EF4-FFF2-40B4-BE49-F238E27FC236}">
                <a16:creationId xmlns:a16="http://schemas.microsoft.com/office/drawing/2014/main" id="{48628235-0677-1C17-78D2-57012F652703}"/>
              </a:ext>
            </a:extLst>
          </p:cNvPr>
          <p:cNvSpPr>
            <a:spLocks noGrp="1"/>
          </p:cNvSpPr>
          <p:nvPr>
            <p:ph idx="1"/>
          </p:nvPr>
        </p:nvSpPr>
        <p:spPr>
          <a:xfrm>
            <a:off x="838200" y="2179529"/>
            <a:ext cx="4847961" cy="3986427"/>
          </a:xfrm>
          <a:solidFill>
            <a:srgbClr val="1E4B74"/>
          </a:solidFill>
          <a:ln w="28575">
            <a:solidFill>
              <a:srgbClr val="1E4B74"/>
            </a:solidFill>
          </a:ln>
        </p:spPr>
        <p:txBody>
          <a:bodyPr vert="horz" lIns="91440" tIns="45720" rIns="91440" bIns="45720" rtlCol="0" anchor="t">
            <a:normAutofit/>
          </a:bodyPr>
          <a:lstStyle/>
          <a:p>
            <a:pPr>
              <a:buNone/>
            </a:pPr>
            <a:r>
              <a:rPr lang="en-US" b="1" dirty="0">
                <a:solidFill>
                  <a:srgbClr val="FFFFFF"/>
                </a:solidFill>
                <a:latin typeface="Arial"/>
                <a:cs typeface="Arial"/>
              </a:rPr>
              <a:t>Day 1: </a:t>
            </a:r>
            <a:endParaRPr lang="en-US" dirty="0">
              <a:solidFill>
                <a:srgbClr val="FFFFFF"/>
              </a:solidFill>
              <a:latin typeface="Arial"/>
              <a:cs typeface="Arial"/>
            </a:endParaRPr>
          </a:p>
          <a:p>
            <a:pPr marL="457200" lvl="1" indent="0">
              <a:buNone/>
            </a:pPr>
            <a:r>
              <a:rPr lang="en-US" sz="2000" dirty="0">
                <a:solidFill>
                  <a:srgbClr val="FFFFFF"/>
                </a:solidFill>
                <a:latin typeface="Arial"/>
                <a:cs typeface="Arial"/>
              </a:rPr>
              <a:t>Module 00 Introduction to terms and concepts </a:t>
            </a:r>
          </a:p>
          <a:p>
            <a:pPr marL="457200" lvl="1" indent="0">
              <a:buNone/>
            </a:pPr>
            <a:r>
              <a:rPr lang="en-US" sz="2000" dirty="0">
                <a:solidFill>
                  <a:srgbClr val="FFFFFF"/>
                </a:solidFill>
                <a:latin typeface="Arial"/>
                <a:cs typeface="Arial"/>
              </a:rPr>
              <a:t>Module 01 Lifecycles </a:t>
            </a:r>
          </a:p>
          <a:p>
            <a:pPr>
              <a:buNone/>
            </a:pPr>
            <a:endParaRPr lang="en-US">
              <a:solidFill>
                <a:srgbClr val="FFFFFF"/>
              </a:solidFill>
              <a:latin typeface="Arial"/>
              <a:cs typeface="Arial"/>
            </a:endParaRPr>
          </a:p>
          <a:p>
            <a:pPr marL="0" indent="0">
              <a:buNone/>
            </a:pPr>
            <a:r>
              <a:rPr lang="en-US" b="1" dirty="0">
                <a:solidFill>
                  <a:srgbClr val="FFFFFF"/>
                </a:solidFill>
                <a:latin typeface="Arial"/>
                <a:cs typeface="Arial"/>
              </a:rPr>
              <a:t>Day 2:</a:t>
            </a:r>
            <a:endParaRPr lang="en-US" b="1" dirty="0">
              <a:solidFill>
                <a:srgbClr val="FFFFFF"/>
              </a:solidFill>
            </a:endParaRPr>
          </a:p>
          <a:p>
            <a:pPr marL="457200" lvl="1" indent="0">
              <a:buNone/>
            </a:pPr>
            <a:r>
              <a:rPr lang="en-US" sz="2000" dirty="0">
                <a:solidFill>
                  <a:srgbClr val="FFFFFF"/>
                </a:solidFill>
                <a:latin typeface="Arial"/>
                <a:cs typeface="Arial"/>
              </a:rPr>
              <a:t>Module 02 Planning for success    </a:t>
            </a:r>
            <a:endParaRPr lang="en-US" sz="2000" dirty="0">
              <a:solidFill>
                <a:srgbClr val="FFFFFF"/>
              </a:solidFill>
            </a:endParaRPr>
          </a:p>
          <a:p>
            <a:pPr marL="457200" lvl="1" indent="0">
              <a:buNone/>
            </a:pPr>
            <a:r>
              <a:rPr lang="en-US" sz="2000" dirty="0">
                <a:solidFill>
                  <a:srgbClr val="FFFFFF"/>
                </a:solidFill>
                <a:latin typeface="Arial"/>
                <a:cs typeface="Arial"/>
              </a:rPr>
              <a:t>Module 04 Monitoring &amp; Evaluation (M&amp;E) </a:t>
            </a:r>
            <a:endParaRPr lang="en-US" sz="2000" dirty="0">
              <a:solidFill>
                <a:srgbClr val="FFFFFF"/>
              </a:solidFill>
            </a:endParaRPr>
          </a:p>
        </p:txBody>
      </p:sp>
      <p:sp>
        <p:nvSpPr>
          <p:cNvPr id="5" name="Content Placeholder 2">
            <a:extLst>
              <a:ext uri="{FF2B5EF4-FFF2-40B4-BE49-F238E27FC236}">
                <a16:creationId xmlns:a16="http://schemas.microsoft.com/office/drawing/2014/main" id="{45B33E18-FC17-3DCA-F089-A3F1F71A9F59}"/>
              </a:ext>
            </a:extLst>
          </p:cNvPr>
          <p:cNvSpPr txBox="1">
            <a:spLocks/>
          </p:cNvSpPr>
          <p:nvPr/>
        </p:nvSpPr>
        <p:spPr>
          <a:xfrm>
            <a:off x="5881577" y="2181303"/>
            <a:ext cx="5220100" cy="3986427"/>
          </a:xfrm>
          <a:prstGeom prst="rect">
            <a:avLst/>
          </a:prstGeom>
          <a:solidFill>
            <a:srgbClr val="1E4B74"/>
          </a:solidFill>
          <a:ln w="28575">
            <a:solidFill>
              <a:srgbClr val="1E4B74"/>
            </a:solid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en-US" b="1" dirty="0">
                <a:solidFill>
                  <a:srgbClr val="FFFFFF"/>
                </a:solidFill>
                <a:latin typeface="Arial"/>
                <a:cs typeface="Arial"/>
              </a:rPr>
              <a:t>Day 3:</a:t>
            </a:r>
            <a:endParaRPr lang="en-US" dirty="0">
              <a:solidFill>
                <a:srgbClr val="FFFFFF"/>
              </a:solidFill>
              <a:latin typeface="Arial"/>
              <a:cs typeface="Arial"/>
            </a:endParaRPr>
          </a:p>
          <a:p>
            <a:pPr marL="457200" lvl="1" indent="0">
              <a:buNone/>
            </a:pPr>
            <a:r>
              <a:rPr lang="en-US" sz="2000" dirty="0">
                <a:solidFill>
                  <a:srgbClr val="FFFFFF"/>
                </a:solidFill>
                <a:latin typeface="Arial"/>
                <a:cs typeface="Arial"/>
              </a:rPr>
              <a:t>Module 06 Design &amp; develop phase </a:t>
            </a:r>
            <a:endParaRPr lang="en-US" sz="2000" dirty="0">
              <a:solidFill>
                <a:srgbClr val="FFFFFF"/>
              </a:solidFill>
            </a:endParaRPr>
          </a:p>
          <a:p>
            <a:pPr>
              <a:buNone/>
            </a:pPr>
            <a:endParaRPr lang="en-US">
              <a:solidFill>
                <a:srgbClr val="FFFFFF"/>
              </a:solidFill>
              <a:latin typeface="Arial"/>
              <a:cs typeface="Arial"/>
            </a:endParaRPr>
          </a:p>
          <a:p>
            <a:pPr marL="0" indent="0">
              <a:buFont typeface="Arial" panose="020B0604020202020204" pitchFamily="34" charset="0"/>
              <a:buNone/>
            </a:pPr>
            <a:r>
              <a:rPr lang="en-US" b="1" dirty="0">
                <a:solidFill>
                  <a:srgbClr val="FFFFFF"/>
                </a:solidFill>
                <a:latin typeface="Arial"/>
                <a:cs typeface="Arial"/>
              </a:rPr>
              <a:t>Day 4: </a:t>
            </a:r>
            <a:endParaRPr lang="en-US" b="1" dirty="0">
              <a:solidFill>
                <a:srgbClr val="FFFFFF"/>
              </a:solidFill>
            </a:endParaRPr>
          </a:p>
          <a:p>
            <a:pPr lvl="1">
              <a:buNone/>
            </a:pPr>
            <a:r>
              <a:rPr lang="en-US" sz="2000" dirty="0">
                <a:solidFill>
                  <a:srgbClr val="FFFFFF"/>
                </a:solidFill>
                <a:latin typeface="Arial"/>
                <a:cs typeface="Arial"/>
              </a:rPr>
              <a:t>Module 07 Test &amp; implement phase </a:t>
            </a:r>
            <a:endParaRPr lang="en-US" sz="2000" dirty="0">
              <a:solidFill>
                <a:srgbClr val="FFFFFF"/>
              </a:solidFill>
            </a:endParaRPr>
          </a:p>
          <a:p>
            <a:pPr>
              <a:buNone/>
            </a:pPr>
            <a:endParaRPr lang="en-US" b="1">
              <a:solidFill>
                <a:srgbClr val="FFFFFF"/>
              </a:solidFill>
              <a:latin typeface="Arial"/>
              <a:cs typeface="Arial"/>
            </a:endParaRPr>
          </a:p>
          <a:p>
            <a:pPr>
              <a:buNone/>
            </a:pPr>
            <a:r>
              <a:rPr lang="en-US" b="1" dirty="0">
                <a:solidFill>
                  <a:srgbClr val="FFFFFF"/>
                </a:solidFill>
                <a:latin typeface="Arial"/>
                <a:cs typeface="Arial"/>
              </a:rPr>
              <a:t>Day 5:</a:t>
            </a:r>
            <a:endParaRPr lang="en-US" dirty="0"/>
          </a:p>
          <a:p>
            <a:pPr lvl="1">
              <a:buNone/>
            </a:pPr>
            <a:r>
              <a:rPr lang="en-US" sz="2000" dirty="0">
                <a:solidFill>
                  <a:srgbClr val="FFFFFF"/>
                </a:solidFill>
                <a:latin typeface="Arial"/>
                <a:cs typeface="Arial"/>
              </a:rPr>
              <a:t>Module 03 Compliance</a:t>
            </a:r>
            <a:endParaRPr lang="en-US" sz="2000" dirty="0">
              <a:solidFill>
                <a:srgbClr val="000000"/>
              </a:solidFill>
            </a:endParaRPr>
          </a:p>
          <a:p>
            <a:pPr lvl="1">
              <a:buNone/>
            </a:pPr>
            <a:r>
              <a:rPr lang="en-US" sz="2000" dirty="0">
                <a:solidFill>
                  <a:srgbClr val="FFFFFF"/>
                </a:solidFill>
                <a:latin typeface="Arial"/>
                <a:cs typeface="Arial"/>
              </a:rPr>
              <a:t>Module 08 Project transition and closeout  </a:t>
            </a:r>
            <a:endParaRPr lang="en-US" sz="2000" dirty="0"/>
          </a:p>
        </p:txBody>
      </p:sp>
    </p:spTree>
    <p:extLst>
      <p:ext uri="{BB962C8B-B14F-4D97-AF65-F5344CB8AC3E}">
        <p14:creationId xmlns:p14="http://schemas.microsoft.com/office/powerpoint/2010/main" val="12860940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DCC6A-3166-A0E7-4618-F50724FD0713}"/>
              </a:ext>
            </a:extLst>
          </p:cNvPr>
          <p:cNvSpPr>
            <a:spLocks noGrp="1"/>
          </p:cNvSpPr>
          <p:nvPr>
            <p:ph type="title"/>
          </p:nvPr>
        </p:nvSpPr>
        <p:spPr/>
        <p:txBody>
          <a:bodyPr>
            <a:normAutofit fontScale="90000"/>
          </a:bodyPr>
          <a:lstStyle/>
          <a:p>
            <a:r>
              <a:rPr lang="en-US">
                <a:latin typeface="Arial"/>
                <a:cs typeface="Arial"/>
              </a:rPr>
              <a:t>Key aspects of governance in project management that contribute to project success</a:t>
            </a:r>
            <a:endParaRPr lang="en-US"/>
          </a:p>
        </p:txBody>
      </p:sp>
      <p:sp>
        <p:nvSpPr>
          <p:cNvPr id="3" name="Content Placeholder 2">
            <a:extLst>
              <a:ext uri="{FF2B5EF4-FFF2-40B4-BE49-F238E27FC236}">
                <a16:creationId xmlns:a16="http://schemas.microsoft.com/office/drawing/2014/main" id="{48628235-0677-1C17-78D2-57012F652703}"/>
              </a:ext>
            </a:extLst>
          </p:cNvPr>
          <p:cNvSpPr>
            <a:spLocks noGrp="1"/>
          </p:cNvSpPr>
          <p:nvPr>
            <p:ph idx="1"/>
          </p:nvPr>
        </p:nvSpPr>
        <p:spPr/>
        <p:txBody>
          <a:bodyPr vert="horz" lIns="91440" tIns="45720" rIns="91440" bIns="45720" rtlCol="0" anchor="t">
            <a:normAutofit/>
          </a:bodyPr>
          <a:lstStyle/>
          <a:p>
            <a:r>
              <a:rPr lang="en-US">
                <a:latin typeface="Arial"/>
                <a:cs typeface="Arial"/>
              </a:rPr>
              <a:t>Stakeholder definition</a:t>
            </a:r>
          </a:p>
          <a:p>
            <a:r>
              <a:rPr lang="en-US">
                <a:latin typeface="Arial"/>
                <a:cs typeface="Arial"/>
              </a:rPr>
              <a:t>Coordination of multiple stakeholders</a:t>
            </a:r>
          </a:p>
          <a:p>
            <a:r>
              <a:rPr lang="en-US">
                <a:latin typeface="Arial"/>
                <a:cs typeface="Arial"/>
              </a:rPr>
              <a:t>Scope management</a:t>
            </a:r>
          </a:p>
        </p:txBody>
      </p:sp>
    </p:spTree>
    <p:extLst>
      <p:ext uri="{BB962C8B-B14F-4D97-AF65-F5344CB8AC3E}">
        <p14:creationId xmlns:p14="http://schemas.microsoft.com/office/powerpoint/2010/main" val="37151262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DCC6A-3166-A0E7-4618-F50724FD0713}"/>
              </a:ext>
            </a:extLst>
          </p:cNvPr>
          <p:cNvSpPr>
            <a:spLocks noGrp="1"/>
          </p:cNvSpPr>
          <p:nvPr>
            <p:ph type="title"/>
          </p:nvPr>
        </p:nvSpPr>
        <p:spPr/>
        <p:txBody>
          <a:bodyPr/>
          <a:lstStyle/>
          <a:p>
            <a:r>
              <a:rPr lang="en-US">
                <a:latin typeface="Arial"/>
                <a:cs typeface="Arial"/>
              </a:rPr>
              <a:t>Good governance: stakeholder definition</a:t>
            </a:r>
            <a:endParaRPr lang="en-US"/>
          </a:p>
        </p:txBody>
      </p:sp>
      <p:sp>
        <p:nvSpPr>
          <p:cNvPr id="3" name="Content Placeholder 2">
            <a:extLst>
              <a:ext uri="{FF2B5EF4-FFF2-40B4-BE49-F238E27FC236}">
                <a16:creationId xmlns:a16="http://schemas.microsoft.com/office/drawing/2014/main" id="{48628235-0677-1C17-78D2-57012F652703}"/>
              </a:ext>
            </a:extLst>
          </p:cNvPr>
          <p:cNvSpPr>
            <a:spLocks noGrp="1"/>
          </p:cNvSpPr>
          <p:nvPr>
            <p:ph idx="1"/>
          </p:nvPr>
        </p:nvSpPr>
        <p:spPr/>
        <p:txBody>
          <a:bodyPr vert="horz" lIns="91440" tIns="45720" rIns="91440" bIns="45720" rtlCol="0" anchor="t">
            <a:normAutofit/>
          </a:bodyPr>
          <a:lstStyle/>
          <a:p>
            <a:r>
              <a:rPr lang="en-US" dirty="0">
                <a:latin typeface="Arial"/>
                <a:cs typeface="Arial"/>
              </a:rPr>
              <a:t>Strong digital health projects bring together multisectoral stakeholders who represent all facets of the project: infrastructure, finance, health, funder, implementing partners, workforce unions, workers, etc.</a:t>
            </a:r>
            <a:endParaRPr lang="en-US" dirty="0"/>
          </a:p>
          <a:p>
            <a:r>
              <a:rPr lang="en-US" dirty="0">
                <a:latin typeface="Arial"/>
                <a:cs typeface="Arial"/>
              </a:rPr>
              <a:t>Stakeholders should be a mix of those with leadership/political clout and technocrats who have a high level of specialist knowledge in relevant areas. </a:t>
            </a:r>
          </a:p>
          <a:p>
            <a:r>
              <a:rPr lang="en-US" dirty="0">
                <a:latin typeface="Arial"/>
                <a:cs typeface="Arial"/>
              </a:rPr>
              <a:t>Roles and responsibilities must be clearly defined, particularly who authorizes what changes to scope, time, and budget</a:t>
            </a:r>
          </a:p>
          <a:p>
            <a:endParaRPr lang="en-US"/>
          </a:p>
        </p:txBody>
      </p:sp>
    </p:spTree>
    <p:extLst>
      <p:ext uri="{BB962C8B-B14F-4D97-AF65-F5344CB8AC3E}">
        <p14:creationId xmlns:p14="http://schemas.microsoft.com/office/powerpoint/2010/main" val="22939945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DCC6A-3166-A0E7-4618-F50724FD0713}"/>
              </a:ext>
            </a:extLst>
          </p:cNvPr>
          <p:cNvSpPr>
            <a:spLocks noGrp="1"/>
          </p:cNvSpPr>
          <p:nvPr>
            <p:ph type="title"/>
          </p:nvPr>
        </p:nvSpPr>
        <p:spPr/>
        <p:txBody>
          <a:bodyPr/>
          <a:lstStyle/>
          <a:p>
            <a:r>
              <a:rPr lang="en-US">
                <a:latin typeface="Arial"/>
                <a:cs typeface="Arial"/>
              </a:rPr>
              <a:t>Good governance: RACI</a:t>
            </a:r>
            <a:endParaRPr lang="en-US"/>
          </a:p>
        </p:txBody>
      </p:sp>
      <p:sp>
        <p:nvSpPr>
          <p:cNvPr id="3" name="Content Placeholder 2">
            <a:extLst>
              <a:ext uri="{FF2B5EF4-FFF2-40B4-BE49-F238E27FC236}">
                <a16:creationId xmlns:a16="http://schemas.microsoft.com/office/drawing/2014/main" id="{48628235-0677-1C17-78D2-57012F652703}"/>
              </a:ext>
            </a:extLst>
          </p:cNvPr>
          <p:cNvSpPr>
            <a:spLocks noGrp="1"/>
          </p:cNvSpPr>
          <p:nvPr>
            <p:ph idx="1"/>
          </p:nvPr>
        </p:nvSpPr>
        <p:spPr/>
        <p:txBody>
          <a:bodyPr vert="horz" lIns="91440" tIns="45720" rIns="91440" bIns="45720" rtlCol="0" anchor="t">
            <a:normAutofit/>
          </a:bodyPr>
          <a:lstStyle/>
          <a:p>
            <a:endParaRPr lang="en-US" sz="1800">
              <a:latin typeface="Arial"/>
              <a:cs typeface="Arial"/>
            </a:endParaRPr>
          </a:p>
          <a:p>
            <a:endParaRPr lang="en-US"/>
          </a:p>
        </p:txBody>
      </p:sp>
      <p:sp>
        <p:nvSpPr>
          <p:cNvPr id="5" name="TextBox 4">
            <a:extLst>
              <a:ext uri="{FF2B5EF4-FFF2-40B4-BE49-F238E27FC236}">
                <a16:creationId xmlns:a16="http://schemas.microsoft.com/office/drawing/2014/main" id="{3C5A4F8C-8A65-B82F-5E02-3BBF22B9C7DC}"/>
              </a:ext>
            </a:extLst>
          </p:cNvPr>
          <p:cNvSpPr txBox="1"/>
          <p:nvPr/>
        </p:nvSpPr>
        <p:spPr>
          <a:xfrm>
            <a:off x="922338" y="4838498"/>
            <a:ext cx="1016084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RACI table from the Project Charter template.</a:t>
            </a:r>
            <a:endParaRPr lang="en-US"/>
          </a:p>
        </p:txBody>
      </p:sp>
      <p:graphicFrame>
        <p:nvGraphicFramePr>
          <p:cNvPr id="6" name="Table 5">
            <a:extLst>
              <a:ext uri="{FF2B5EF4-FFF2-40B4-BE49-F238E27FC236}">
                <a16:creationId xmlns:a16="http://schemas.microsoft.com/office/drawing/2014/main" id="{046F810A-E843-5E5F-60DD-63BB34DAD4BA}"/>
              </a:ext>
            </a:extLst>
          </p:cNvPr>
          <p:cNvGraphicFramePr>
            <a:graphicFrameLocks noGrp="1"/>
          </p:cNvGraphicFramePr>
          <p:nvPr>
            <p:extLst>
              <p:ext uri="{D42A27DB-BD31-4B8C-83A1-F6EECF244321}">
                <p14:modId xmlns:p14="http://schemas.microsoft.com/office/powerpoint/2010/main" val="471309142"/>
              </p:ext>
            </p:extLst>
          </p:nvPr>
        </p:nvGraphicFramePr>
        <p:xfrm>
          <a:off x="838200" y="2019502"/>
          <a:ext cx="10260554" cy="2373456"/>
        </p:xfrm>
        <a:graphic>
          <a:graphicData uri="http://schemas.openxmlformats.org/drawingml/2006/table">
            <a:tbl>
              <a:tblPr firstRow="1" bandRow="1">
                <a:tableStyleId>{5C22544A-7EE6-4342-B048-85BDC9FD1C3A}</a:tableStyleId>
              </a:tblPr>
              <a:tblGrid>
                <a:gridCol w="3831473">
                  <a:extLst>
                    <a:ext uri="{9D8B030D-6E8A-4147-A177-3AD203B41FA5}">
                      <a16:colId xmlns:a16="http://schemas.microsoft.com/office/drawing/2014/main" val="2077791469"/>
                    </a:ext>
                  </a:extLst>
                </a:gridCol>
                <a:gridCol w="1630837">
                  <a:extLst>
                    <a:ext uri="{9D8B030D-6E8A-4147-A177-3AD203B41FA5}">
                      <a16:colId xmlns:a16="http://schemas.microsoft.com/office/drawing/2014/main" val="937392705"/>
                    </a:ext>
                  </a:extLst>
                </a:gridCol>
                <a:gridCol w="1574277">
                  <a:extLst>
                    <a:ext uri="{9D8B030D-6E8A-4147-A177-3AD203B41FA5}">
                      <a16:colId xmlns:a16="http://schemas.microsoft.com/office/drawing/2014/main" val="3880915237"/>
                    </a:ext>
                  </a:extLst>
                </a:gridCol>
                <a:gridCol w="1621410">
                  <a:extLst>
                    <a:ext uri="{9D8B030D-6E8A-4147-A177-3AD203B41FA5}">
                      <a16:colId xmlns:a16="http://schemas.microsoft.com/office/drawing/2014/main" val="40670562"/>
                    </a:ext>
                  </a:extLst>
                </a:gridCol>
                <a:gridCol w="1602557">
                  <a:extLst>
                    <a:ext uri="{9D8B030D-6E8A-4147-A177-3AD203B41FA5}">
                      <a16:colId xmlns:a16="http://schemas.microsoft.com/office/drawing/2014/main" val="1607573977"/>
                    </a:ext>
                  </a:extLst>
                </a:gridCol>
              </a:tblGrid>
              <a:tr h="485688">
                <a:tc>
                  <a:txBody>
                    <a:bodyPr/>
                    <a:lstStyle/>
                    <a:p>
                      <a:r>
                        <a:rPr lang="en-US" sz="1600" dirty="0"/>
                        <a:t>Project or Governance Activity or Document</a:t>
                      </a:r>
                    </a:p>
                  </a:txBody>
                  <a:tcPr/>
                </a:tc>
                <a:tc>
                  <a:txBody>
                    <a:bodyPr/>
                    <a:lstStyle/>
                    <a:p>
                      <a:r>
                        <a:rPr lang="en-US" sz="1600" dirty="0"/>
                        <a:t>RESPONSIBLE performs work</a:t>
                      </a:r>
                    </a:p>
                  </a:txBody>
                  <a:tcPr/>
                </a:tc>
                <a:tc>
                  <a:txBody>
                    <a:bodyPr/>
                    <a:lstStyle/>
                    <a:p>
                      <a:r>
                        <a:rPr lang="en-US" sz="1600" dirty="0"/>
                        <a:t>ACCOUNTABLE checks in &amp; can veto/approve</a:t>
                      </a:r>
                    </a:p>
                  </a:txBody>
                  <a:tcPr/>
                </a:tc>
                <a:tc>
                  <a:txBody>
                    <a:bodyPr/>
                    <a:lstStyle/>
                    <a:p>
                      <a:r>
                        <a:rPr lang="en-US" sz="1600" dirty="0"/>
                        <a:t>CONSULTED asked for input</a:t>
                      </a:r>
                    </a:p>
                  </a:txBody>
                  <a:tcPr/>
                </a:tc>
                <a:tc>
                  <a:txBody>
                    <a:bodyPr/>
                    <a:lstStyle/>
                    <a:p>
                      <a:r>
                        <a:rPr lang="en-US" sz="1600" dirty="0"/>
                        <a:t>INFORMED decision or output shared</a:t>
                      </a:r>
                    </a:p>
                  </a:txBody>
                  <a:tcPr/>
                </a:tc>
                <a:extLst>
                  <a:ext uri="{0D108BD9-81ED-4DB2-BD59-A6C34878D82A}">
                    <a16:rowId xmlns:a16="http://schemas.microsoft.com/office/drawing/2014/main" val="620229416"/>
                  </a:ext>
                </a:extLst>
              </a:tr>
              <a:tr h="485688">
                <a:tc>
                  <a:txBody>
                    <a:bodyPr/>
                    <a:lstStyle/>
                    <a:p>
                      <a:r>
                        <a:rPr lang="en-US" sz="1600" dirty="0">
                          <a:solidFill>
                            <a:srgbClr val="9B00CF"/>
                          </a:solidFill>
                        </a:rPr>
                        <a:t>Project changes that may have a budget impact (amount threshold or days)</a:t>
                      </a:r>
                    </a:p>
                  </a:txBody>
                  <a:tcPr/>
                </a:tc>
                <a:tc>
                  <a:txBody>
                    <a:bodyPr/>
                    <a:lstStyle/>
                    <a:p>
                      <a:r>
                        <a:rPr lang="en-US" sz="1600" dirty="0">
                          <a:solidFill>
                            <a:srgbClr val="9B00CF"/>
                          </a:solidFill>
                        </a:rPr>
                        <a:t>Project Manager</a:t>
                      </a:r>
                    </a:p>
                  </a:txBody>
                  <a:tcPr/>
                </a:tc>
                <a:tc>
                  <a:txBody>
                    <a:bodyPr/>
                    <a:lstStyle/>
                    <a:p>
                      <a:r>
                        <a:rPr lang="en-US" sz="1600" dirty="0">
                          <a:solidFill>
                            <a:srgbClr val="9B00CF"/>
                          </a:solidFill>
                        </a:rPr>
                        <a:t>Funder</a:t>
                      </a:r>
                    </a:p>
                  </a:txBody>
                  <a:tcPr/>
                </a:tc>
                <a:tc>
                  <a:txBody>
                    <a:bodyPr/>
                    <a:lstStyle/>
                    <a:p>
                      <a:r>
                        <a:rPr lang="en-US" sz="1600" dirty="0">
                          <a:solidFill>
                            <a:srgbClr val="9B00CF"/>
                          </a:solidFill>
                        </a:rPr>
                        <a:t>Ministry of Health</a:t>
                      </a:r>
                    </a:p>
                  </a:txBody>
                  <a:tcPr/>
                </a:tc>
                <a:tc>
                  <a:txBody>
                    <a:bodyPr/>
                    <a:lstStyle/>
                    <a:p>
                      <a:r>
                        <a:rPr lang="en-US" sz="1600" dirty="0">
                          <a:solidFill>
                            <a:srgbClr val="9B00CF"/>
                          </a:solidFill>
                        </a:rPr>
                        <a:t>All parties</a:t>
                      </a:r>
                    </a:p>
                  </a:txBody>
                  <a:tcPr/>
                </a:tc>
                <a:extLst>
                  <a:ext uri="{0D108BD9-81ED-4DB2-BD59-A6C34878D82A}">
                    <a16:rowId xmlns:a16="http://schemas.microsoft.com/office/drawing/2014/main" val="1365770330"/>
                  </a:ext>
                </a:extLst>
              </a:tr>
              <a:tr h="485688">
                <a:tc>
                  <a:txBody>
                    <a:bodyPr/>
                    <a:lstStyle/>
                    <a:p>
                      <a:r>
                        <a:rPr lang="en-US" sz="1600" dirty="0">
                          <a:solidFill>
                            <a:srgbClr val="9B00CF"/>
                          </a:solidFill>
                        </a:rPr>
                        <a:t>Major changes to the prepare document</a:t>
                      </a:r>
                    </a:p>
                  </a:txBody>
                  <a:tcPr/>
                </a:tc>
                <a:tc>
                  <a:txBody>
                    <a:bodyPr/>
                    <a:lstStyle/>
                    <a:p>
                      <a:endParaRPr lang="en-US" sz="1600">
                        <a:solidFill>
                          <a:srgbClr val="9B00CF"/>
                        </a:solidFill>
                      </a:endParaRPr>
                    </a:p>
                  </a:txBody>
                  <a:tcPr/>
                </a:tc>
                <a:tc>
                  <a:txBody>
                    <a:bodyPr/>
                    <a:lstStyle/>
                    <a:p>
                      <a:endParaRPr lang="en-US" sz="1600">
                        <a:solidFill>
                          <a:srgbClr val="9B00CF"/>
                        </a:solidFill>
                      </a:endParaRPr>
                    </a:p>
                  </a:txBody>
                  <a:tcPr/>
                </a:tc>
                <a:tc>
                  <a:txBody>
                    <a:bodyPr/>
                    <a:lstStyle/>
                    <a:p>
                      <a:endParaRPr lang="en-US" sz="1600">
                        <a:solidFill>
                          <a:srgbClr val="9B00CF"/>
                        </a:solidFill>
                      </a:endParaRPr>
                    </a:p>
                  </a:txBody>
                  <a:tcPr/>
                </a:tc>
                <a:tc>
                  <a:txBody>
                    <a:bodyPr/>
                    <a:lstStyle/>
                    <a:p>
                      <a:endParaRPr lang="en-US" sz="1600">
                        <a:solidFill>
                          <a:srgbClr val="9B00CF"/>
                        </a:solidFill>
                      </a:endParaRPr>
                    </a:p>
                  </a:txBody>
                  <a:tcPr/>
                </a:tc>
                <a:extLst>
                  <a:ext uri="{0D108BD9-81ED-4DB2-BD59-A6C34878D82A}">
                    <a16:rowId xmlns:a16="http://schemas.microsoft.com/office/drawing/2014/main" val="835945944"/>
                  </a:ext>
                </a:extLst>
              </a:tr>
              <a:tr h="485688">
                <a:tc>
                  <a:txBody>
                    <a:bodyPr/>
                    <a:lstStyle/>
                    <a:p>
                      <a:endParaRPr lang="en-US" sz="1600"/>
                    </a:p>
                  </a:txBody>
                  <a:tcPr/>
                </a:tc>
                <a:tc>
                  <a:txBody>
                    <a:bodyPr/>
                    <a:lstStyle/>
                    <a:p>
                      <a:endParaRPr lang="en-US" sz="1600"/>
                    </a:p>
                  </a:txBody>
                  <a:tcPr/>
                </a:tc>
                <a:tc>
                  <a:txBody>
                    <a:bodyPr/>
                    <a:lstStyle/>
                    <a:p>
                      <a:endParaRPr lang="en-US" sz="1600"/>
                    </a:p>
                  </a:txBody>
                  <a:tcPr/>
                </a:tc>
                <a:tc>
                  <a:txBody>
                    <a:bodyPr/>
                    <a:lstStyle/>
                    <a:p>
                      <a:endParaRPr lang="en-US" sz="1600"/>
                    </a:p>
                  </a:txBody>
                  <a:tcPr/>
                </a:tc>
                <a:tc>
                  <a:txBody>
                    <a:bodyPr/>
                    <a:lstStyle/>
                    <a:p>
                      <a:endParaRPr lang="en-US" sz="1600"/>
                    </a:p>
                  </a:txBody>
                  <a:tcPr/>
                </a:tc>
                <a:extLst>
                  <a:ext uri="{0D108BD9-81ED-4DB2-BD59-A6C34878D82A}">
                    <a16:rowId xmlns:a16="http://schemas.microsoft.com/office/drawing/2014/main" val="1156518698"/>
                  </a:ext>
                </a:extLst>
              </a:tr>
            </a:tbl>
          </a:graphicData>
        </a:graphic>
      </p:graphicFrame>
    </p:spTree>
    <p:extLst>
      <p:ext uri="{BB962C8B-B14F-4D97-AF65-F5344CB8AC3E}">
        <p14:creationId xmlns:p14="http://schemas.microsoft.com/office/powerpoint/2010/main" val="34121980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DCC6A-3166-A0E7-4618-F50724FD0713}"/>
              </a:ext>
            </a:extLst>
          </p:cNvPr>
          <p:cNvSpPr>
            <a:spLocks noGrp="1"/>
          </p:cNvSpPr>
          <p:nvPr>
            <p:ph type="title"/>
          </p:nvPr>
        </p:nvSpPr>
        <p:spPr/>
        <p:txBody>
          <a:bodyPr/>
          <a:lstStyle/>
          <a:p>
            <a:r>
              <a:rPr lang="en-US">
                <a:latin typeface="Arial"/>
                <a:cs typeface="Arial"/>
              </a:rPr>
              <a:t>Good governance: coordination of </a:t>
            </a:r>
            <a:br>
              <a:rPr lang="en-US">
                <a:latin typeface="Arial"/>
                <a:cs typeface="Arial"/>
              </a:rPr>
            </a:br>
            <a:r>
              <a:rPr lang="en-US">
                <a:latin typeface="Arial"/>
                <a:cs typeface="Arial"/>
              </a:rPr>
              <a:t>multiple stakeholders</a:t>
            </a:r>
            <a:endParaRPr lang="en-US"/>
          </a:p>
        </p:txBody>
      </p:sp>
      <p:sp>
        <p:nvSpPr>
          <p:cNvPr id="3" name="Content Placeholder 2">
            <a:extLst>
              <a:ext uri="{FF2B5EF4-FFF2-40B4-BE49-F238E27FC236}">
                <a16:creationId xmlns:a16="http://schemas.microsoft.com/office/drawing/2014/main" id="{48628235-0677-1C17-78D2-57012F652703}"/>
              </a:ext>
            </a:extLst>
          </p:cNvPr>
          <p:cNvSpPr>
            <a:spLocks noGrp="1"/>
          </p:cNvSpPr>
          <p:nvPr>
            <p:ph idx="1"/>
          </p:nvPr>
        </p:nvSpPr>
        <p:spPr>
          <a:xfrm>
            <a:off x="838200" y="2078676"/>
            <a:ext cx="4391909" cy="3670126"/>
          </a:xfrm>
        </p:spPr>
        <p:txBody>
          <a:bodyPr vert="horz" lIns="91440" tIns="45720" rIns="91440" bIns="45720" rtlCol="0" anchor="t">
            <a:normAutofit/>
          </a:bodyPr>
          <a:lstStyle/>
          <a:p>
            <a:pPr marL="285750" indent="-285750"/>
            <a:r>
              <a:rPr lang="en-US" sz="1800" dirty="0">
                <a:latin typeface="Arial"/>
                <a:cs typeface="Arial"/>
              </a:rPr>
              <a:t>Maintaining and curating a stakeholders list the includes name, contact details, organization, and role is an important part of stakeholder coordination as it makes communications easier.</a:t>
            </a:r>
          </a:p>
          <a:p>
            <a:pPr marL="285750" indent="-285750"/>
            <a:endParaRPr lang="en-US" sz="1800" dirty="0">
              <a:solidFill>
                <a:srgbClr val="000000"/>
              </a:solidFill>
              <a:latin typeface="Arial"/>
              <a:cs typeface="Arial"/>
            </a:endParaRPr>
          </a:p>
          <a:p>
            <a:pPr marL="285750" indent="-285750"/>
            <a:r>
              <a:rPr lang="en-US" sz="1800" dirty="0">
                <a:latin typeface="Arial"/>
                <a:cs typeface="Arial"/>
              </a:rPr>
              <a:t>CDC TAP has a template stakeholders list in the Project Charter template.</a:t>
            </a:r>
            <a:endParaRPr lang="en-US" sz="1800" dirty="0"/>
          </a:p>
          <a:p>
            <a:endParaRPr lang="en-US" dirty="0"/>
          </a:p>
        </p:txBody>
      </p:sp>
      <p:graphicFrame>
        <p:nvGraphicFramePr>
          <p:cNvPr id="5" name="Table 4">
            <a:extLst>
              <a:ext uri="{FF2B5EF4-FFF2-40B4-BE49-F238E27FC236}">
                <a16:creationId xmlns:a16="http://schemas.microsoft.com/office/drawing/2014/main" id="{17E91A3A-78AF-B7AB-3BCD-F25E93BF510F}"/>
              </a:ext>
            </a:extLst>
          </p:cNvPr>
          <p:cNvGraphicFramePr>
            <a:graphicFrameLocks noGrp="1"/>
          </p:cNvGraphicFramePr>
          <p:nvPr>
            <p:extLst>
              <p:ext uri="{D42A27DB-BD31-4B8C-83A1-F6EECF244321}">
                <p14:modId xmlns:p14="http://schemas.microsoft.com/office/powerpoint/2010/main" val="3288914816"/>
              </p:ext>
            </p:extLst>
          </p:nvPr>
        </p:nvGraphicFramePr>
        <p:xfrm>
          <a:off x="5745579" y="2078676"/>
          <a:ext cx="5958777" cy="3978128"/>
        </p:xfrm>
        <a:graphic>
          <a:graphicData uri="http://schemas.openxmlformats.org/drawingml/2006/table">
            <a:tbl>
              <a:tblPr firstRow="1" bandRow="1">
                <a:tableStyleId>{5C22544A-7EE6-4342-B048-85BDC9FD1C3A}</a:tableStyleId>
              </a:tblPr>
              <a:tblGrid>
                <a:gridCol w="1649691">
                  <a:extLst>
                    <a:ext uri="{9D8B030D-6E8A-4147-A177-3AD203B41FA5}">
                      <a16:colId xmlns:a16="http://schemas.microsoft.com/office/drawing/2014/main" val="1827239035"/>
                    </a:ext>
                  </a:extLst>
                </a:gridCol>
                <a:gridCol w="1414020">
                  <a:extLst>
                    <a:ext uri="{9D8B030D-6E8A-4147-A177-3AD203B41FA5}">
                      <a16:colId xmlns:a16="http://schemas.microsoft.com/office/drawing/2014/main" val="2971578375"/>
                    </a:ext>
                  </a:extLst>
                </a:gridCol>
                <a:gridCol w="2895066">
                  <a:extLst>
                    <a:ext uri="{9D8B030D-6E8A-4147-A177-3AD203B41FA5}">
                      <a16:colId xmlns:a16="http://schemas.microsoft.com/office/drawing/2014/main" val="2599163000"/>
                    </a:ext>
                  </a:extLst>
                </a:gridCol>
              </a:tblGrid>
              <a:tr h="503408">
                <a:tc>
                  <a:txBody>
                    <a:bodyPr/>
                    <a:lstStyle/>
                    <a:p>
                      <a:r>
                        <a:rPr lang="en-US" sz="1200"/>
                        <a:t>Stakeholder Name &amp; Organization</a:t>
                      </a:r>
                    </a:p>
                  </a:txBody>
                  <a:tcPr/>
                </a:tc>
                <a:tc>
                  <a:txBody>
                    <a:bodyPr/>
                    <a:lstStyle/>
                    <a:p>
                      <a:r>
                        <a:rPr lang="en-US" sz="1200"/>
                        <a:t>Project Role</a:t>
                      </a:r>
                    </a:p>
                  </a:txBody>
                  <a:tcPr/>
                </a:tc>
                <a:tc>
                  <a:txBody>
                    <a:bodyPr/>
                    <a:lstStyle/>
                    <a:p>
                      <a:r>
                        <a:rPr lang="en-US" sz="1200"/>
                        <a:t>Project Responsibilities</a:t>
                      </a:r>
                    </a:p>
                  </a:txBody>
                  <a:tcPr/>
                </a:tc>
                <a:extLst>
                  <a:ext uri="{0D108BD9-81ED-4DB2-BD59-A6C34878D82A}">
                    <a16:rowId xmlns:a16="http://schemas.microsoft.com/office/drawing/2014/main" val="2167509427"/>
                  </a:ext>
                </a:extLst>
              </a:tr>
              <a:tr h="1293188">
                <a:tc>
                  <a:txBody>
                    <a:bodyPr/>
                    <a:lstStyle/>
                    <a:p>
                      <a:r>
                        <a:rPr lang="en-US" sz="1200" b="1"/>
                        <a:t>&lt;Name of Person&gt;</a:t>
                      </a:r>
                    </a:p>
                    <a:p>
                      <a:r>
                        <a:rPr lang="en-US" sz="1200" b="1"/>
                        <a:t>&lt;Org&gt;</a:t>
                      </a:r>
                    </a:p>
                    <a:p>
                      <a:r>
                        <a:rPr lang="en-US" sz="1200" b="1"/>
                        <a:t>&lt;Email&gt;</a:t>
                      </a:r>
                    </a:p>
                  </a:txBody>
                  <a:tcPr/>
                </a:tc>
                <a:tc>
                  <a:txBody>
                    <a:bodyPr/>
                    <a:lstStyle/>
                    <a:p>
                      <a:r>
                        <a:rPr lang="en-US" sz="1200"/>
                        <a:t>Project Sponsor or Client</a:t>
                      </a:r>
                    </a:p>
                    <a:p>
                      <a:r>
                        <a:rPr lang="en-US" sz="800" i="1">
                          <a:solidFill>
                            <a:srgbClr val="9B00CF"/>
                          </a:solidFill>
                        </a:rPr>
                        <a:t>Organization that is identifying/writing the business need/defining the project. Examples include CDC writing the Notice of Funding Opportunity (NOFO) – Or can be the MOH, identifying a need and writing a contract for the project.</a:t>
                      </a:r>
                    </a:p>
                  </a:txBody>
                  <a:tcPr/>
                </a:tc>
                <a:tc>
                  <a:txBody>
                    <a:bodyPr/>
                    <a:lstStyle/>
                    <a:p>
                      <a:pPr marL="171450" indent="-171450">
                        <a:buFont typeface="Arial" panose="020B0604020202020204" pitchFamily="34" charset="0"/>
                        <a:buChar char="•"/>
                      </a:pPr>
                      <a:r>
                        <a:rPr lang="en-US" sz="800">
                          <a:solidFill>
                            <a:srgbClr val="9B00CF"/>
                          </a:solidFill>
                        </a:rPr>
                        <a:t>Person responsible for oversight of the investment or project in its entirety</a:t>
                      </a:r>
                    </a:p>
                    <a:p>
                      <a:pPr marL="171450" indent="-171450">
                        <a:buFont typeface="Arial" panose="020B0604020202020204" pitchFamily="34" charset="0"/>
                        <a:buChar char="•"/>
                      </a:pPr>
                      <a:r>
                        <a:rPr lang="en-US" sz="800">
                          <a:solidFill>
                            <a:srgbClr val="9B00CF"/>
                          </a:solidFill>
                        </a:rPr>
                        <a:t>Coordinates with appropriate staff (e.g., management and operations office, activity managers, etc.) for funding approval</a:t>
                      </a:r>
                    </a:p>
                    <a:p>
                      <a:pPr marL="171450" indent="-171450">
                        <a:buFont typeface="Arial" panose="020B0604020202020204" pitchFamily="34" charset="0"/>
                        <a:buChar char="•"/>
                      </a:pPr>
                      <a:r>
                        <a:rPr lang="en-US" sz="800">
                          <a:solidFill>
                            <a:srgbClr val="9B00CF"/>
                          </a:solidFill>
                        </a:rPr>
                        <a:t>Approves schedule, cost, and changes in scope (requirements)</a:t>
                      </a:r>
                    </a:p>
                    <a:p>
                      <a:pPr marL="171450" indent="-171450">
                        <a:buFont typeface="Arial" panose="020B0604020202020204" pitchFamily="34" charset="0"/>
                        <a:buChar char="•"/>
                      </a:pPr>
                      <a:r>
                        <a:rPr lang="en-US" sz="800">
                          <a:solidFill>
                            <a:srgbClr val="9B00CF"/>
                          </a:solidFill>
                        </a:rPr>
                        <a:t>May establish project performance measures to be used and ensures performance within acceptable ranges</a:t>
                      </a:r>
                    </a:p>
                    <a:p>
                      <a:pPr marL="171450" indent="-171450">
                        <a:buFont typeface="Arial" panose="020B0604020202020204" pitchFamily="34" charset="0"/>
                        <a:buChar char="•"/>
                      </a:pPr>
                      <a:r>
                        <a:rPr lang="en-US" sz="800">
                          <a:solidFill>
                            <a:srgbClr val="9B00CF"/>
                          </a:solidFill>
                        </a:rPr>
                        <a:t>Approves investment/project documentation</a:t>
                      </a:r>
                    </a:p>
                    <a:p>
                      <a:pPr marL="171450" indent="-171450">
                        <a:buFont typeface="Arial" panose="020B0604020202020204" pitchFamily="34" charset="0"/>
                        <a:buChar char="•"/>
                      </a:pPr>
                      <a:r>
                        <a:rPr lang="en-US" sz="800">
                          <a:solidFill>
                            <a:srgbClr val="9B00CF"/>
                          </a:solidFill>
                        </a:rPr>
                        <a:t>Ensures compliance with host country security standards and requirements (as an alternative adopting the Security Assessment and Authorization (SA&amp;A))</a:t>
                      </a:r>
                    </a:p>
                  </a:txBody>
                  <a:tcPr/>
                </a:tc>
                <a:extLst>
                  <a:ext uri="{0D108BD9-81ED-4DB2-BD59-A6C34878D82A}">
                    <a16:rowId xmlns:a16="http://schemas.microsoft.com/office/drawing/2014/main" val="2450991262"/>
                  </a:ext>
                </a:extLst>
              </a:tr>
              <a:tr h="1293188">
                <a:tc>
                  <a:txBody>
                    <a:bodyPr/>
                    <a:lstStyle/>
                    <a:p>
                      <a:r>
                        <a:rPr lang="en-US" sz="1200" b="1"/>
                        <a:t>&lt;Name of Person&gt;</a:t>
                      </a:r>
                    </a:p>
                    <a:p>
                      <a:r>
                        <a:rPr lang="en-US" sz="1200" b="1"/>
                        <a:t>&lt;Org&gt;</a:t>
                      </a:r>
                    </a:p>
                    <a:p>
                      <a:r>
                        <a:rPr lang="en-US" sz="1200" b="1"/>
                        <a:t>&lt;Email&gt;</a:t>
                      </a:r>
                    </a:p>
                    <a:p>
                      <a:endParaRPr lang="en-US" sz="1200"/>
                    </a:p>
                  </a:txBody>
                  <a:tcPr/>
                </a:tc>
                <a:tc>
                  <a:txBody>
                    <a:bodyPr/>
                    <a:lstStyle/>
                    <a:p>
                      <a:r>
                        <a:rPr lang="en-US" sz="1200"/>
                        <a:t>Government Monitor</a:t>
                      </a:r>
                    </a:p>
                  </a:txBody>
                  <a:tcPr/>
                </a:tc>
                <a:tc>
                  <a:txBody>
                    <a:bodyPr/>
                    <a:lstStyle/>
                    <a:p>
                      <a:pPr marL="171450" indent="-171450">
                        <a:buFont typeface="Arial" panose="020B0604020202020204" pitchFamily="34" charset="0"/>
                        <a:buChar char="•"/>
                      </a:pPr>
                      <a:r>
                        <a:rPr lang="en-US" sz="800">
                          <a:solidFill>
                            <a:srgbClr val="9B00CF"/>
                          </a:solidFill>
                        </a:rPr>
                        <a:t>Government employee who provides interface between the project team and project sponsor, and likely the Governance structure</a:t>
                      </a:r>
                    </a:p>
                    <a:p>
                      <a:pPr marL="171450" indent="-171450">
                        <a:buFont typeface="Arial" panose="020B0604020202020204" pitchFamily="34" charset="0"/>
                        <a:buChar char="•"/>
                      </a:pPr>
                      <a:r>
                        <a:rPr lang="en-US" sz="800">
                          <a:solidFill>
                            <a:srgbClr val="9B00CF"/>
                          </a:solidFill>
                        </a:rPr>
                        <a:t>Serves as the single point of contact for the Project Manager to manage Project Sponsor’s day-to-day interests and reporting needs</a:t>
                      </a:r>
                    </a:p>
                    <a:p>
                      <a:pPr marL="171450" indent="-171450">
                        <a:buFont typeface="Arial" panose="020B0604020202020204" pitchFamily="34" charset="0"/>
                        <a:buChar char="•"/>
                      </a:pPr>
                      <a:r>
                        <a:rPr lang="en-US" sz="800">
                          <a:solidFill>
                            <a:srgbClr val="9B00CF"/>
                          </a:solidFill>
                        </a:rPr>
                        <a:t>Works with project manager to ensure project/investment processes and decisions meet government policies and practices</a:t>
                      </a:r>
                    </a:p>
                    <a:p>
                      <a:pPr marL="171450" indent="-171450">
                        <a:buFont typeface="Arial" panose="020B0604020202020204" pitchFamily="34" charset="0"/>
                        <a:buChar char="•"/>
                      </a:pPr>
                      <a:r>
                        <a:rPr lang="en-US" sz="800">
                          <a:solidFill>
                            <a:srgbClr val="9B00CF"/>
                          </a:solidFill>
                        </a:rPr>
                        <a:t>Reviews results and provides recommendations to investment/project team according to Information Resource (IR) governance charter</a:t>
                      </a:r>
                    </a:p>
                    <a:p>
                      <a:pPr marL="171450" indent="-171450">
                        <a:buFont typeface="Arial" panose="020B0604020202020204" pitchFamily="34" charset="0"/>
                        <a:buChar char="•"/>
                      </a:pPr>
                      <a:r>
                        <a:rPr lang="en-US" sz="800">
                          <a:solidFill>
                            <a:srgbClr val="9B00CF"/>
                          </a:solidFill>
                        </a:rPr>
                        <a:t>Refer to your CDC Health Informatics Team (HIT) and CDC CGH governance for technical assistance</a:t>
                      </a:r>
                    </a:p>
                  </a:txBody>
                  <a:tcPr/>
                </a:tc>
                <a:extLst>
                  <a:ext uri="{0D108BD9-81ED-4DB2-BD59-A6C34878D82A}">
                    <a16:rowId xmlns:a16="http://schemas.microsoft.com/office/drawing/2014/main" val="4107991684"/>
                  </a:ext>
                </a:extLst>
              </a:tr>
            </a:tbl>
          </a:graphicData>
        </a:graphic>
      </p:graphicFrame>
    </p:spTree>
    <p:extLst>
      <p:ext uri="{BB962C8B-B14F-4D97-AF65-F5344CB8AC3E}">
        <p14:creationId xmlns:p14="http://schemas.microsoft.com/office/powerpoint/2010/main" val="12992062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753A6-CBD5-BBBE-F7C7-4A4D00733365}"/>
              </a:ext>
            </a:extLst>
          </p:cNvPr>
          <p:cNvSpPr>
            <a:spLocks noGrp="1"/>
          </p:cNvSpPr>
          <p:nvPr>
            <p:ph type="title"/>
          </p:nvPr>
        </p:nvSpPr>
        <p:spPr/>
        <p:txBody>
          <a:bodyPr/>
          <a:lstStyle/>
          <a:p>
            <a:r>
              <a:rPr lang="en-US">
                <a:latin typeface="Arial"/>
                <a:cs typeface="Arial"/>
              </a:rPr>
              <a:t>Tools available to support stakeholder coordination</a:t>
            </a:r>
            <a:endParaRPr lang="en-US"/>
          </a:p>
        </p:txBody>
      </p:sp>
      <p:sp>
        <p:nvSpPr>
          <p:cNvPr id="3" name="Content Placeholder 2">
            <a:extLst>
              <a:ext uri="{FF2B5EF4-FFF2-40B4-BE49-F238E27FC236}">
                <a16:creationId xmlns:a16="http://schemas.microsoft.com/office/drawing/2014/main" id="{F60FC279-1265-29D5-51DD-623820942276}"/>
              </a:ext>
            </a:extLst>
          </p:cNvPr>
          <p:cNvSpPr>
            <a:spLocks noGrp="1"/>
          </p:cNvSpPr>
          <p:nvPr>
            <p:ph idx="1"/>
          </p:nvPr>
        </p:nvSpPr>
        <p:spPr/>
        <p:txBody>
          <a:bodyPr vert="horz" lIns="91440" tIns="45720" rIns="91440" bIns="45720" rtlCol="0" anchor="t">
            <a:normAutofit/>
          </a:bodyPr>
          <a:lstStyle/>
          <a:p>
            <a:pPr marL="0" indent="0">
              <a:buNone/>
            </a:pPr>
            <a:r>
              <a:rPr lang="en-US" dirty="0">
                <a:latin typeface="Arial"/>
                <a:cs typeface="Arial"/>
              </a:rPr>
              <a:t>The following are tools that can be used for stakeholder coordination:  </a:t>
            </a:r>
          </a:p>
          <a:p>
            <a:pPr lvl="1"/>
            <a:r>
              <a:rPr lang="en-US" dirty="0">
                <a:latin typeface="Arial"/>
                <a:cs typeface="Arial"/>
              </a:rPr>
              <a:t>Calendar invites</a:t>
            </a:r>
          </a:p>
          <a:p>
            <a:pPr lvl="1"/>
            <a:r>
              <a:rPr lang="en-US" dirty="0">
                <a:latin typeface="Arial"/>
                <a:cs typeface="Arial"/>
              </a:rPr>
              <a:t>Doodle polls rather than email for establishing meeting times</a:t>
            </a:r>
          </a:p>
          <a:p>
            <a:pPr lvl="1"/>
            <a:r>
              <a:rPr lang="en-US" dirty="0">
                <a:latin typeface="Arial"/>
                <a:cs typeface="Arial"/>
              </a:rPr>
              <a:t>Meeting summaries and action point</a:t>
            </a:r>
          </a:p>
          <a:p>
            <a:pPr lvl="1"/>
            <a:r>
              <a:rPr lang="en-US" dirty="0">
                <a:latin typeface="Arial"/>
                <a:cs typeface="Arial"/>
              </a:rPr>
              <a:t>Value of shared repository of knowledge/documents/resources</a:t>
            </a:r>
          </a:p>
          <a:p>
            <a:pPr lvl="1"/>
            <a:r>
              <a:rPr lang="en-US" dirty="0">
                <a:latin typeface="Arial"/>
                <a:cs typeface="Arial"/>
              </a:rPr>
              <a:t>Excel or Google spreadsheets are your friend</a:t>
            </a:r>
          </a:p>
          <a:p>
            <a:endParaRPr lang="en-US"/>
          </a:p>
        </p:txBody>
      </p:sp>
    </p:spTree>
    <p:extLst>
      <p:ext uri="{BB962C8B-B14F-4D97-AF65-F5344CB8AC3E}">
        <p14:creationId xmlns:p14="http://schemas.microsoft.com/office/powerpoint/2010/main" val="20461956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DCC6A-3166-A0E7-4618-F50724FD0713}"/>
              </a:ext>
            </a:extLst>
          </p:cNvPr>
          <p:cNvSpPr>
            <a:spLocks noGrp="1"/>
          </p:cNvSpPr>
          <p:nvPr>
            <p:ph type="title"/>
          </p:nvPr>
        </p:nvSpPr>
        <p:spPr/>
        <p:txBody>
          <a:bodyPr/>
          <a:lstStyle/>
          <a:p>
            <a:r>
              <a:rPr lang="en-US">
                <a:latin typeface="Arial"/>
                <a:cs typeface="Arial"/>
              </a:rPr>
              <a:t>Good governance: scope management</a:t>
            </a:r>
            <a:endParaRPr lang="en-US"/>
          </a:p>
        </p:txBody>
      </p:sp>
      <p:sp>
        <p:nvSpPr>
          <p:cNvPr id="3" name="Content Placeholder 2">
            <a:extLst>
              <a:ext uri="{FF2B5EF4-FFF2-40B4-BE49-F238E27FC236}">
                <a16:creationId xmlns:a16="http://schemas.microsoft.com/office/drawing/2014/main" id="{48628235-0677-1C17-78D2-57012F652703}"/>
              </a:ext>
            </a:extLst>
          </p:cNvPr>
          <p:cNvSpPr>
            <a:spLocks noGrp="1"/>
          </p:cNvSpPr>
          <p:nvPr>
            <p:ph idx="1"/>
          </p:nvPr>
        </p:nvSpPr>
        <p:spPr/>
        <p:txBody>
          <a:bodyPr vert="horz" lIns="91440" tIns="45720" rIns="91440" bIns="45720" rtlCol="0" anchor="t">
            <a:normAutofit/>
          </a:bodyPr>
          <a:lstStyle/>
          <a:p>
            <a:r>
              <a:rPr lang="en-US" dirty="0">
                <a:latin typeface="Arial"/>
                <a:cs typeface="Arial"/>
              </a:rPr>
              <a:t>Your project scope should be tied to the definition of success </a:t>
            </a:r>
            <a:endParaRPr lang="en-US" dirty="0"/>
          </a:p>
          <a:p>
            <a:r>
              <a:rPr lang="en-US">
                <a:latin typeface="Arial"/>
                <a:cs typeface="Arial"/>
              </a:rPr>
              <a:t>Clarifies in-scope and out-of-scope,  i.e., what you are doing and what you are NOT </a:t>
            </a:r>
            <a:r>
              <a:rPr lang="en-US" dirty="0">
                <a:latin typeface="Arial"/>
                <a:cs typeface="Arial"/>
              </a:rPr>
              <a:t>doing.</a:t>
            </a:r>
          </a:p>
          <a:p>
            <a:pPr lvl="1"/>
            <a:r>
              <a:rPr lang="en-US" dirty="0">
                <a:latin typeface="Arial"/>
                <a:cs typeface="Arial"/>
              </a:rPr>
              <a:t>Example: The implementing partners on the EMR project will provide training of trainers, but not direct user training</a:t>
            </a:r>
          </a:p>
          <a:p>
            <a:pPr lvl="1"/>
            <a:r>
              <a:rPr lang="en-US" dirty="0">
                <a:latin typeface="Arial"/>
                <a:cs typeface="Arial"/>
              </a:rPr>
              <a:t>Example:  The project will define the interoperability requirements between the Immunization Register module and the Logistics Management Information System (LMIS) but the actual integration is out of scope for this project. </a:t>
            </a:r>
          </a:p>
          <a:p>
            <a:pPr marL="0" indent="0">
              <a:buNone/>
            </a:pPr>
            <a:endParaRPr lang="en-US">
              <a:latin typeface="Arial"/>
              <a:cs typeface="Arial"/>
            </a:endParaRPr>
          </a:p>
        </p:txBody>
      </p:sp>
    </p:spTree>
    <p:extLst>
      <p:ext uri="{BB962C8B-B14F-4D97-AF65-F5344CB8AC3E}">
        <p14:creationId xmlns:p14="http://schemas.microsoft.com/office/powerpoint/2010/main" val="25145961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5" name="Connector: Elbow 74">
            <a:extLst>
              <a:ext uri="{FF2B5EF4-FFF2-40B4-BE49-F238E27FC236}">
                <a16:creationId xmlns:a16="http://schemas.microsoft.com/office/drawing/2014/main" id="{E8C0E469-4723-96B5-7C4B-0825447847A2}"/>
              </a:ext>
            </a:extLst>
          </p:cNvPr>
          <p:cNvCxnSpPr>
            <a:cxnSpLocks/>
            <a:stCxn id="29" idx="3"/>
          </p:cNvCxnSpPr>
          <p:nvPr/>
        </p:nvCxnSpPr>
        <p:spPr>
          <a:xfrm flipV="1">
            <a:off x="10386265" y="3464995"/>
            <a:ext cx="255171" cy="573897"/>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Connector: Elbow 59">
            <a:extLst>
              <a:ext uri="{FF2B5EF4-FFF2-40B4-BE49-F238E27FC236}">
                <a16:creationId xmlns:a16="http://schemas.microsoft.com/office/drawing/2014/main" id="{4A6575B4-F466-5076-DC07-C85F35DE2AE7}"/>
              </a:ext>
            </a:extLst>
          </p:cNvPr>
          <p:cNvCxnSpPr>
            <a:cxnSpLocks/>
            <a:stCxn id="23" idx="3"/>
          </p:cNvCxnSpPr>
          <p:nvPr/>
        </p:nvCxnSpPr>
        <p:spPr>
          <a:xfrm flipH="1">
            <a:off x="10372833" y="2381531"/>
            <a:ext cx="471312" cy="1830278"/>
          </a:xfrm>
          <a:prstGeom prst="bentConnector4">
            <a:avLst>
              <a:gd name="adj1" fmla="val -76505"/>
              <a:gd name="adj2" fmla="val 100315"/>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Connector: Elbow 57">
            <a:extLst>
              <a:ext uri="{FF2B5EF4-FFF2-40B4-BE49-F238E27FC236}">
                <a16:creationId xmlns:a16="http://schemas.microsoft.com/office/drawing/2014/main" id="{F333A1D2-894D-E13F-4F5E-1BAAF70A37C4}"/>
              </a:ext>
            </a:extLst>
          </p:cNvPr>
          <p:cNvCxnSpPr>
            <a:stCxn id="27" idx="0"/>
            <a:endCxn id="23" idx="2"/>
          </p:cNvCxnSpPr>
          <p:nvPr/>
        </p:nvCxnSpPr>
        <p:spPr>
          <a:xfrm rot="16200000" flipV="1">
            <a:off x="10300842" y="2841669"/>
            <a:ext cx="519530" cy="235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Connector: Elbow 47">
            <a:extLst>
              <a:ext uri="{FF2B5EF4-FFF2-40B4-BE49-F238E27FC236}">
                <a16:creationId xmlns:a16="http://schemas.microsoft.com/office/drawing/2014/main" id="{163F64A4-ECD7-3364-EB3F-D03F81D32B1E}"/>
              </a:ext>
            </a:extLst>
          </p:cNvPr>
          <p:cNvCxnSpPr>
            <a:cxnSpLocks/>
            <a:endCxn id="32" idx="0"/>
          </p:cNvCxnSpPr>
          <p:nvPr/>
        </p:nvCxnSpPr>
        <p:spPr>
          <a:xfrm rot="16200000" flipH="1">
            <a:off x="8190372" y="4515791"/>
            <a:ext cx="1305642" cy="593966"/>
          </a:xfrm>
          <a:prstGeom prst="bentConnector3">
            <a:avLst>
              <a:gd name="adj1" fmla="val -126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Connector: Elbow 43">
            <a:extLst>
              <a:ext uri="{FF2B5EF4-FFF2-40B4-BE49-F238E27FC236}">
                <a16:creationId xmlns:a16="http://schemas.microsoft.com/office/drawing/2014/main" id="{0AEB2B63-DABE-36A7-3089-44C8A031F608}"/>
              </a:ext>
            </a:extLst>
          </p:cNvPr>
          <p:cNvCxnSpPr>
            <a:cxnSpLocks/>
            <a:stCxn id="22" idx="3"/>
            <a:endCxn id="28" idx="3"/>
          </p:cNvCxnSpPr>
          <p:nvPr/>
        </p:nvCxnSpPr>
        <p:spPr>
          <a:xfrm flipH="1">
            <a:off x="8546212" y="2419881"/>
            <a:ext cx="598677" cy="1608883"/>
          </a:xfrm>
          <a:prstGeom prst="bentConnector3">
            <a:avLst>
              <a:gd name="adj1" fmla="val -38184"/>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Connector: Elbow 38">
            <a:extLst>
              <a:ext uri="{FF2B5EF4-FFF2-40B4-BE49-F238E27FC236}">
                <a16:creationId xmlns:a16="http://schemas.microsoft.com/office/drawing/2014/main" id="{677FB15E-7734-7C4F-B3F6-7D6DC279848A}"/>
              </a:ext>
            </a:extLst>
          </p:cNvPr>
          <p:cNvCxnSpPr>
            <a:cxnSpLocks/>
            <a:stCxn id="28" idx="0"/>
            <a:endCxn id="26" idx="1"/>
          </p:cNvCxnSpPr>
          <p:nvPr/>
        </p:nvCxnSpPr>
        <p:spPr>
          <a:xfrm rot="5400000" flipH="1" flipV="1">
            <a:off x="8161916" y="3417511"/>
            <a:ext cx="532501" cy="323915"/>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0F605A4F-0AC5-BB93-C6F2-9546F1F80F64}"/>
              </a:ext>
            </a:extLst>
          </p:cNvPr>
          <p:cNvCxnSpPr>
            <a:cxnSpLocks/>
          </p:cNvCxnSpPr>
          <p:nvPr/>
        </p:nvCxnSpPr>
        <p:spPr>
          <a:xfrm flipV="1">
            <a:off x="8860172" y="2614620"/>
            <a:ext cx="0" cy="4887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36DCC6A-3166-A0E7-4618-F50724FD0713}"/>
              </a:ext>
            </a:extLst>
          </p:cNvPr>
          <p:cNvSpPr>
            <a:spLocks noGrp="1"/>
          </p:cNvSpPr>
          <p:nvPr>
            <p:ph type="title"/>
          </p:nvPr>
        </p:nvSpPr>
        <p:spPr/>
        <p:txBody>
          <a:bodyPr/>
          <a:lstStyle/>
          <a:p>
            <a:r>
              <a:rPr lang="en-US">
                <a:latin typeface="Arial"/>
                <a:cs typeface="Arial"/>
              </a:rPr>
              <a:t>Good governance: decision making</a:t>
            </a:r>
            <a:endParaRPr lang="en-US"/>
          </a:p>
        </p:txBody>
      </p:sp>
      <p:sp>
        <p:nvSpPr>
          <p:cNvPr id="3" name="Content Placeholder 2">
            <a:extLst>
              <a:ext uri="{FF2B5EF4-FFF2-40B4-BE49-F238E27FC236}">
                <a16:creationId xmlns:a16="http://schemas.microsoft.com/office/drawing/2014/main" id="{48628235-0677-1C17-78D2-57012F652703}"/>
              </a:ext>
            </a:extLst>
          </p:cNvPr>
          <p:cNvSpPr>
            <a:spLocks noGrp="1"/>
          </p:cNvSpPr>
          <p:nvPr>
            <p:ph idx="1"/>
          </p:nvPr>
        </p:nvSpPr>
        <p:spPr>
          <a:xfrm>
            <a:off x="838200" y="2179529"/>
            <a:ext cx="5555319" cy="3670126"/>
          </a:xfrm>
        </p:spPr>
        <p:txBody>
          <a:bodyPr vert="horz" lIns="91440" tIns="45720" rIns="91440" bIns="45720" rtlCol="0" anchor="t">
            <a:normAutofit/>
          </a:bodyPr>
          <a:lstStyle/>
          <a:p>
            <a:pPr marL="0" indent="0">
              <a:buNone/>
            </a:pPr>
            <a:r>
              <a:rPr lang="en-US" sz="1800" dirty="0">
                <a:latin typeface="Arial"/>
                <a:cs typeface="Arial"/>
              </a:rPr>
              <a:t>See section 2.1 in the Prepare template</a:t>
            </a:r>
          </a:p>
          <a:p>
            <a:pPr marL="0" indent="0">
              <a:buNone/>
            </a:pPr>
            <a:endParaRPr lang="en-US" sz="1800" dirty="0">
              <a:latin typeface="Arial"/>
              <a:cs typeface="Arial"/>
            </a:endParaRPr>
          </a:p>
          <a:p>
            <a:pPr marL="0" indent="0">
              <a:spcBef>
                <a:spcPts val="0"/>
              </a:spcBef>
              <a:buNone/>
            </a:pPr>
            <a:r>
              <a:rPr lang="en-US" sz="2400" dirty="0">
                <a:ea typeface="Verdana"/>
              </a:rPr>
              <a:t>Provide a workflow to think through decisions that have and do not have funding implications</a:t>
            </a:r>
          </a:p>
          <a:p>
            <a:pPr marL="0" indent="0">
              <a:buNone/>
            </a:pPr>
            <a:endParaRPr lang="en-US" sz="1800" dirty="0">
              <a:latin typeface="Arial"/>
              <a:cs typeface="Arial"/>
            </a:endParaRPr>
          </a:p>
        </p:txBody>
      </p:sp>
      <p:grpSp>
        <p:nvGrpSpPr>
          <p:cNvPr id="15" name="Group 14">
            <a:extLst>
              <a:ext uri="{FF2B5EF4-FFF2-40B4-BE49-F238E27FC236}">
                <a16:creationId xmlns:a16="http://schemas.microsoft.com/office/drawing/2014/main" id="{A044FD21-E28E-7F4A-7682-F7AB4C1656C9}"/>
              </a:ext>
            </a:extLst>
          </p:cNvPr>
          <p:cNvGrpSpPr/>
          <p:nvPr/>
        </p:nvGrpSpPr>
        <p:grpSpPr>
          <a:xfrm rot="16200000">
            <a:off x="5545054" y="3705317"/>
            <a:ext cx="3952920" cy="677228"/>
            <a:chOff x="6469988" y="2008794"/>
            <a:chExt cx="3952920" cy="677228"/>
          </a:xfrm>
        </p:grpSpPr>
        <p:sp>
          <p:nvSpPr>
            <p:cNvPr id="6" name="Rectangle 5">
              <a:extLst>
                <a:ext uri="{FF2B5EF4-FFF2-40B4-BE49-F238E27FC236}">
                  <a16:creationId xmlns:a16="http://schemas.microsoft.com/office/drawing/2014/main" id="{F3DA18F5-D067-476E-BBA6-EB00333DF8AF}"/>
                </a:ext>
              </a:extLst>
            </p:cNvPr>
            <p:cNvSpPr/>
            <p:nvPr/>
          </p:nvSpPr>
          <p:spPr>
            <a:xfrm>
              <a:off x="6469988" y="2008794"/>
              <a:ext cx="3952920" cy="29392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HIS Decision Making</a:t>
              </a:r>
            </a:p>
          </p:txBody>
        </p:sp>
        <p:sp>
          <p:nvSpPr>
            <p:cNvPr id="7" name="Rectangle 6">
              <a:extLst>
                <a:ext uri="{FF2B5EF4-FFF2-40B4-BE49-F238E27FC236}">
                  <a16:creationId xmlns:a16="http://schemas.microsoft.com/office/drawing/2014/main" id="{4F32139E-987F-9064-EDD9-FD56E24F0CF9}"/>
                </a:ext>
              </a:extLst>
            </p:cNvPr>
            <p:cNvSpPr/>
            <p:nvPr/>
          </p:nvSpPr>
          <p:spPr>
            <a:xfrm>
              <a:off x="6469988" y="2302721"/>
              <a:ext cx="791780" cy="383301"/>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b="1">
                  <a:solidFill>
                    <a:schemeClr val="tx1"/>
                  </a:solidFill>
                </a:rPr>
                <a:t>Funder</a:t>
              </a:r>
            </a:p>
          </p:txBody>
        </p:sp>
        <p:sp>
          <p:nvSpPr>
            <p:cNvPr id="11" name="Rectangle 10">
              <a:extLst>
                <a:ext uri="{FF2B5EF4-FFF2-40B4-BE49-F238E27FC236}">
                  <a16:creationId xmlns:a16="http://schemas.microsoft.com/office/drawing/2014/main" id="{EA496556-733D-6B94-BCBD-15B1070602E2}"/>
                </a:ext>
              </a:extLst>
            </p:cNvPr>
            <p:cNvSpPr/>
            <p:nvPr/>
          </p:nvSpPr>
          <p:spPr>
            <a:xfrm>
              <a:off x="7261768" y="2302721"/>
              <a:ext cx="791780" cy="383301"/>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b="1">
                  <a:solidFill>
                    <a:schemeClr val="tx1"/>
                  </a:solidFill>
                </a:rPr>
                <a:t>Implementing Partner</a:t>
              </a:r>
            </a:p>
          </p:txBody>
        </p:sp>
        <p:sp>
          <p:nvSpPr>
            <p:cNvPr id="12" name="Rectangle 11">
              <a:extLst>
                <a:ext uri="{FF2B5EF4-FFF2-40B4-BE49-F238E27FC236}">
                  <a16:creationId xmlns:a16="http://schemas.microsoft.com/office/drawing/2014/main" id="{EDD44FFB-B9BE-9F92-7C74-78D7253EA254}"/>
                </a:ext>
              </a:extLst>
            </p:cNvPr>
            <p:cNvSpPr/>
            <p:nvPr/>
          </p:nvSpPr>
          <p:spPr>
            <a:xfrm>
              <a:off x="8053548" y="2302720"/>
              <a:ext cx="791780" cy="383301"/>
            </a:xfrm>
            <a:prstGeom prst="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b="1">
                  <a:solidFill>
                    <a:schemeClr val="tx1"/>
                  </a:solidFill>
                </a:rPr>
                <a:t>Technical Team</a:t>
              </a:r>
            </a:p>
          </p:txBody>
        </p:sp>
        <p:sp>
          <p:nvSpPr>
            <p:cNvPr id="13" name="Rectangle 12">
              <a:extLst>
                <a:ext uri="{FF2B5EF4-FFF2-40B4-BE49-F238E27FC236}">
                  <a16:creationId xmlns:a16="http://schemas.microsoft.com/office/drawing/2014/main" id="{92997EC6-FFEC-B2FF-8265-6BC17CAE1D38}"/>
                </a:ext>
              </a:extLst>
            </p:cNvPr>
            <p:cNvSpPr/>
            <p:nvPr/>
          </p:nvSpPr>
          <p:spPr>
            <a:xfrm>
              <a:off x="8845328" y="2302720"/>
              <a:ext cx="791780" cy="38330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b="1">
                  <a:solidFill>
                    <a:schemeClr val="tx1"/>
                  </a:solidFill>
                </a:rPr>
                <a:t>Technical Working Group</a:t>
              </a:r>
            </a:p>
          </p:txBody>
        </p:sp>
        <p:sp>
          <p:nvSpPr>
            <p:cNvPr id="14" name="Rectangle 13">
              <a:extLst>
                <a:ext uri="{FF2B5EF4-FFF2-40B4-BE49-F238E27FC236}">
                  <a16:creationId xmlns:a16="http://schemas.microsoft.com/office/drawing/2014/main" id="{2069F553-3F19-EC23-242F-26B18434F597}"/>
                </a:ext>
              </a:extLst>
            </p:cNvPr>
            <p:cNvSpPr/>
            <p:nvPr/>
          </p:nvSpPr>
          <p:spPr>
            <a:xfrm>
              <a:off x="9631128" y="2302720"/>
              <a:ext cx="791780" cy="383301"/>
            </a:xfrm>
            <a:prstGeom prst="rect">
              <a:avLst/>
            </a:prstGeom>
            <a:solidFill>
              <a:schemeClr val="tx2">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b="1">
                  <a:solidFill>
                    <a:schemeClr val="tx1"/>
                  </a:solidFill>
                </a:rPr>
                <a:t>Ministry of Health</a:t>
              </a:r>
            </a:p>
          </p:txBody>
        </p:sp>
      </p:grpSp>
      <p:sp>
        <p:nvSpPr>
          <p:cNvPr id="16" name="Rectangle 15">
            <a:extLst>
              <a:ext uri="{FF2B5EF4-FFF2-40B4-BE49-F238E27FC236}">
                <a16:creationId xmlns:a16="http://schemas.microsoft.com/office/drawing/2014/main" id="{6CC68AF1-FC6D-5064-7845-F32FF27100D5}"/>
              </a:ext>
            </a:extLst>
          </p:cNvPr>
          <p:cNvSpPr/>
          <p:nvPr/>
        </p:nvSpPr>
        <p:spPr>
          <a:xfrm>
            <a:off x="7860127" y="2067470"/>
            <a:ext cx="1840054" cy="78579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C0F07C5-D297-EAD5-E315-A497FDEA03D8}"/>
              </a:ext>
            </a:extLst>
          </p:cNvPr>
          <p:cNvSpPr/>
          <p:nvPr/>
        </p:nvSpPr>
        <p:spPr>
          <a:xfrm>
            <a:off x="9700181" y="2067470"/>
            <a:ext cx="1840054" cy="78579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FAEDC1F-C51E-844C-F570-F4F7B6E17D82}"/>
              </a:ext>
            </a:extLst>
          </p:cNvPr>
          <p:cNvSpPr/>
          <p:nvPr/>
        </p:nvSpPr>
        <p:spPr>
          <a:xfrm>
            <a:off x="7860127" y="2853269"/>
            <a:ext cx="1840054" cy="79776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9B70312-2DC3-4C28-E095-26E9332479B2}"/>
              </a:ext>
            </a:extLst>
          </p:cNvPr>
          <p:cNvSpPr/>
          <p:nvPr/>
        </p:nvSpPr>
        <p:spPr>
          <a:xfrm>
            <a:off x="9700181" y="2853269"/>
            <a:ext cx="1840054" cy="79776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BCF993C-472E-56E0-8070-D1E7ABCD44C0}"/>
              </a:ext>
            </a:extLst>
          </p:cNvPr>
          <p:cNvSpPr/>
          <p:nvPr/>
        </p:nvSpPr>
        <p:spPr>
          <a:xfrm>
            <a:off x="7860127" y="3648041"/>
            <a:ext cx="1840054" cy="78579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565C33B-25AC-10E6-34BD-50E1E99C25B9}"/>
              </a:ext>
            </a:extLst>
          </p:cNvPr>
          <p:cNvSpPr/>
          <p:nvPr/>
        </p:nvSpPr>
        <p:spPr>
          <a:xfrm>
            <a:off x="9700181" y="3648041"/>
            <a:ext cx="1840054" cy="78579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E00653B-CF12-9E14-3762-482971DC4AED}"/>
              </a:ext>
            </a:extLst>
          </p:cNvPr>
          <p:cNvSpPr/>
          <p:nvPr/>
        </p:nvSpPr>
        <p:spPr>
          <a:xfrm>
            <a:off x="7860127" y="4433840"/>
            <a:ext cx="1840054" cy="79776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57013D1-2D52-C9B3-A55D-F8ACD1A54192}"/>
              </a:ext>
            </a:extLst>
          </p:cNvPr>
          <p:cNvSpPr/>
          <p:nvPr/>
        </p:nvSpPr>
        <p:spPr>
          <a:xfrm>
            <a:off x="9700181" y="4433840"/>
            <a:ext cx="1840054" cy="79776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A66E903-5067-F953-94D1-2840905EEA97}"/>
              </a:ext>
            </a:extLst>
          </p:cNvPr>
          <p:cNvSpPr/>
          <p:nvPr/>
        </p:nvSpPr>
        <p:spPr>
          <a:xfrm>
            <a:off x="7860127" y="5228611"/>
            <a:ext cx="1840054" cy="79776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7111873-60EC-3218-C8A4-31EDD4069CBC}"/>
              </a:ext>
            </a:extLst>
          </p:cNvPr>
          <p:cNvSpPr/>
          <p:nvPr/>
        </p:nvSpPr>
        <p:spPr>
          <a:xfrm>
            <a:off x="9700181" y="5228611"/>
            <a:ext cx="1840052" cy="79477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0B07A68-BFDB-DCA5-2710-768FA38BC99D}"/>
              </a:ext>
            </a:extLst>
          </p:cNvPr>
          <p:cNvSpPr/>
          <p:nvPr/>
        </p:nvSpPr>
        <p:spPr>
          <a:xfrm>
            <a:off x="8575455" y="2225141"/>
            <a:ext cx="569434" cy="38947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a:solidFill>
                  <a:schemeClr val="tx1"/>
                </a:solidFill>
              </a:rPr>
              <a:t>HIS Director</a:t>
            </a:r>
          </a:p>
        </p:txBody>
      </p:sp>
      <p:sp>
        <p:nvSpPr>
          <p:cNvPr id="23" name="Rectangle 22">
            <a:extLst>
              <a:ext uri="{FF2B5EF4-FFF2-40B4-BE49-F238E27FC236}">
                <a16:creationId xmlns:a16="http://schemas.microsoft.com/office/drawing/2014/main" id="{EBF61096-C64D-CD7D-B45E-E44D96F8D0C1}"/>
              </a:ext>
            </a:extLst>
          </p:cNvPr>
          <p:cNvSpPr/>
          <p:nvPr/>
        </p:nvSpPr>
        <p:spPr>
          <a:xfrm>
            <a:off x="10274711" y="2179978"/>
            <a:ext cx="569434" cy="40310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a:solidFill>
                  <a:schemeClr val="tx1"/>
                </a:solidFill>
              </a:rPr>
              <a:t>HIS Director</a:t>
            </a:r>
          </a:p>
        </p:txBody>
      </p:sp>
      <p:sp>
        <p:nvSpPr>
          <p:cNvPr id="26" name="Rectangle 25">
            <a:extLst>
              <a:ext uri="{FF2B5EF4-FFF2-40B4-BE49-F238E27FC236}">
                <a16:creationId xmlns:a16="http://schemas.microsoft.com/office/drawing/2014/main" id="{79AB0A32-2267-64A3-D7D8-9A244363EE5D}"/>
              </a:ext>
            </a:extLst>
          </p:cNvPr>
          <p:cNvSpPr/>
          <p:nvPr/>
        </p:nvSpPr>
        <p:spPr>
          <a:xfrm>
            <a:off x="8590124" y="3133563"/>
            <a:ext cx="504818" cy="35930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a:solidFill>
                  <a:schemeClr val="tx1"/>
                </a:solidFill>
              </a:rPr>
              <a:t>TWG</a:t>
            </a:r>
          </a:p>
        </p:txBody>
      </p:sp>
      <p:sp>
        <p:nvSpPr>
          <p:cNvPr id="27" name="Rectangle 26">
            <a:extLst>
              <a:ext uri="{FF2B5EF4-FFF2-40B4-BE49-F238E27FC236}">
                <a16:creationId xmlns:a16="http://schemas.microsoft.com/office/drawing/2014/main" id="{882B2906-1D14-45F6-FB99-8A091AF14855}"/>
              </a:ext>
            </a:extLst>
          </p:cNvPr>
          <p:cNvSpPr/>
          <p:nvPr/>
        </p:nvSpPr>
        <p:spPr>
          <a:xfrm>
            <a:off x="10281781" y="3102613"/>
            <a:ext cx="560007" cy="36609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a:solidFill>
                  <a:schemeClr val="tx1"/>
                </a:solidFill>
              </a:rPr>
              <a:t>TWG</a:t>
            </a:r>
          </a:p>
        </p:txBody>
      </p:sp>
      <p:sp>
        <p:nvSpPr>
          <p:cNvPr id="28" name="Rectangle 27">
            <a:extLst>
              <a:ext uri="{FF2B5EF4-FFF2-40B4-BE49-F238E27FC236}">
                <a16:creationId xmlns:a16="http://schemas.microsoft.com/office/drawing/2014/main" id="{F036D15A-586C-2B1F-671C-4AA35FE45EB4}"/>
              </a:ext>
            </a:extLst>
          </p:cNvPr>
          <p:cNvSpPr/>
          <p:nvPr/>
        </p:nvSpPr>
        <p:spPr>
          <a:xfrm>
            <a:off x="7986205" y="3845718"/>
            <a:ext cx="560007" cy="36609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a:solidFill>
                  <a:schemeClr val="tx1"/>
                </a:solidFill>
              </a:rPr>
              <a:t>Project Manager</a:t>
            </a:r>
          </a:p>
        </p:txBody>
      </p:sp>
      <p:sp>
        <p:nvSpPr>
          <p:cNvPr id="29" name="Rectangle 28">
            <a:extLst>
              <a:ext uri="{FF2B5EF4-FFF2-40B4-BE49-F238E27FC236}">
                <a16:creationId xmlns:a16="http://schemas.microsoft.com/office/drawing/2014/main" id="{AA667CDB-C1F4-9619-2A03-BA7D1D7D101C}"/>
              </a:ext>
            </a:extLst>
          </p:cNvPr>
          <p:cNvSpPr/>
          <p:nvPr/>
        </p:nvSpPr>
        <p:spPr>
          <a:xfrm>
            <a:off x="9826258" y="3855846"/>
            <a:ext cx="560007" cy="36609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a:solidFill>
                  <a:schemeClr val="tx1"/>
                </a:solidFill>
              </a:rPr>
              <a:t>Project Manager</a:t>
            </a:r>
          </a:p>
        </p:txBody>
      </p:sp>
      <p:sp>
        <p:nvSpPr>
          <p:cNvPr id="30" name="Rectangle 29">
            <a:extLst>
              <a:ext uri="{FF2B5EF4-FFF2-40B4-BE49-F238E27FC236}">
                <a16:creationId xmlns:a16="http://schemas.microsoft.com/office/drawing/2014/main" id="{C0485A41-48C5-4754-5790-6F5ECBDCE180}"/>
              </a:ext>
            </a:extLst>
          </p:cNvPr>
          <p:cNvSpPr/>
          <p:nvPr/>
        </p:nvSpPr>
        <p:spPr>
          <a:xfrm>
            <a:off x="7986205" y="4628527"/>
            <a:ext cx="560007" cy="36609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a:solidFill>
                  <a:schemeClr val="tx1"/>
                </a:solidFill>
              </a:rPr>
              <a:t>Project Director</a:t>
            </a:r>
          </a:p>
        </p:txBody>
      </p:sp>
      <p:sp>
        <p:nvSpPr>
          <p:cNvPr id="31" name="Rectangle 30">
            <a:extLst>
              <a:ext uri="{FF2B5EF4-FFF2-40B4-BE49-F238E27FC236}">
                <a16:creationId xmlns:a16="http://schemas.microsoft.com/office/drawing/2014/main" id="{7C4A5711-AAB6-90EB-2633-5E0E5356C960}"/>
              </a:ext>
            </a:extLst>
          </p:cNvPr>
          <p:cNvSpPr/>
          <p:nvPr/>
        </p:nvSpPr>
        <p:spPr>
          <a:xfrm>
            <a:off x="9826257" y="4648691"/>
            <a:ext cx="560007" cy="36609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a:solidFill>
                  <a:schemeClr val="tx1"/>
                </a:solidFill>
              </a:rPr>
              <a:t>Project Director</a:t>
            </a:r>
          </a:p>
        </p:txBody>
      </p:sp>
      <p:sp>
        <p:nvSpPr>
          <p:cNvPr id="32" name="Rectangle 31">
            <a:extLst>
              <a:ext uri="{FF2B5EF4-FFF2-40B4-BE49-F238E27FC236}">
                <a16:creationId xmlns:a16="http://schemas.microsoft.com/office/drawing/2014/main" id="{E04F673B-F2A3-C79E-3F82-6D55C8F2DDAD}"/>
              </a:ext>
            </a:extLst>
          </p:cNvPr>
          <p:cNvSpPr/>
          <p:nvPr/>
        </p:nvSpPr>
        <p:spPr>
          <a:xfrm>
            <a:off x="8860172" y="5465595"/>
            <a:ext cx="560007" cy="36609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a:solidFill>
                  <a:schemeClr val="tx1"/>
                </a:solidFill>
              </a:rPr>
              <a:t>CDC</a:t>
            </a:r>
          </a:p>
        </p:txBody>
      </p:sp>
      <p:sp>
        <p:nvSpPr>
          <p:cNvPr id="33" name="Rectangle 32">
            <a:extLst>
              <a:ext uri="{FF2B5EF4-FFF2-40B4-BE49-F238E27FC236}">
                <a16:creationId xmlns:a16="http://schemas.microsoft.com/office/drawing/2014/main" id="{B069BDA2-4603-DFCE-55A8-2C653A4FCB89}"/>
              </a:ext>
            </a:extLst>
          </p:cNvPr>
          <p:cNvSpPr/>
          <p:nvPr/>
        </p:nvSpPr>
        <p:spPr>
          <a:xfrm>
            <a:off x="8375035" y="2745809"/>
            <a:ext cx="970274" cy="28033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a:solidFill>
                  <a:schemeClr val="tx1"/>
                </a:solidFill>
              </a:rPr>
              <a:t>Final Recommendation</a:t>
            </a:r>
          </a:p>
        </p:txBody>
      </p:sp>
      <p:sp>
        <p:nvSpPr>
          <p:cNvPr id="37" name="Rectangle 36">
            <a:extLst>
              <a:ext uri="{FF2B5EF4-FFF2-40B4-BE49-F238E27FC236}">
                <a16:creationId xmlns:a16="http://schemas.microsoft.com/office/drawing/2014/main" id="{DE9060D3-0BAE-5424-2F56-172FEA71B3AC}"/>
              </a:ext>
            </a:extLst>
          </p:cNvPr>
          <p:cNvSpPr/>
          <p:nvPr/>
        </p:nvSpPr>
        <p:spPr>
          <a:xfrm>
            <a:off x="7897485" y="3356546"/>
            <a:ext cx="560007" cy="2656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a:solidFill>
                  <a:schemeClr val="tx1"/>
                </a:solidFill>
              </a:rPr>
              <a:t>Present Changes</a:t>
            </a:r>
          </a:p>
        </p:txBody>
      </p:sp>
      <p:sp>
        <p:nvSpPr>
          <p:cNvPr id="40" name="Rectangle 39">
            <a:extLst>
              <a:ext uri="{FF2B5EF4-FFF2-40B4-BE49-F238E27FC236}">
                <a16:creationId xmlns:a16="http://schemas.microsoft.com/office/drawing/2014/main" id="{BA5D247D-74E0-C16C-51F7-E49C4401C861}"/>
              </a:ext>
            </a:extLst>
          </p:cNvPr>
          <p:cNvSpPr/>
          <p:nvPr/>
        </p:nvSpPr>
        <p:spPr>
          <a:xfrm>
            <a:off x="9135026" y="3424020"/>
            <a:ext cx="565155" cy="17029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a:solidFill>
                  <a:schemeClr val="tx1"/>
                </a:solidFill>
              </a:rPr>
              <a:t>Approval</a:t>
            </a:r>
          </a:p>
        </p:txBody>
      </p:sp>
      <p:sp>
        <p:nvSpPr>
          <p:cNvPr id="46" name="Rectangle 45">
            <a:extLst>
              <a:ext uri="{FF2B5EF4-FFF2-40B4-BE49-F238E27FC236}">
                <a16:creationId xmlns:a16="http://schemas.microsoft.com/office/drawing/2014/main" id="{572E5F0A-C347-1DC1-B73B-D61737705744}"/>
              </a:ext>
            </a:extLst>
          </p:cNvPr>
          <p:cNvSpPr/>
          <p:nvPr/>
        </p:nvSpPr>
        <p:spPr>
          <a:xfrm>
            <a:off x="8736944" y="4657148"/>
            <a:ext cx="895920" cy="21041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a:solidFill>
                  <a:schemeClr val="tx1"/>
                </a:solidFill>
              </a:rPr>
              <a:t>Make Request to Funder</a:t>
            </a:r>
          </a:p>
        </p:txBody>
      </p:sp>
      <p:cxnSp>
        <p:nvCxnSpPr>
          <p:cNvPr id="53" name="Straight Arrow Connector 52">
            <a:extLst>
              <a:ext uri="{FF2B5EF4-FFF2-40B4-BE49-F238E27FC236}">
                <a16:creationId xmlns:a16="http://schemas.microsoft.com/office/drawing/2014/main" id="{45A48630-AD43-CB8F-C345-69E1CB320FB5}"/>
              </a:ext>
            </a:extLst>
          </p:cNvPr>
          <p:cNvCxnSpPr>
            <a:stCxn id="28" idx="2"/>
            <a:endCxn id="30" idx="0"/>
          </p:cNvCxnSpPr>
          <p:nvPr/>
        </p:nvCxnSpPr>
        <p:spPr>
          <a:xfrm>
            <a:off x="8266209" y="4211809"/>
            <a:ext cx="0" cy="41671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3D2EE18F-13B1-44CD-02B6-5AABF991E5DF}"/>
              </a:ext>
            </a:extLst>
          </p:cNvPr>
          <p:cNvSpPr/>
          <p:nvPr/>
        </p:nvSpPr>
        <p:spPr>
          <a:xfrm>
            <a:off x="10055856" y="2735441"/>
            <a:ext cx="970274" cy="28033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a:solidFill>
                  <a:schemeClr val="tx1"/>
                </a:solidFill>
              </a:rPr>
              <a:t>Final Recommendation</a:t>
            </a:r>
          </a:p>
        </p:txBody>
      </p:sp>
      <p:sp>
        <p:nvSpPr>
          <p:cNvPr id="55" name="Rectangle 54">
            <a:extLst>
              <a:ext uri="{FF2B5EF4-FFF2-40B4-BE49-F238E27FC236}">
                <a16:creationId xmlns:a16="http://schemas.microsoft.com/office/drawing/2014/main" id="{814BF48D-0990-2890-4A6E-13EF4BFB7409}"/>
              </a:ext>
            </a:extLst>
          </p:cNvPr>
          <p:cNvSpPr/>
          <p:nvPr/>
        </p:nvSpPr>
        <p:spPr>
          <a:xfrm>
            <a:off x="10914082" y="3190480"/>
            <a:ext cx="565155" cy="17029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a:solidFill>
                  <a:schemeClr val="tx1"/>
                </a:solidFill>
              </a:rPr>
              <a:t>Approval</a:t>
            </a:r>
          </a:p>
        </p:txBody>
      </p:sp>
      <p:sp>
        <p:nvSpPr>
          <p:cNvPr id="56" name="Rectangle 55">
            <a:extLst>
              <a:ext uri="{FF2B5EF4-FFF2-40B4-BE49-F238E27FC236}">
                <a16:creationId xmlns:a16="http://schemas.microsoft.com/office/drawing/2014/main" id="{36F8AA51-5FB3-F218-76B2-58BC64BB3A7B}"/>
              </a:ext>
            </a:extLst>
          </p:cNvPr>
          <p:cNvSpPr/>
          <p:nvPr/>
        </p:nvSpPr>
        <p:spPr>
          <a:xfrm>
            <a:off x="10411095" y="3724829"/>
            <a:ext cx="587891" cy="29450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a:solidFill>
                  <a:schemeClr val="tx1"/>
                </a:solidFill>
              </a:rPr>
              <a:t>Present Major Changes</a:t>
            </a:r>
          </a:p>
        </p:txBody>
      </p:sp>
      <p:cxnSp>
        <p:nvCxnSpPr>
          <p:cNvPr id="84" name="Straight Arrow Connector 83">
            <a:extLst>
              <a:ext uri="{FF2B5EF4-FFF2-40B4-BE49-F238E27FC236}">
                <a16:creationId xmlns:a16="http://schemas.microsoft.com/office/drawing/2014/main" id="{E5A16024-7D80-7425-5993-4081DE070985}"/>
              </a:ext>
            </a:extLst>
          </p:cNvPr>
          <p:cNvCxnSpPr>
            <a:stCxn id="29" idx="2"/>
            <a:endCxn id="31" idx="0"/>
          </p:cNvCxnSpPr>
          <p:nvPr/>
        </p:nvCxnSpPr>
        <p:spPr>
          <a:xfrm flipH="1">
            <a:off x="10106261" y="4221937"/>
            <a:ext cx="1" cy="42675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1B111381-09CC-D7D5-D5B3-09A405993E13}"/>
              </a:ext>
            </a:extLst>
          </p:cNvPr>
          <p:cNvSpPr txBox="1"/>
          <p:nvPr/>
        </p:nvSpPr>
        <p:spPr>
          <a:xfrm>
            <a:off x="9843885" y="1603731"/>
            <a:ext cx="1651868" cy="461665"/>
          </a:xfrm>
          <a:prstGeom prst="rect">
            <a:avLst/>
          </a:prstGeom>
          <a:noFill/>
        </p:spPr>
        <p:txBody>
          <a:bodyPr wrap="square" rtlCol="0">
            <a:spAutoFit/>
          </a:bodyPr>
          <a:lstStyle/>
          <a:p>
            <a:pPr algn="ctr"/>
            <a:r>
              <a:rPr lang="en-US" sz="1200"/>
              <a:t>Decisions without Funding Implications</a:t>
            </a:r>
          </a:p>
        </p:txBody>
      </p:sp>
      <p:sp>
        <p:nvSpPr>
          <p:cNvPr id="86" name="TextBox 85">
            <a:extLst>
              <a:ext uri="{FF2B5EF4-FFF2-40B4-BE49-F238E27FC236}">
                <a16:creationId xmlns:a16="http://schemas.microsoft.com/office/drawing/2014/main" id="{C0B5D0D2-1C65-5040-3FE8-172ABEC3079E}"/>
              </a:ext>
            </a:extLst>
          </p:cNvPr>
          <p:cNvSpPr txBox="1"/>
          <p:nvPr/>
        </p:nvSpPr>
        <p:spPr>
          <a:xfrm>
            <a:off x="7864101" y="1603731"/>
            <a:ext cx="1651868" cy="461665"/>
          </a:xfrm>
          <a:prstGeom prst="rect">
            <a:avLst/>
          </a:prstGeom>
          <a:noFill/>
        </p:spPr>
        <p:txBody>
          <a:bodyPr wrap="square" rtlCol="0">
            <a:spAutoFit/>
          </a:bodyPr>
          <a:lstStyle/>
          <a:p>
            <a:pPr algn="ctr"/>
            <a:r>
              <a:rPr lang="en-US" sz="1200"/>
              <a:t>Decisions with Funding Implications</a:t>
            </a:r>
          </a:p>
        </p:txBody>
      </p:sp>
    </p:spTree>
    <p:extLst>
      <p:ext uri="{BB962C8B-B14F-4D97-AF65-F5344CB8AC3E}">
        <p14:creationId xmlns:p14="http://schemas.microsoft.com/office/powerpoint/2010/main" val="31876600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DCC6A-3166-A0E7-4618-F50724FD0713}"/>
              </a:ext>
            </a:extLst>
          </p:cNvPr>
          <p:cNvSpPr>
            <a:spLocks noGrp="1"/>
          </p:cNvSpPr>
          <p:nvPr>
            <p:ph type="title"/>
          </p:nvPr>
        </p:nvSpPr>
        <p:spPr/>
        <p:txBody>
          <a:bodyPr/>
          <a:lstStyle/>
          <a:p>
            <a:r>
              <a:rPr lang="en-US">
                <a:latin typeface="Arial"/>
                <a:cs typeface="Arial"/>
              </a:rPr>
              <a:t>Introducing our case study</a:t>
            </a:r>
            <a:endParaRPr lang="en-US"/>
          </a:p>
        </p:txBody>
      </p:sp>
      <p:sp>
        <p:nvSpPr>
          <p:cNvPr id="3" name="Content Placeholder 2">
            <a:extLst>
              <a:ext uri="{FF2B5EF4-FFF2-40B4-BE49-F238E27FC236}">
                <a16:creationId xmlns:a16="http://schemas.microsoft.com/office/drawing/2014/main" id="{48628235-0677-1C17-78D2-57012F652703}"/>
              </a:ext>
            </a:extLst>
          </p:cNvPr>
          <p:cNvSpPr>
            <a:spLocks noGrp="1"/>
          </p:cNvSpPr>
          <p:nvPr>
            <p:ph idx="1"/>
          </p:nvPr>
        </p:nvSpPr>
        <p:spPr>
          <a:xfrm>
            <a:off x="838200" y="1978246"/>
            <a:ext cx="10084496" cy="3871409"/>
          </a:xfrm>
        </p:spPr>
        <p:txBody>
          <a:bodyPr vert="horz" lIns="91440" tIns="45720" rIns="91440" bIns="45720" rtlCol="0" anchor="t">
            <a:normAutofit/>
          </a:bodyPr>
          <a:lstStyle/>
          <a:p>
            <a:pPr>
              <a:buNone/>
            </a:pPr>
            <a:endParaRPr lang="en-US" sz="1800">
              <a:latin typeface="Arial"/>
              <a:cs typeface="Arial"/>
            </a:endParaRPr>
          </a:p>
          <a:p>
            <a:pPr marL="0" indent="0">
              <a:buNone/>
            </a:pPr>
            <a:r>
              <a:rPr lang="en-US" sz="1800" dirty="0">
                <a:latin typeface="Arial"/>
                <a:cs typeface="Arial"/>
              </a:rPr>
              <a:t>The national digital health agency in the Democratic Republic of Congo (DRC) is planning to introduce a new electronic medical record (EMR) system to replace the existing paper system used across the country. The system will be used at the point of care in the outpatient and antenatal clinics.</a:t>
            </a:r>
            <a:endParaRPr lang="en-US" sz="1800" i="1" dirty="0">
              <a:solidFill>
                <a:srgbClr val="38761D"/>
              </a:solidFill>
              <a:latin typeface="Arial"/>
              <a:cs typeface="Arial"/>
            </a:endParaRPr>
          </a:p>
          <a:p>
            <a:pPr marL="0" indent="0">
              <a:buNone/>
            </a:pPr>
            <a:r>
              <a:rPr lang="en-US" sz="1800" dirty="0">
                <a:latin typeface="Arial"/>
                <a:cs typeface="Arial"/>
              </a:rPr>
              <a:t>Before implementing across all health care facilities, they want to conduct a pilot phase in a few busy health centers: one urban, two peri-urban, and three rural. The goal is to ensure that the EMR system functions effectively, meets the needs of the health care providers, and improves patient care. </a:t>
            </a:r>
            <a:endParaRPr lang="en-US" sz="1800" i="1" dirty="0">
              <a:solidFill>
                <a:srgbClr val="38761D"/>
              </a:solidFill>
              <a:latin typeface="Arial"/>
              <a:cs typeface="Arial"/>
            </a:endParaRPr>
          </a:p>
          <a:p>
            <a:pPr marL="0" indent="0">
              <a:buNone/>
            </a:pPr>
            <a:r>
              <a:rPr lang="en-US" sz="1800" dirty="0">
                <a:solidFill>
                  <a:srgbClr val="000000"/>
                </a:solidFill>
                <a:latin typeface="Arial"/>
                <a:cs typeface="Arial"/>
              </a:rPr>
              <a:t>There are existing IT staff in the urban and peri-urban centers who are responsible for using and supporting another system used for aggregate data reporting. These are used by the data manager in one room of each facility.</a:t>
            </a:r>
          </a:p>
          <a:p>
            <a:pPr>
              <a:buNone/>
            </a:pPr>
            <a:endParaRPr lang="en-US" sz="1800" i="1">
              <a:solidFill>
                <a:srgbClr val="38761D"/>
              </a:solidFill>
              <a:latin typeface="Arial"/>
              <a:cs typeface="Arial"/>
            </a:endParaRPr>
          </a:p>
        </p:txBody>
      </p:sp>
    </p:spTree>
    <p:extLst>
      <p:ext uri="{BB962C8B-B14F-4D97-AF65-F5344CB8AC3E}">
        <p14:creationId xmlns:p14="http://schemas.microsoft.com/office/powerpoint/2010/main" val="2475184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DCC6A-3166-A0E7-4618-F50724FD0713}"/>
              </a:ext>
            </a:extLst>
          </p:cNvPr>
          <p:cNvSpPr>
            <a:spLocks noGrp="1"/>
          </p:cNvSpPr>
          <p:nvPr>
            <p:ph type="title"/>
          </p:nvPr>
        </p:nvSpPr>
        <p:spPr/>
        <p:txBody>
          <a:bodyPr/>
          <a:lstStyle/>
          <a:p>
            <a:r>
              <a:rPr lang="en-US">
                <a:latin typeface="Arial"/>
                <a:cs typeface="Arial"/>
              </a:rPr>
              <a:t>Activity: good governance role play</a:t>
            </a:r>
            <a:endParaRPr lang="en-US"/>
          </a:p>
        </p:txBody>
      </p:sp>
      <p:sp>
        <p:nvSpPr>
          <p:cNvPr id="3" name="Content Placeholder 2">
            <a:extLst>
              <a:ext uri="{FF2B5EF4-FFF2-40B4-BE49-F238E27FC236}">
                <a16:creationId xmlns:a16="http://schemas.microsoft.com/office/drawing/2014/main" id="{48628235-0677-1C17-78D2-57012F652703}"/>
              </a:ext>
            </a:extLst>
          </p:cNvPr>
          <p:cNvSpPr>
            <a:spLocks noGrp="1"/>
          </p:cNvSpPr>
          <p:nvPr>
            <p:ph idx="1"/>
          </p:nvPr>
        </p:nvSpPr>
        <p:spPr>
          <a:xfrm>
            <a:off x="838200" y="1935114"/>
            <a:ext cx="10084496" cy="4288352"/>
          </a:xfrm>
        </p:spPr>
        <p:txBody>
          <a:bodyPr vert="horz" lIns="91440" tIns="45720" rIns="91440" bIns="45720" rtlCol="0" anchor="t">
            <a:normAutofit fontScale="92500" lnSpcReduction="20000"/>
          </a:bodyPr>
          <a:lstStyle/>
          <a:p>
            <a:pPr marL="0" lvl="1" indent="0">
              <a:buNone/>
            </a:pPr>
            <a:r>
              <a:rPr lang="en-US" dirty="0">
                <a:latin typeface="Arial"/>
                <a:cs typeface="Arial"/>
              </a:rPr>
              <a:t>The facilitators will divide you into groups of four. </a:t>
            </a:r>
            <a:endParaRPr lang="en-US" dirty="0"/>
          </a:p>
          <a:p>
            <a:pPr marL="0" lvl="1" indent="0">
              <a:buNone/>
            </a:pPr>
            <a:endParaRPr lang="en-US">
              <a:latin typeface="Arial"/>
              <a:cs typeface="Arial"/>
            </a:endParaRPr>
          </a:p>
          <a:p>
            <a:pPr marL="0" lvl="1" indent="0">
              <a:buNone/>
            </a:pPr>
            <a:r>
              <a:rPr lang="en-US" dirty="0">
                <a:latin typeface="Arial"/>
                <a:cs typeface="Arial"/>
              </a:rPr>
              <a:t>Each member of the group will be given a card identifying them as one of the following personas:</a:t>
            </a:r>
            <a:endParaRPr lang="en-US" dirty="0"/>
          </a:p>
          <a:p>
            <a:pPr marL="285750" indent="-285750">
              <a:buFont typeface="Arial,Sans-Serif"/>
              <a:buChar char="•"/>
            </a:pPr>
            <a:r>
              <a:rPr lang="en-US" sz="1800" dirty="0">
                <a:latin typeface="Arial"/>
                <a:cs typeface="Calibri"/>
              </a:rPr>
              <a:t>The </a:t>
            </a:r>
            <a:r>
              <a:rPr lang="en-US" sz="1800" b="1" dirty="0">
                <a:latin typeface="Arial"/>
                <a:cs typeface="Calibri"/>
              </a:rPr>
              <a:t>nurse</a:t>
            </a:r>
            <a:r>
              <a:rPr lang="en-US" sz="1800" dirty="0">
                <a:latin typeface="Arial"/>
                <a:cs typeface="Calibri"/>
              </a:rPr>
              <a:t> </a:t>
            </a:r>
            <a:endParaRPr lang="en-US" sz="1800" dirty="0">
              <a:solidFill>
                <a:srgbClr val="444444"/>
              </a:solidFill>
              <a:latin typeface="Arial"/>
              <a:cs typeface="Calibri"/>
            </a:endParaRPr>
          </a:p>
          <a:p>
            <a:pPr marL="285750" indent="-285750">
              <a:buFont typeface="Arial,Sans-Serif"/>
              <a:buChar char="•"/>
            </a:pPr>
            <a:r>
              <a:rPr lang="en-US" sz="1800" dirty="0">
                <a:latin typeface="Arial"/>
                <a:cs typeface="Calibri"/>
              </a:rPr>
              <a:t>The </a:t>
            </a:r>
            <a:r>
              <a:rPr lang="en-US" sz="1800" b="1" dirty="0">
                <a:latin typeface="Arial"/>
                <a:cs typeface="Calibri"/>
              </a:rPr>
              <a:t>software development company representative</a:t>
            </a:r>
            <a:r>
              <a:rPr lang="en-US" sz="1800" dirty="0">
                <a:latin typeface="Arial"/>
                <a:cs typeface="Calibri"/>
              </a:rPr>
              <a:t> </a:t>
            </a:r>
            <a:endParaRPr lang="en-US" sz="1800" dirty="0">
              <a:solidFill>
                <a:srgbClr val="444444"/>
              </a:solidFill>
              <a:latin typeface="Arial"/>
              <a:cs typeface="Calibri"/>
            </a:endParaRPr>
          </a:p>
          <a:p>
            <a:pPr marL="285750" indent="-285750">
              <a:buFont typeface="Arial,Sans-Serif"/>
              <a:buChar char="•"/>
            </a:pPr>
            <a:r>
              <a:rPr lang="en-US" sz="1800" dirty="0">
                <a:latin typeface="Arial"/>
                <a:cs typeface="Calibri"/>
              </a:rPr>
              <a:t>The </a:t>
            </a:r>
            <a:r>
              <a:rPr lang="en-US" sz="1800" b="1" dirty="0">
                <a:latin typeface="Arial"/>
                <a:cs typeface="Calibri"/>
              </a:rPr>
              <a:t>government representative </a:t>
            </a:r>
            <a:endParaRPr lang="en-US" sz="1800" dirty="0">
              <a:solidFill>
                <a:srgbClr val="444444"/>
              </a:solidFill>
              <a:latin typeface="Arial"/>
              <a:cs typeface="Calibri"/>
            </a:endParaRPr>
          </a:p>
          <a:p>
            <a:pPr marL="285750" indent="-285750">
              <a:buFont typeface="Arial,Sans-Serif"/>
              <a:buChar char="•"/>
            </a:pPr>
            <a:r>
              <a:rPr lang="en-US" sz="1800" dirty="0">
                <a:latin typeface="Arial"/>
                <a:cs typeface="Calibri"/>
              </a:rPr>
              <a:t>The </a:t>
            </a:r>
            <a:r>
              <a:rPr lang="en-US" sz="1800" b="1" dirty="0">
                <a:latin typeface="Arial"/>
                <a:cs typeface="Calibri"/>
              </a:rPr>
              <a:t>project manager</a:t>
            </a:r>
            <a:r>
              <a:rPr lang="en-US" sz="1800" dirty="0">
                <a:latin typeface="Arial"/>
                <a:cs typeface="Calibri"/>
              </a:rPr>
              <a:t> (PM)</a:t>
            </a:r>
          </a:p>
          <a:p>
            <a:pPr marL="0" indent="0">
              <a:buNone/>
            </a:pPr>
            <a:endParaRPr lang="en-US" sz="1800">
              <a:latin typeface="Arial"/>
              <a:cs typeface="Calibri"/>
            </a:endParaRPr>
          </a:p>
          <a:p>
            <a:pPr marL="0" indent="0">
              <a:buNone/>
            </a:pPr>
            <a:r>
              <a:rPr lang="en-US" sz="1800" dirty="0">
                <a:latin typeface="Arial"/>
                <a:cs typeface="Calibri"/>
              </a:rPr>
              <a:t>Each card will explain what role the persona plays in the project and what their agenda is related to the successful implementation of the pilot implementation.</a:t>
            </a:r>
            <a:endParaRPr lang="en-US" dirty="0"/>
          </a:p>
          <a:p>
            <a:pPr marL="0" indent="0">
              <a:buNone/>
            </a:pPr>
            <a:endParaRPr lang="en-US">
              <a:latin typeface="Arial"/>
              <a:cs typeface="Calibri"/>
            </a:endParaRPr>
          </a:p>
          <a:p>
            <a:pPr marL="0" lvl="3" indent="0">
              <a:buNone/>
            </a:pPr>
            <a:r>
              <a:rPr lang="en-US" dirty="0">
                <a:latin typeface="Arial"/>
                <a:cs typeface="Arial"/>
              </a:rPr>
              <a:t>Based on these persona the PM will facilitate a discussion between the three stakeholders where they need to agree on the </a:t>
            </a:r>
            <a:r>
              <a:rPr lang="en-US" b="1" dirty="0">
                <a:latin typeface="Arial"/>
                <a:cs typeface="Arial"/>
              </a:rPr>
              <a:t>definition of success and governance structure</a:t>
            </a:r>
            <a:r>
              <a:rPr lang="en-US" dirty="0">
                <a:latin typeface="Arial"/>
                <a:cs typeface="Arial"/>
              </a:rPr>
              <a:t> for the case study. </a:t>
            </a:r>
          </a:p>
          <a:p>
            <a:pPr marL="0" lvl="3" indent="0">
              <a:buNone/>
            </a:pPr>
            <a:endParaRPr lang="en-US">
              <a:latin typeface="Arial"/>
              <a:cs typeface="Arial"/>
            </a:endParaRPr>
          </a:p>
          <a:p>
            <a:pPr marL="0" lvl="3" indent="0">
              <a:buNone/>
            </a:pPr>
            <a:r>
              <a:rPr lang="en-US" b="1" dirty="0">
                <a:latin typeface="Arial"/>
                <a:cs typeface="Arial"/>
              </a:rPr>
              <a:t>REMEMBER: </a:t>
            </a:r>
            <a:r>
              <a:rPr lang="en-US" dirty="0">
                <a:latin typeface="Arial"/>
                <a:cs typeface="Arial"/>
              </a:rPr>
              <a:t>each stakeholder will have a different perspective, and you must represent this perspective in the discussion (15 minutes) </a:t>
            </a:r>
          </a:p>
          <a:p>
            <a:endParaRPr lang="en-US"/>
          </a:p>
        </p:txBody>
      </p:sp>
    </p:spTree>
    <p:extLst>
      <p:ext uri="{BB962C8B-B14F-4D97-AF65-F5344CB8AC3E}">
        <p14:creationId xmlns:p14="http://schemas.microsoft.com/office/powerpoint/2010/main" val="6971709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938B7-C115-0782-E797-2743380DD293}"/>
              </a:ext>
            </a:extLst>
          </p:cNvPr>
          <p:cNvSpPr>
            <a:spLocks noGrp="1"/>
          </p:cNvSpPr>
          <p:nvPr>
            <p:ph type="title"/>
          </p:nvPr>
        </p:nvSpPr>
        <p:spPr/>
        <p:txBody>
          <a:bodyPr/>
          <a:lstStyle/>
          <a:p>
            <a:r>
              <a:rPr lang="en-US">
                <a:latin typeface="Arial"/>
                <a:cs typeface="Arial"/>
              </a:rPr>
              <a:t>Activity: feedback on role play (10 mins)</a:t>
            </a:r>
            <a:endParaRPr lang="en-US"/>
          </a:p>
        </p:txBody>
      </p:sp>
      <p:sp>
        <p:nvSpPr>
          <p:cNvPr id="3" name="Content Placeholder 2">
            <a:extLst>
              <a:ext uri="{FF2B5EF4-FFF2-40B4-BE49-F238E27FC236}">
                <a16:creationId xmlns:a16="http://schemas.microsoft.com/office/drawing/2014/main" id="{4CC4D668-5CA4-E046-7D32-391B93ADAD50}"/>
              </a:ext>
            </a:extLst>
          </p:cNvPr>
          <p:cNvSpPr>
            <a:spLocks noGrp="1"/>
          </p:cNvSpPr>
          <p:nvPr>
            <p:ph idx="1"/>
          </p:nvPr>
        </p:nvSpPr>
        <p:spPr/>
        <p:txBody>
          <a:bodyPr vert="horz" lIns="91440" tIns="45720" rIns="91440" bIns="45720" rtlCol="0" anchor="t">
            <a:normAutofit/>
          </a:bodyPr>
          <a:lstStyle/>
          <a:p>
            <a:pPr marL="0" indent="0">
              <a:buNone/>
            </a:pPr>
            <a:endParaRPr lang="en-US" sz="600" b="1" i="1">
              <a:solidFill>
                <a:srgbClr val="38761D"/>
              </a:solidFill>
              <a:latin typeface="Arial"/>
              <a:cs typeface="Arial"/>
            </a:endParaRPr>
          </a:p>
          <a:p>
            <a:endParaRPr lang="en-US" sz="800"/>
          </a:p>
          <a:p>
            <a:endParaRPr lang="en-US"/>
          </a:p>
        </p:txBody>
      </p:sp>
    </p:spTree>
    <p:extLst>
      <p:ext uri="{BB962C8B-B14F-4D97-AF65-F5344CB8AC3E}">
        <p14:creationId xmlns:p14="http://schemas.microsoft.com/office/powerpoint/2010/main" val="2304960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81768-8E88-4484-8B18-AE554FBBCB5D}"/>
              </a:ext>
            </a:extLst>
          </p:cNvPr>
          <p:cNvSpPr>
            <a:spLocks noGrp="1"/>
          </p:cNvSpPr>
          <p:nvPr>
            <p:ph type="title"/>
          </p:nvPr>
        </p:nvSpPr>
        <p:spPr>
          <a:xfrm>
            <a:off x="1107822" y="502021"/>
            <a:ext cx="9716871" cy="1052419"/>
          </a:xfrm>
        </p:spPr>
        <p:txBody>
          <a:bodyPr anchor="b">
            <a:normAutofit/>
          </a:bodyPr>
          <a:lstStyle/>
          <a:p>
            <a:r>
              <a:rPr lang="en-US">
                <a:latin typeface="Arial"/>
                <a:cs typeface="Arial"/>
              </a:rPr>
              <a:t>Core competencies </a:t>
            </a:r>
            <a:endParaRPr lang="en-US" sz="4000"/>
          </a:p>
        </p:txBody>
      </p:sp>
      <p:sp>
        <p:nvSpPr>
          <p:cNvPr id="5" name="TextBox 4">
            <a:extLst>
              <a:ext uri="{FF2B5EF4-FFF2-40B4-BE49-F238E27FC236}">
                <a16:creationId xmlns:a16="http://schemas.microsoft.com/office/drawing/2014/main" id="{358A7A87-95AF-2D15-02CC-A6572DAB5508}"/>
              </a:ext>
            </a:extLst>
          </p:cNvPr>
          <p:cNvSpPr txBox="1"/>
          <p:nvPr/>
        </p:nvSpPr>
        <p:spPr>
          <a:xfrm>
            <a:off x="936108" y="1924271"/>
            <a:ext cx="4335647" cy="45550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600" b="1" dirty="0">
                <a:latin typeface="Arial"/>
                <a:cs typeface="Arial"/>
              </a:rPr>
              <a:t>Understand</a:t>
            </a:r>
            <a:r>
              <a:rPr lang="en-US" sz="1600" dirty="0">
                <a:latin typeface="Arial"/>
                <a:cs typeface="Arial"/>
              </a:rPr>
              <a:t> the core functions of successful project management, the software development life cycle, the implementation lifecycle, and the project management lifecycle.</a:t>
            </a:r>
          </a:p>
          <a:p>
            <a:pPr marL="285750" indent="-285750">
              <a:buFont typeface="Arial"/>
              <a:buChar char="•"/>
            </a:pPr>
            <a:r>
              <a:rPr lang="en-US" sz="1600" b="1" dirty="0">
                <a:latin typeface="Arial"/>
                <a:cs typeface="Arial"/>
              </a:rPr>
              <a:t>Apply</a:t>
            </a:r>
            <a:r>
              <a:rPr lang="en-US" sz="1600" dirty="0">
                <a:latin typeface="Arial"/>
                <a:cs typeface="Arial"/>
              </a:rPr>
              <a:t> project management processes and techniques throughout the project lifecycle </a:t>
            </a:r>
          </a:p>
          <a:p>
            <a:pPr marL="285750" indent="-285750">
              <a:buFont typeface="Arial"/>
              <a:buChar char="•"/>
            </a:pPr>
            <a:r>
              <a:rPr lang="en-US" sz="1600" b="1" dirty="0">
                <a:latin typeface="Arial"/>
                <a:cs typeface="Arial"/>
              </a:rPr>
              <a:t>Analyze</a:t>
            </a:r>
            <a:r>
              <a:rPr lang="en-US" sz="1600" dirty="0">
                <a:latin typeface="Arial"/>
                <a:cs typeface="Arial"/>
              </a:rPr>
              <a:t> governance, planning, and communications requirements for appropriate use throughout the project management process.</a:t>
            </a:r>
          </a:p>
          <a:p>
            <a:pPr marL="285750" indent="-285750">
              <a:buFont typeface="Arial"/>
              <a:buChar char="•"/>
            </a:pPr>
            <a:r>
              <a:rPr lang="en-US" sz="1600" b="1" dirty="0">
                <a:latin typeface="Arial"/>
                <a:cs typeface="Arial"/>
              </a:rPr>
              <a:t>Evaluate</a:t>
            </a:r>
            <a:r>
              <a:rPr lang="en-US" sz="1600" dirty="0">
                <a:latin typeface="Arial"/>
                <a:cs typeface="Arial"/>
              </a:rPr>
              <a:t> and justify project management decisions throughout the project management lifecycle.</a:t>
            </a:r>
          </a:p>
          <a:p>
            <a:pPr marL="285750" indent="-285750">
              <a:buFont typeface="Arial"/>
              <a:buChar char="•"/>
            </a:pPr>
            <a:r>
              <a:rPr lang="en-US" sz="1600" b="1" dirty="0">
                <a:latin typeface="Arial"/>
                <a:cs typeface="Arial"/>
              </a:rPr>
              <a:t>Create</a:t>
            </a:r>
            <a:r>
              <a:rPr lang="en-US" sz="1600" dirty="0">
                <a:latin typeface="Arial"/>
                <a:cs typeface="Arial"/>
              </a:rPr>
              <a:t> and curate key project management documentation (example templates provided)</a:t>
            </a:r>
          </a:p>
          <a:p>
            <a:pPr algn="l"/>
            <a:endParaRPr lang="en-US">
              <a:cs typeface="Calibri"/>
            </a:endParaRPr>
          </a:p>
        </p:txBody>
      </p:sp>
      <p:pic>
        <p:nvPicPr>
          <p:cNvPr id="40" name="Picture 39" descr="A diagram of a diagram&#10;&#10;Description automatically generated">
            <a:extLst>
              <a:ext uri="{FF2B5EF4-FFF2-40B4-BE49-F238E27FC236}">
                <a16:creationId xmlns:a16="http://schemas.microsoft.com/office/drawing/2014/main" id="{2D308AB0-15B7-1016-988F-9BD3997B1B4D}"/>
              </a:ext>
            </a:extLst>
          </p:cNvPr>
          <p:cNvPicPr>
            <a:picLocks noChangeAspect="1"/>
          </p:cNvPicPr>
          <p:nvPr/>
        </p:nvPicPr>
        <p:blipFill>
          <a:blip r:embed="rId3"/>
          <a:stretch>
            <a:fillRect/>
          </a:stretch>
        </p:blipFill>
        <p:spPr>
          <a:xfrm>
            <a:off x="5271755" y="1809698"/>
            <a:ext cx="6772275" cy="4422062"/>
          </a:xfrm>
          <a:prstGeom prst="rect">
            <a:avLst/>
          </a:prstGeom>
        </p:spPr>
      </p:pic>
    </p:spTree>
    <p:extLst>
      <p:ext uri="{BB962C8B-B14F-4D97-AF65-F5344CB8AC3E}">
        <p14:creationId xmlns:p14="http://schemas.microsoft.com/office/powerpoint/2010/main" val="200517862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75023-954A-EAF6-16A3-8B61A4751410}"/>
              </a:ext>
            </a:extLst>
          </p:cNvPr>
          <p:cNvSpPr>
            <a:spLocks noGrp="1"/>
          </p:cNvSpPr>
          <p:nvPr>
            <p:ph type="title"/>
          </p:nvPr>
        </p:nvSpPr>
        <p:spPr/>
        <p:txBody>
          <a:bodyPr>
            <a:normAutofit/>
          </a:bodyPr>
          <a:lstStyle/>
          <a:p>
            <a:r>
              <a:rPr lang="en-US">
                <a:latin typeface="Arial"/>
                <a:cs typeface="Arial"/>
              </a:rPr>
              <a:t>Project planning</a:t>
            </a:r>
            <a:endParaRPr lang="en-US"/>
          </a:p>
        </p:txBody>
      </p:sp>
      <p:sp>
        <p:nvSpPr>
          <p:cNvPr id="3" name="Content Placeholder 2">
            <a:extLst>
              <a:ext uri="{FF2B5EF4-FFF2-40B4-BE49-F238E27FC236}">
                <a16:creationId xmlns:a16="http://schemas.microsoft.com/office/drawing/2014/main" id="{B12A2323-4163-E45D-D719-CF4FBCFC3A43}"/>
              </a:ext>
            </a:extLst>
          </p:cNvPr>
          <p:cNvSpPr>
            <a:spLocks noGrp="1"/>
          </p:cNvSpPr>
          <p:nvPr>
            <p:ph idx="1"/>
          </p:nvPr>
        </p:nvSpPr>
        <p:spPr>
          <a:xfrm>
            <a:off x="838200" y="2179529"/>
            <a:ext cx="6207261" cy="3670126"/>
          </a:xfrm>
        </p:spPr>
        <p:txBody>
          <a:bodyPr vert="horz" lIns="91440" tIns="45720" rIns="91440" bIns="45720" rtlCol="0" anchor="t">
            <a:normAutofit/>
          </a:bodyPr>
          <a:lstStyle/>
          <a:p>
            <a:pPr marL="228600" lvl="1"/>
            <a:r>
              <a:rPr lang="en-US" dirty="0">
                <a:latin typeface="Arial"/>
                <a:cs typeface="Arial"/>
              </a:rPr>
              <a:t>Your Project Plan details HOW you are going to achieve the project scope, on time, and on budget</a:t>
            </a:r>
            <a:endParaRPr lang="en-US" dirty="0"/>
          </a:p>
          <a:p>
            <a:pPr marL="228600" lvl="1"/>
            <a:r>
              <a:rPr lang="en-US" dirty="0">
                <a:latin typeface="Arial"/>
                <a:cs typeface="Arial"/>
              </a:rPr>
              <a:t>It build on your project charter using the same CDC TAP template, which now becomes known as your project plan</a:t>
            </a:r>
          </a:p>
          <a:p>
            <a:pPr marL="0" lvl="1" indent="0">
              <a:buNone/>
            </a:pPr>
            <a:endParaRPr lang="en-US">
              <a:latin typeface="Arial"/>
              <a:cs typeface="Arial"/>
            </a:endParaRPr>
          </a:p>
        </p:txBody>
      </p:sp>
      <p:sp>
        <p:nvSpPr>
          <p:cNvPr id="7" name="Oval 6">
            <a:extLst>
              <a:ext uri="{FF2B5EF4-FFF2-40B4-BE49-F238E27FC236}">
                <a16:creationId xmlns:a16="http://schemas.microsoft.com/office/drawing/2014/main" id="{E9A19C6C-79B4-4E13-1459-954700FC64DC}"/>
              </a:ext>
            </a:extLst>
          </p:cNvPr>
          <p:cNvSpPr/>
          <p:nvPr/>
        </p:nvSpPr>
        <p:spPr>
          <a:xfrm>
            <a:off x="10013667" y="3019353"/>
            <a:ext cx="1292528" cy="1349186"/>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Diagram 4">
            <a:extLst>
              <a:ext uri="{FF2B5EF4-FFF2-40B4-BE49-F238E27FC236}">
                <a16:creationId xmlns:a16="http://schemas.microsoft.com/office/drawing/2014/main" id="{A9937922-3E9D-71AF-FCAF-DF3A1FE1BD02}"/>
              </a:ext>
            </a:extLst>
          </p:cNvPr>
          <p:cNvGraphicFramePr/>
          <p:nvPr>
            <p:extLst>
              <p:ext uri="{D42A27DB-BD31-4B8C-83A1-F6EECF244321}">
                <p14:modId xmlns:p14="http://schemas.microsoft.com/office/powerpoint/2010/main" val="902860792"/>
              </p:ext>
            </p:extLst>
          </p:nvPr>
        </p:nvGraphicFramePr>
        <p:xfrm>
          <a:off x="6878595" y="2094469"/>
          <a:ext cx="4757351" cy="38360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0992665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6F743-C70A-DB76-CF3C-325EE7B30321}"/>
              </a:ext>
            </a:extLst>
          </p:cNvPr>
          <p:cNvSpPr>
            <a:spLocks noGrp="1"/>
          </p:cNvSpPr>
          <p:nvPr>
            <p:ph type="title"/>
          </p:nvPr>
        </p:nvSpPr>
        <p:spPr/>
        <p:txBody>
          <a:bodyPr/>
          <a:lstStyle/>
          <a:p>
            <a:r>
              <a:rPr lang="en-US">
                <a:latin typeface="Arial"/>
                <a:cs typeface="Arial"/>
              </a:rPr>
              <a:t>Project planning: </a:t>
            </a:r>
            <a:br>
              <a:rPr lang="en-US">
                <a:latin typeface="Arial"/>
                <a:cs typeface="Arial"/>
              </a:rPr>
            </a:br>
            <a:r>
              <a:rPr lang="en-US">
                <a:latin typeface="Arial"/>
                <a:cs typeface="Arial"/>
              </a:rPr>
              <a:t>Project Plan vs Gantt Chart </a:t>
            </a:r>
            <a:endParaRPr lang="en-US"/>
          </a:p>
        </p:txBody>
      </p:sp>
      <p:sp>
        <p:nvSpPr>
          <p:cNvPr id="5" name="Text Placeholder 2">
            <a:extLst>
              <a:ext uri="{FF2B5EF4-FFF2-40B4-BE49-F238E27FC236}">
                <a16:creationId xmlns:a16="http://schemas.microsoft.com/office/drawing/2014/main" id="{9B0BC9E8-617E-DD5B-5386-B2F3242DE6EB}"/>
              </a:ext>
            </a:extLst>
          </p:cNvPr>
          <p:cNvSpPr txBox="1">
            <a:spLocks/>
          </p:cNvSpPr>
          <p:nvPr/>
        </p:nvSpPr>
        <p:spPr>
          <a:xfrm>
            <a:off x="838200" y="2522965"/>
            <a:ext cx="4600240" cy="2521760"/>
          </a:xfrm>
          <a:prstGeom prst="rect">
            <a:avLst/>
          </a:prstGeom>
          <a:solidFill>
            <a:srgbClr val="11ABE9"/>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solidFill>
                  <a:srgbClr val="FFFFFF"/>
                </a:solidFill>
                <a:latin typeface="Arial"/>
                <a:cs typeface="Arial"/>
              </a:rPr>
              <a:t>Project Plan</a:t>
            </a:r>
          </a:p>
          <a:p>
            <a:pPr algn="ctr">
              <a:buNone/>
            </a:pPr>
            <a:r>
              <a:rPr lang="en-US" sz="1600" dirty="0">
                <a:solidFill>
                  <a:schemeClr val="bg1"/>
                </a:solidFill>
                <a:latin typeface="Arial"/>
                <a:cs typeface="Arial"/>
              </a:rPr>
              <a:t>A comprehensive document that answers basic questions about the project, including scope, objectives, resources, and timelines.</a:t>
            </a:r>
          </a:p>
          <a:p>
            <a:pPr marL="0" indent="0" algn="ctr">
              <a:buNone/>
            </a:pPr>
            <a:endParaRPr lang="en-US" dirty="0">
              <a:solidFill>
                <a:srgbClr val="FFFFFF"/>
              </a:solidFill>
              <a:latin typeface="Arial"/>
              <a:cs typeface="Arial"/>
            </a:endParaRPr>
          </a:p>
        </p:txBody>
      </p:sp>
      <p:sp>
        <p:nvSpPr>
          <p:cNvPr id="7" name="Content Placeholder 11">
            <a:extLst>
              <a:ext uri="{FF2B5EF4-FFF2-40B4-BE49-F238E27FC236}">
                <a16:creationId xmlns:a16="http://schemas.microsoft.com/office/drawing/2014/main" id="{767FE29F-2C16-6C54-619A-15D5C2EA1215}"/>
              </a:ext>
            </a:extLst>
          </p:cNvPr>
          <p:cNvSpPr txBox="1">
            <a:spLocks/>
          </p:cNvSpPr>
          <p:nvPr/>
        </p:nvSpPr>
        <p:spPr>
          <a:xfrm>
            <a:off x="5979017" y="2520149"/>
            <a:ext cx="4802397" cy="2521760"/>
          </a:xfrm>
          <a:prstGeom prst="rect">
            <a:avLst/>
          </a:prstGeom>
          <a:solidFill>
            <a:srgbClr val="0077AC"/>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a:solidFill>
                <a:srgbClr val="FFFFFF"/>
              </a:solidFill>
              <a:latin typeface="Arial"/>
              <a:cs typeface="Arial"/>
            </a:endParaRPr>
          </a:p>
          <a:p>
            <a:pPr marL="0" indent="0" algn="ctr">
              <a:buNone/>
            </a:pPr>
            <a:endParaRPr lang="en-US" b="1">
              <a:solidFill>
                <a:srgbClr val="FFFFFF"/>
              </a:solidFill>
              <a:latin typeface="Arial"/>
              <a:cs typeface="Arial"/>
            </a:endParaRPr>
          </a:p>
          <a:p>
            <a:pPr marL="0" indent="0" algn="ctr">
              <a:buNone/>
            </a:pPr>
            <a:r>
              <a:rPr lang="en-US" b="1">
                <a:solidFill>
                  <a:srgbClr val="FFFFFF"/>
                </a:solidFill>
                <a:latin typeface="Arial"/>
                <a:cs typeface="Arial"/>
              </a:rPr>
              <a:t>Gantt Chart</a:t>
            </a:r>
            <a:endParaRPr lang="en-US" b="1">
              <a:solidFill>
                <a:srgbClr val="FFFFFF"/>
              </a:solidFill>
            </a:endParaRPr>
          </a:p>
          <a:p>
            <a:pPr algn="ctr">
              <a:buNone/>
            </a:pPr>
            <a:r>
              <a:rPr lang="en-US" sz="1600">
                <a:solidFill>
                  <a:schemeClr val="bg1"/>
                </a:solidFill>
                <a:latin typeface="Arial"/>
                <a:cs typeface="Arial"/>
              </a:rPr>
              <a:t>A tool that visually represents the project schedule, showing tasks and their dependencies.</a:t>
            </a:r>
          </a:p>
          <a:p>
            <a:pPr marL="0" indent="0" algn="ctr">
              <a:buFont typeface="Arial" panose="020B0604020202020204" pitchFamily="34" charset="0"/>
              <a:buNone/>
            </a:pPr>
            <a:endParaRPr lang="en-US">
              <a:solidFill>
                <a:srgbClr val="FFFFFF"/>
              </a:solidFill>
            </a:endParaRPr>
          </a:p>
          <a:p>
            <a:pPr marL="0" indent="0" algn="ctr">
              <a:buFont typeface="Arial" panose="020B0604020202020204" pitchFamily="34" charset="0"/>
              <a:buNone/>
            </a:pPr>
            <a:endParaRPr lang="en-US">
              <a:solidFill>
                <a:srgbClr val="FFFFFF"/>
              </a:solidFill>
            </a:endParaRPr>
          </a:p>
          <a:p>
            <a:pPr marL="0" indent="0" algn="ctr">
              <a:buNone/>
            </a:pPr>
            <a:endParaRPr lang="en-US">
              <a:solidFill>
                <a:srgbClr val="FFFFFF"/>
              </a:solidFill>
            </a:endParaRPr>
          </a:p>
          <a:p>
            <a:pPr marL="0" indent="0" algn="ctr">
              <a:buNone/>
            </a:pPr>
            <a:endParaRPr lang="en-US">
              <a:solidFill>
                <a:srgbClr val="FFFFFF"/>
              </a:solidFill>
            </a:endParaRPr>
          </a:p>
        </p:txBody>
      </p:sp>
    </p:spTree>
    <p:extLst>
      <p:ext uri="{BB962C8B-B14F-4D97-AF65-F5344CB8AC3E}">
        <p14:creationId xmlns:p14="http://schemas.microsoft.com/office/powerpoint/2010/main" val="252296958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AA938-14D6-95EF-61C7-4996DB94CAA1}"/>
              </a:ext>
            </a:extLst>
          </p:cNvPr>
          <p:cNvSpPr>
            <a:spLocks noGrp="1"/>
          </p:cNvSpPr>
          <p:nvPr>
            <p:ph type="title"/>
          </p:nvPr>
        </p:nvSpPr>
        <p:spPr/>
        <p:txBody>
          <a:bodyPr/>
          <a:lstStyle/>
          <a:p>
            <a:r>
              <a:rPr lang="en-US">
                <a:latin typeface="Arial"/>
                <a:cs typeface="Arial"/>
              </a:rPr>
              <a:t>Project Plan template</a:t>
            </a:r>
            <a:endParaRPr lang="en-US"/>
          </a:p>
        </p:txBody>
      </p:sp>
      <p:sp>
        <p:nvSpPr>
          <p:cNvPr id="6" name="TextBox 5">
            <a:extLst>
              <a:ext uri="{FF2B5EF4-FFF2-40B4-BE49-F238E27FC236}">
                <a16:creationId xmlns:a16="http://schemas.microsoft.com/office/drawing/2014/main" id="{70BDD217-3E37-8676-0B42-5ACB2FE54A55}"/>
              </a:ext>
            </a:extLst>
          </p:cNvPr>
          <p:cNvSpPr txBox="1"/>
          <p:nvPr/>
        </p:nvSpPr>
        <p:spPr>
          <a:xfrm>
            <a:off x="567466" y="2100830"/>
            <a:ext cx="6965940"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400">
              <a:highlight>
                <a:srgbClr val="FFFF00"/>
              </a:highlight>
              <a:cs typeface="Calibri"/>
            </a:endParaRPr>
          </a:p>
          <a:p>
            <a:r>
              <a:rPr lang="en-US" sz="2400" dirty="0">
                <a:latin typeface="Arial"/>
                <a:cs typeface="Calibri" panose="020F0502020204030204"/>
              </a:rPr>
              <a:t>The Project Plan is the main planning document that describes how all the major aspects of the project will be managed.  It refines and elaborates on the information documented in the initiation phase.  It is a living document and should be updated continually throughout the project. </a:t>
            </a:r>
          </a:p>
          <a:p>
            <a:endParaRPr lang="en-US" sz="2400">
              <a:latin typeface="Arial"/>
              <a:cs typeface="Calibri" panose="020F0502020204030204"/>
            </a:endParaRPr>
          </a:p>
          <a:p>
            <a:r>
              <a:rPr lang="en-US" sz="2400" dirty="0">
                <a:highlight>
                  <a:srgbClr val="FFFF00"/>
                </a:highlight>
                <a:latin typeface="Arial"/>
                <a:cs typeface="Calibri" panose="020F0502020204030204"/>
              </a:rPr>
              <a:t>Link to </a:t>
            </a:r>
            <a:r>
              <a:rPr lang="en-US" sz="2400" dirty="0">
                <a:highlight>
                  <a:srgbClr val="FFFF00"/>
                </a:highlight>
                <a:latin typeface="Arial"/>
                <a:cs typeface="Calibri" panose="020F0502020204030204"/>
                <a:hlinkClick r:id="rId2"/>
              </a:rPr>
              <a:t>Project Plan template</a:t>
            </a:r>
            <a:endParaRPr lang="en-US" dirty="0">
              <a:latin typeface="Arial"/>
              <a:hlinkClick r:id="rId2"/>
            </a:endParaRPr>
          </a:p>
        </p:txBody>
      </p:sp>
      <p:pic>
        <p:nvPicPr>
          <p:cNvPr id="5" name="Picture 4" descr="A screenshot of a project&#10;&#10;Description automatically generated">
            <a:extLst>
              <a:ext uri="{FF2B5EF4-FFF2-40B4-BE49-F238E27FC236}">
                <a16:creationId xmlns:a16="http://schemas.microsoft.com/office/drawing/2014/main" id="{D2ABCC95-29DD-8BBB-7D9E-5D14E6DBD3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4236" y="1399459"/>
            <a:ext cx="3629563" cy="4671159"/>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6169018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AA938-14D6-95EF-61C7-4996DB94CAA1}"/>
              </a:ext>
            </a:extLst>
          </p:cNvPr>
          <p:cNvSpPr>
            <a:spLocks noGrp="1"/>
          </p:cNvSpPr>
          <p:nvPr>
            <p:ph type="title"/>
          </p:nvPr>
        </p:nvSpPr>
        <p:spPr/>
        <p:txBody>
          <a:bodyPr/>
          <a:lstStyle/>
          <a:p>
            <a:r>
              <a:rPr lang="en-US">
                <a:latin typeface="Arial"/>
                <a:cs typeface="Arial"/>
              </a:rPr>
              <a:t>Project Plan</a:t>
            </a:r>
            <a:endParaRPr lang="en-US"/>
          </a:p>
        </p:txBody>
      </p:sp>
      <p:sp>
        <p:nvSpPr>
          <p:cNvPr id="3" name="Content Placeholder 2">
            <a:extLst>
              <a:ext uri="{FF2B5EF4-FFF2-40B4-BE49-F238E27FC236}">
                <a16:creationId xmlns:a16="http://schemas.microsoft.com/office/drawing/2014/main" id="{61719022-FA28-0036-3ABC-5FB3D0C7612F}"/>
              </a:ext>
            </a:extLst>
          </p:cNvPr>
          <p:cNvSpPr>
            <a:spLocks noGrp="1"/>
          </p:cNvSpPr>
          <p:nvPr>
            <p:ph idx="1"/>
          </p:nvPr>
        </p:nvSpPr>
        <p:spPr>
          <a:xfrm>
            <a:off x="838200" y="1698883"/>
            <a:ext cx="10084496" cy="4150772"/>
          </a:xfrm>
        </p:spPr>
        <p:txBody>
          <a:bodyPr vert="horz" lIns="91440" tIns="45720" rIns="91440" bIns="45720" rtlCol="0" anchor="t">
            <a:normAutofit/>
          </a:bodyPr>
          <a:lstStyle/>
          <a:p>
            <a:r>
              <a:rPr lang="en-US" dirty="0">
                <a:latin typeface="Arial"/>
                <a:cs typeface="Arial"/>
              </a:rPr>
              <a:t>It includes:</a:t>
            </a:r>
            <a:endParaRPr lang="en-US" dirty="0"/>
          </a:p>
          <a:p>
            <a:pPr lvl="1"/>
            <a:r>
              <a:rPr lang="en-US" dirty="0">
                <a:latin typeface="Arial"/>
                <a:cs typeface="Arial"/>
              </a:rPr>
              <a:t>Detailed stakeholder list and RACI </a:t>
            </a:r>
          </a:p>
          <a:p>
            <a:pPr lvl="1"/>
            <a:r>
              <a:rPr lang="en-US" dirty="0">
                <a:latin typeface="Arial"/>
                <a:cs typeface="Arial"/>
              </a:rPr>
              <a:t>Project scope and detailed activities, i.e., detailed implementation approach, design, and activities plan</a:t>
            </a:r>
            <a:endParaRPr lang="en-US" dirty="0"/>
          </a:p>
          <a:p>
            <a:pPr lvl="1"/>
            <a:r>
              <a:rPr lang="en-US" dirty="0">
                <a:latin typeface="Arial"/>
                <a:cs typeface="Arial"/>
              </a:rPr>
              <a:t>Communications plan</a:t>
            </a:r>
          </a:p>
          <a:p>
            <a:pPr lvl="1"/>
            <a:r>
              <a:rPr lang="en-US" dirty="0">
                <a:latin typeface="Arial"/>
                <a:cs typeface="Arial"/>
              </a:rPr>
              <a:t>Project risk management plan</a:t>
            </a:r>
          </a:p>
          <a:p>
            <a:pPr lvl="1"/>
            <a:r>
              <a:rPr lang="en-US" dirty="0">
                <a:latin typeface="Arial"/>
                <a:cs typeface="Arial"/>
              </a:rPr>
              <a:t>M&amp;E plan</a:t>
            </a:r>
          </a:p>
          <a:p>
            <a:pPr lvl="1"/>
            <a:r>
              <a:rPr lang="en-US" dirty="0">
                <a:latin typeface="Arial"/>
                <a:cs typeface="Arial"/>
              </a:rPr>
              <a:t>Project sustainability / closeout plan</a:t>
            </a:r>
          </a:p>
          <a:p>
            <a:pPr lvl="1"/>
            <a:r>
              <a:rPr lang="en-US" dirty="0">
                <a:latin typeface="Arial"/>
                <a:cs typeface="Arial"/>
              </a:rPr>
              <a:t>Project budget</a:t>
            </a:r>
          </a:p>
          <a:p>
            <a:r>
              <a:rPr lang="en-US" dirty="0">
                <a:latin typeface="Arial"/>
                <a:cs typeface="Arial"/>
              </a:rPr>
              <a:t>Remember, it is the project manager's responsibility to update the project plan  when there are major changes to the project approach, design or processes.   </a:t>
            </a:r>
          </a:p>
        </p:txBody>
      </p:sp>
    </p:spTree>
    <p:extLst>
      <p:ext uri="{BB962C8B-B14F-4D97-AF65-F5344CB8AC3E}">
        <p14:creationId xmlns:p14="http://schemas.microsoft.com/office/powerpoint/2010/main" val="141489563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DCC6A-3166-A0E7-4618-F50724FD0713}"/>
              </a:ext>
            </a:extLst>
          </p:cNvPr>
          <p:cNvSpPr>
            <a:spLocks noGrp="1"/>
          </p:cNvSpPr>
          <p:nvPr>
            <p:ph type="title"/>
          </p:nvPr>
        </p:nvSpPr>
        <p:spPr/>
        <p:txBody>
          <a:bodyPr/>
          <a:lstStyle/>
          <a:p>
            <a:r>
              <a:rPr lang="en-US">
                <a:latin typeface="Arial"/>
                <a:cs typeface="Arial"/>
              </a:rPr>
              <a:t>PM Checklist: Project plan</a:t>
            </a:r>
            <a:endParaRPr lang="en-US"/>
          </a:p>
        </p:txBody>
      </p:sp>
      <p:sp>
        <p:nvSpPr>
          <p:cNvPr id="3" name="Content Placeholder 2">
            <a:extLst>
              <a:ext uri="{FF2B5EF4-FFF2-40B4-BE49-F238E27FC236}">
                <a16:creationId xmlns:a16="http://schemas.microsoft.com/office/drawing/2014/main" id="{48628235-0677-1C17-78D2-57012F652703}"/>
              </a:ext>
            </a:extLst>
          </p:cNvPr>
          <p:cNvSpPr>
            <a:spLocks noGrp="1"/>
          </p:cNvSpPr>
          <p:nvPr>
            <p:ph idx="1"/>
          </p:nvPr>
        </p:nvSpPr>
        <p:spPr>
          <a:xfrm>
            <a:off x="838200" y="1408004"/>
            <a:ext cx="10084496" cy="4453683"/>
          </a:xfrm>
        </p:spPr>
        <p:txBody>
          <a:bodyPr vert="horz" lIns="91440" tIns="45720" rIns="91440" bIns="45720" rtlCol="0" anchor="t">
            <a:noAutofit/>
          </a:bodyPr>
          <a:lstStyle/>
          <a:p>
            <a:pPr marL="0" indent="0">
              <a:buNone/>
            </a:pPr>
            <a:endParaRPr lang="en-US" sz="1800" b="1"/>
          </a:p>
          <a:p>
            <a:pPr marL="0" indent="0">
              <a:buNone/>
            </a:pPr>
            <a:r>
              <a:rPr lang="en-US" sz="1800" dirty="0">
                <a:latin typeface="Arial"/>
                <a:cs typeface="Calibri"/>
              </a:rPr>
              <a:t>The plan includes: </a:t>
            </a:r>
          </a:p>
          <a:p>
            <a:pPr marL="285750" indent="-285750">
              <a:buFont typeface="Wingdings,Sans-Serif" panose="020B0604020202020204" pitchFamily="34" charset="0"/>
              <a:buChar char="q"/>
            </a:pPr>
            <a:r>
              <a:rPr lang="en-US" sz="1800" dirty="0">
                <a:latin typeface="Arial"/>
                <a:cs typeface="Calibri"/>
              </a:rPr>
              <a:t>A clear and documented definition of success</a:t>
            </a:r>
            <a:endParaRPr lang="en-US" dirty="0"/>
          </a:p>
          <a:p>
            <a:pPr marL="285750" indent="-285750">
              <a:buFont typeface="Wingdings,Sans-Serif" panose="020B0604020202020204" pitchFamily="34" charset="0"/>
              <a:buChar char="q"/>
            </a:pPr>
            <a:r>
              <a:rPr lang="en-US" sz="1800" dirty="0">
                <a:latin typeface="Arial"/>
                <a:cs typeface="Calibri"/>
              </a:rPr>
              <a:t>A clear and agreed governance structure and decision tree</a:t>
            </a:r>
          </a:p>
          <a:p>
            <a:pPr marL="285750" indent="-285750">
              <a:buFont typeface="Wingdings,Sans-Serif" panose="020B0604020202020204" pitchFamily="34" charset="0"/>
              <a:buChar char="q"/>
            </a:pPr>
            <a:r>
              <a:rPr lang="en-US" sz="1800" dirty="0">
                <a:latin typeface="Arial"/>
                <a:cs typeface="Calibri"/>
              </a:rPr>
              <a:t>A clear and documented scope of work, budget, and timeline, including a</a:t>
            </a:r>
            <a:r>
              <a:rPr lang="en-US" sz="1800" dirty="0">
                <a:latin typeface="Arial"/>
                <a:cs typeface="Arial"/>
              </a:rPr>
              <a:t> detailed implementation approach and a design and activities plan</a:t>
            </a:r>
          </a:p>
          <a:p>
            <a:pPr marL="285750" indent="-285750">
              <a:buFont typeface="Wingdings,Sans-Serif" panose="020B0604020202020204" pitchFamily="34" charset="0"/>
              <a:buChar char="q"/>
            </a:pPr>
            <a:r>
              <a:rPr lang="en-US" sz="1800" dirty="0">
                <a:latin typeface="Arial"/>
                <a:cs typeface="Arial"/>
              </a:rPr>
              <a:t>A documented and curated stakeholder list and RACI </a:t>
            </a:r>
            <a:endParaRPr lang="en-US" sz="1800" dirty="0"/>
          </a:p>
          <a:p>
            <a:pPr marL="285750" indent="-285750">
              <a:buFont typeface="Wingdings,Sans-Serif" panose="020B0604020202020204" pitchFamily="34" charset="0"/>
              <a:buChar char="q"/>
            </a:pPr>
            <a:r>
              <a:rPr lang="en-US" sz="1800" dirty="0">
                <a:latin typeface="Arial"/>
                <a:cs typeface="Arial"/>
              </a:rPr>
              <a:t>Communications plan</a:t>
            </a:r>
            <a:endParaRPr lang="en-US" sz="1800" dirty="0"/>
          </a:p>
          <a:p>
            <a:pPr marL="285750" indent="-285750">
              <a:buFont typeface="Wingdings,Sans-Serif" panose="020B0604020202020204" pitchFamily="34" charset="0"/>
              <a:buChar char="q"/>
            </a:pPr>
            <a:r>
              <a:rPr lang="en-US" sz="1800" dirty="0">
                <a:latin typeface="Arial"/>
                <a:cs typeface="Arial"/>
              </a:rPr>
              <a:t>Project risk management plan</a:t>
            </a:r>
            <a:endParaRPr lang="en-US" sz="1800" dirty="0"/>
          </a:p>
          <a:p>
            <a:pPr marL="285750" indent="-285750">
              <a:buFont typeface="Wingdings,Sans-Serif" panose="020B0604020202020204" pitchFamily="34" charset="0"/>
              <a:buChar char="q"/>
            </a:pPr>
            <a:r>
              <a:rPr lang="en-US" sz="1800" dirty="0">
                <a:latin typeface="Arial"/>
                <a:cs typeface="Arial"/>
              </a:rPr>
              <a:t>M&amp;E plan</a:t>
            </a:r>
            <a:endParaRPr lang="en-US" sz="1800" dirty="0"/>
          </a:p>
          <a:p>
            <a:pPr marL="285750" indent="-285750">
              <a:buFont typeface="Wingdings,Sans-Serif" panose="020B0604020202020204" pitchFamily="34" charset="0"/>
              <a:buChar char="q"/>
            </a:pPr>
            <a:r>
              <a:rPr lang="en-US" sz="1800" dirty="0">
                <a:latin typeface="Arial"/>
                <a:cs typeface="Arial"/>
              </a:rPr>
              <a:t>Project sustainability/closeout plan</a:t>
            </a:r>
            <a:endParaRPr lang="en-US" sz="1800" dirty="0"/>
          </a:p>
          <a:p>
            <a:pPr marL="285750" indent="-285750">
              <a:buFont typeface="Wingdings,Sans-Serif" panose="020B0604020202020204" pitchFamily="34" charset="0"/>
              <a:buChar char="q"/>
            </a:pPr>
            <a:r>
              <a:rPr lang="en-US" sz="1800" dirty="0">
                <a:latin typeface="Arial"/>
                <a:cs typeface="Arial"/>
              </a:rPr>
              <a:t>Project budget</a:t>
            </a:r>
            <a:endParaRPr lang="en-US" sz="1800" dirty="0"/>
          </a:p>
          <a:p>
            <a:pPr marL="285750" indent="-285750">
              <a:buFont typeface="Wingdings,Sans-Serif" panose="020B0604020202020204" pitchFamily="34" charset="0"/>
              <a:buChar char="q"/>
            </a:pPr>
            <a:endParaRPr lang="en-US">
              <a:solidFill>
                <a:srgbClr val="444444"/>
              </a:solidFill>
              <a:latin typeface="Calibri"/>
              <a:cs typeface="Calibri"/>
            </a:endParaRPr>
          </a:p>
          <a:p>
            <a:pPr marL="285750" indent="-285750">
              <a:buFont typeface="Wingdings,Sans-Serif" panose="020B0604020202020204" pitchFamily="34" charset="0"/>
              <a:buChar char="q"/>
            </a:pPr>
            <a:endParaRPr lang="en-US">
              <a:solidFill>
                <a:srgbClr val="444444"/>
              </a:solidFill>
              <a:latin typeface="Calibri"/>
              <a:cs typeface="Calibri"/>
            </a:endParaRPr>
          </a:p>
          <a:p>
            <a:pPr marL="0" indent="0">
              <a:buNone/>
            </a:pPr>
            <a:endParaRPr lang="en-US" sz="1200">
              <a:solidFill>
                <a:srgbClr val="444444"/>
              </a:solidFill>
              <a:latin typeface="Calibri"/>
              <a:cs typeface="Calibri"/>
            </a:endParaRPr>
          </a:p>
          <a:p>
            <a:pPr>
              <a:buFont typeface="Wingdings" panose="020B0604020202020204" pitchFamily="34" charset="0"/>
              <a:buChar char="q"/>
            </a:pPr>
            <a:endParaRPr lang="en-US" sz="1800">
              <a:latin typeface="Arial"/>
              <a:cs typeface="Arial"/>
            </a:endParaRPr>
          </a:p>
        </p:txBody>
      </p:sp>
    </p:spTree>
    <p:extLst>
      <p:ext uri="{BB962C8B-B14F-4D97-AF65-F5344CB8AC3E}">
        <p14:creationId xmlns:p14="http://schemas.microsoft.com/office/powerpoint/2010/main" val="164406645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3492B-4950-58A8-5200-A6A13B24A71C}"/>
              </a:ext>
            </a:extLst>
          </p:cNvPr>
          <p:cNvSpPr>
            <a:spLocks noGrp="1"/>
          </p:cNvSpPr>
          <p:nvPr>
            <p:ph type="title"/>
          </p:nvPr>
        </p:nvSpPr>
        <p:spPr/>
        <p:txBody>
          <a:bodyPr/>
          <a:lstStyle/>
          <a:p>
            <a:r>
              <a:rPr lang="en-US">
                <a:latin typeface="Arial"/>
                <a:cs typeface="Arial"/>
              </a:rPr>
              <a:t>Gantt Charts</a:t>
            </a:r>
            <a:endParaRPr lang="en-US"/>
          </a:p>
        </p:txBody>
      </p:sp>
      <p:sp>
        <p:nvSpPr>
          <p:cNvPr id="6" name="TextBox 5">
            <a:extLst>
              <a:ext uri="{FF2B5EF4-FFF2-40B4-BE49-F238E27FC236}">
                <a16:creationId xmlns:a16="http://schemas.microsoft.com/office/drawing/2014/main" id="{C23917B6-2985-375D-ABBF-614B7717E78D}"/>
              </a:ext>
            </a:extLst>
          </p:cNvPr>
          <p:cNvSpPr txBox="1"/>
          <p:nvPr/>
        </p:nvSpPr>
        <p:spPr>
          <a:xfrm>
            <a:off x="1019129" y="2319860"/>
            <a:ext cx="4631807" cy="34778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000" dirty="0">
                <a:latin typeface="Arial"/>
                <a:ea typeface="+mn-lt"/>
                <a:cs typeface="Arial"/>
              </a:rPr>
              <a:t>A tool that visually represents the project schedule, generally created in basic tools like Excel and Google Sheets or specialized software like MS Project or Smartsheet.</a:t>
            </a:r>
            <a:endParaRPr lang="en-US" dirty="0">
              <a:latin typeface="Arial"/>
              <a:ea typeface="+mn-lt"/>
              <a:cs typeface="Calibri" panose="020F0502020204030204"/>
            </a:endParaRPr>
          </a:p>
          <a:p>
            <a:pPr marL="285750" indent="-285750">
              <a:buFont typeface="Arial"/>
              <a:buChar char="•"/>
            </a:pPr>
            <a:r>
              <a:rPr lang="en-US" sz="2000" dirty="0">
                <a:latin typeface="Arial"/>
                <a:ea typeface="+mn-lt"/>
                <a:cs typeface="Arial"/>
              </a:rPr>
              <a:t>They list tasks, timelines, and dependencies</a:t>
            </a:r>
          </a:p>
          <a:p>
            <a:pPr marL="285750" indent="-285750">
              <a:buFont typeface="Arial"/>
              <a:buChar char="•"/>
            </a:pPr>
            <a:r>
              <a:rPr lang="en-US" sz="2000" dirty="0">
                <a:latin typeface="Arial"/>
                <a:ea typeface="+mn-lt"/>
                <a:cs typeface="Arial"/>
              </a:rPr>
              <a:t>Must be regularly reviewed and updated based on activities progress</a:t>
            </a:r>
          </a:p>
        </p:txBody>
      </p:sp>
      <p:graphicFrame>
        <p:nvGraphicFramePr>
          <p:cNvPr id="3" name="Table 2">
            <a:extLst>
              <a:ext uri="{FF2B5EF4-FFF2-40B4-BE49-F238E27FC236}">
                <a16:creationId xmlns:a16="http://schemas.microsoft.com/office/drawing/2014/main" id="{62803B99-4401-9563-7DED-1DA39D2925CD}"/>
              </a:ext>
            </a:extLst>
          </p:cNvPr>
          <p:cNvGraphicFramePr>
            <a:graphicFrameLocks noGrp="1"/>
          </p:cNvGraphicFramePr>
          <p:nvPr>
            <p:extLst>
              <p:ext uri="{D42A27DB-BD31-4B8C-83A1-F6EECF244321}">
                <p14:modId xmlns:p14="http://schemas.microsoft.com/office/powerpoint/2010/main" val="323578628"/>
              </p:ext>
            </p:extLst>
          </p:nvPr>
        </p:nvGraphicFramePr>
        <p:xfrm>
          <a:off x="5867400" y="2319860"/>
          <a:ext cx="6076950" cy="2951480"/>
        </p:xfrm>
        <a:graphic>
          <a:graphicData uri="http://schemas.openxmlformats.org/drawingml/2006/table">
            <a:tbl>
              <a:tblPr firstRow="1" bandRow="1">
                <a:tableStyleId>{5C22544A-7EE6-4342-B048-85BDC9FD1C3A}</a:tableStyleId>
              </a:tblPr>
              <a:tblGrid>
                <a:gridCol w="1695450">
                  <a:extLst>
                    <a:ext uri="{9D8B030D-6E8A-4147-A177-3AD203B41FA5}">
                      <a16:colId xmlns:a16="http://schemas.microsoft.com/office/drawing/2014/main" val="1943122094"/>
                    </a:ext>
                  </a:extLst>
                </a:gridCol>
                <a:gridCol w="730250">
                  <a:extLst>
                    <a:ext uri="{9D8B030D-6E8A-4147-A177-3AD203B41FA5}">
                      <a16:colId xmlns:a16="http://schemas.microsoft.com/office/drawing/2014/main" val="159727098"/>
                    </a:ext>
                  </a:extLst>
                </a:gridCol>
                <a:gridCol w="730250">
                  <a:extLst>
                    <a:ext uri="{9D8B030D-6E8A-4147-A177-3AD203B41FA5}">
                      <a16:colId xmlns:a16="http://schemas.microsoft.com/office/drawing/2014/main" val="2246010127"/>
                    </a:ext>
                  </a:extLst>
                </a:gridCol>
                <a:gridCol w="730250">
                  <a:extLst>
                    <a:ext uri="{9D8B030D-6E8A-4147-A177-3AD203B41FA5}">
                      <a16:colId xmlns:a16="http://schemas.microsoft.com/office/drawing/2014/main" val="2483380195"/>
                    </a:ext>
                  </a:extLst>
                </a:gridCol>
                <a:gridCol w="730250">
                  <a:extLst>
                    <a:ext uri="{9D8B030D-6E8A-4147-A177-3AD203B41FA5}">
                      <a16:colId xmlns:a16="http://schemas.microsoft.com/office/drawing/2014/main" val="2089176297"/>
                    </a:ext>
                  </a:extLst>
                </a:gridCol>
                <a:gridCol w="730250">
                  <a:extLst>
                    <a:ext uri="{9D8B030D-6E8A-4147-A177-3AD203B41FA5}">
                      <a16:colId xmlns:a16="http://schemas.microsoft.com/office/drawing/2014/main" val="378457988"/>
                    </a:ext>
                  </a:extLst>
                </a:gridCol>
                <a:gridCol w="730250">
                  <a:extLst>
                    <a:ext uri="{9D8B030D-6E8A-4147-A177-3AD203B41FA5}">
                      <a16:colId xmlns:a16="http://schemas.microsoft.com/office/drawing/2014/main" val="854122227"/>
                    </a:ext>
                  </a:extLst>
                </a:gridCol>
              </a:tblGrid>
              <a:tr h="0">
                <a:tc gridSpan="7">
                  <a:txBody>
                    <a:bodyPr/>
                    <a:lstStyle/>
                    <a:p>
                      <a:pPr algn="ctr"/>
                      <a:r>
                        <a:rPr lang="en-US">
                          <a:solidFill>
                            <a:srgbClr val="1A3055"/>
                          </a:solidFill>
                          <a:latin typeface="Arial" panose="020B0604020202020204" pitchFamily="34" charset="0"/>
                          <a:cs typeface="Arial" panose="020B0604020202020204" pitchFamily="34" charset="0"/>
                        </a:rPr>
                        <a:t>Gantt Chart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hMerge="1">
                  <a:txBody>
                    <a:bodyPr/>
                    <a:lstStyle/>
                    <a:p>
                      <a:endParaRPr lang="en-US"/>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hMerge="1">
                  <a:txBody>
                    <a:bodyPr/>
                    <a:lstStyle/>
                    <a:p>
                      <a:endParaRPr lang="en-US"/>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hMerge="1">
                  <a:txBody>
                    <a:bodyPr/>
                    <a:lstStyle/>
                    <a:p>
                      <a:endParaRPr lang="en-US"/>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hMerge="1">
                  <a:txBody>
                    <a:bodyPr/>
                    <a:lstStyle/>
                    <a:p>
                      <a:endParaRPr lang="en-US"/>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hMerge="1">
                  <a:txBody>
                    <a:bodyPr/>
                    <a:lstStyle/>
                    <a:p>
                      <a:endParaRPr lang="en-US"/>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4124713053"/>
                  </a:ext>
                </a:extLst>
              </a:tr>
              <a:tr h="124249">
                <a:tc rowSpan="2">
                  <a:txBody>
                    <a:bodyPr/>
                    <a:lstStyle/>
                    <a:p>
                      <a:r>
                        <a:rPr lang="en-US" sz="1600">
                          <a:solidFill>
                            <a:schemeClr val="bg1"/>
                          </a:solidFill>
                          <a:latin typeface="Arial" panose="020B0604020202020204" pitchFamily="34" charset="0"/>
                          <a:cs typeface="Arial" panose="020B0604020202020204" pitchFamily="34" charset="0"/>
                        </a:rPr>
                        <a:t>Task Name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1A3055"/>
                    </a:solidFill>
                  </a:tcPr>
                </a:tc>
                <a:tc gridSpan="3">
                  <a:txBody>
                    <a:bodyPr/>
                    <a:lstStyle/>
                    <a:p>
                      <a:r>
                        <a:rPr lang="en-US" sz="1200">
                          <a:solidFill>
                            <a:schemeClr val="bg1"/>
                          </a:solidFill>
                          <a:latin typeface="Arial" panose="020B0604020202020204" pitchFamily="34" charset="0"/>
                          <a:cs typeface="Arial" panose="020B0604020202020204" pitchFamily="34" charset="0"/>
                        </a:rPr>
                        <a:t>Q1 2019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1A3055"/>
                    </a:solidFill>
                  </a:tcPr>
                </a:tc>
                <a:tc hMerge="1">
                  <a:txBody>
                    <a:bodyPr/>
                    <a:lstStyle/>
                    <a:p>
                      <a:endParaRPr lang="en-US">
                        <a:solidFill>
                          <a:srgbClr val="1A3055"/>
                        </a:solidFill>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hMerge="1">
                  <a:txBody>
                    <a:bodyPr/>
                    <a:lstStyle/>
                    <a:p>
                      <a:endParaRPr lang="en-US">
                        <a:solidFill>
                          <a:srgbClr val="1A3055"/>
                        </a:solidFill>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gridSpan="2">
                  <a:txBody>
                    <a:bodyPr/>
                    <a:lstStyle/>
                    <a:p>
                      <a:r>
                        <a:rPr lang="en-US" sz="1200">
                          <a:solidFill>
                            <a:schemeClr val="bg1"/>
                          </a:solidFill>
                          <a:latin typeface="Arial" panose="020B0604020202020204" pitchFamily="34" charset="0"/>
                          <a:cs typeface="Arial" panose="020B0604020202020204" pitchFamily="34" charset="0"/>
                        </a:rPr>
                        <a:t>Q2 2019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1A3055"/>
                    </a:solidFill>
                  </a:tcPr>
                </a:tc>
                <a:tc hMerge="1">
                  <a:txBody>
                    <a:bodyPr/>
                    <a:lstStyle/>
                    <a:p>
                      <a:endParaRPr lang="en-US">
                        <a:solidFill>
                          <a:srgbClr val="1A3055"/>
                        </a:solidFill>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200">
                          <a:solidFill>
                            <a:schemeClr val="bg1"/>
                          </a:solidFill>
                          <a:latin typeface="Arial" panose="020B0604020202020204" pitchFamily="34" charset="0"/>
                          <a:cs typeface="Arial" panose="020B0604020202020204" pitchFamily="34" charset="0"/>
                        </a:rPr>
                        <a:t>Q3 2019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1A3055"/>
                    </a:solidFill>
                  </a:tcPr>
                </a:tc>
                <a:extLst>
                  <a:ext uri="{0D108BD9-81ED-4DB2-BD59-A6C34878D82A}">
                    <a16:rowId xmlns:a16="http://schemas.microsoft.com/office/drawing/2014/main" val="1634490600"/>
                  </a:ext>
                </a:extLst>
              </a:tr>
              <a:tr h="0">
                <a:tc vMerge="1">
                  <a:txBody>
                    <a:bodyPr/>
                    <a:lstStyle/>
                    <a:p>
                      <a:endParaRPr lang="en-US">
                        <a:solidFill>
                          <a:srgbClr val="1A3055"/>
                        </a:solidFill>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200">
                          <a:solidFill>
                            <a:schemeClr val="bg1"/>
                          </a:solidFill>
                          <a:latin typeface="Arial" panose="020B0604020202020204" pitchFamily="34" charset="0"/>
                          <a:cs typeface="Arial" panose="020B0604020202020204" pitchFamily="34" charset="0"/>
                        </a:rPr>
                        <a:t>Jan 19</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C77AD"/>
                    </a:solidFill>
                  </a:tcPr>
                </a:tc>
                <a:tc>
                  <a:txBody>
                    <a:bodyPr/>
                    <a:lstStyle/>
                    <a:p>
                      <a:r>
                        <a:rPr lang="en-US" sz="1200">
                          <a:solidFill>
                            <a:schemeClr val="bg1"/>
                          </a:solidFill>
                          <a:latin typeface="Arial" panose="020B0604020202020204" pitchFamily="34" charset="0"/>
                          <a:cs typeface="Arial" panose="020B0604020202020204" pitchFamily="34" charset="0"/>
                        </a:rPr>
                        <a:t>Feb 19</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C77AD"/>
                    </a:solidFill>
                  </a:tcPr>
                </a:tc>
                <a:tc>
                  <a:txBody>
                    <a:bodyPr/>
                    <a:lstStyle/>
                    <a:p>
                      <a:r>
                        <a:rPr lang="en-US" sz="1200">
                          <a:solidFill>
                            <a:schemeClr val="bg1"/>
                          </a:solidFill>
                          <a:latin typeface="Arial" panose="020B0604020202020204" pitchFamily="34" charset="0"/>
                          <a:cs typeface="Arial" panose="020B0604020202020204" pitchFamily="34" charset="0"/>
                        </a:rPr>
                        <a:t>Mar 19</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C77AD"/>
                    </a:solidFill>
                  </a:tcPr>
                </a:tc>
                <a:tc>
                  <a:txBody>
                    <a:bodyPr/>
                    <a:lstStyle/>
                    <a:p>
                      <a:r>
                        <a:rPr lang="en-US" sz="1200">
                          <a:solidFill>
                            <a:schemeClr val="bg1"/>
                          </a:solidFill>
                          <a:latin typeface="Arial" panose="020B0604020202020204" pitchFamily="34" charset="0"/>
                          <a:cs typeface="Arial" panose="020B0604020202020204" pitchFamily="34" charset="0"/>
                        </a:rPr>
                        <a:t>Apr 19</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C77AD"/>
                    </a:solidFill>
                  </a:tcPr>
                </a:tc>
                <a:tc>
                  <a:txBody>
                    <a:bodyPr/>
                    <a:lstStyle/>
                    <a:p>
                      <a:r>
                        <a:rPr lang="en-US" sz="1200">
                          <a:solidFill>
                            <a:schemeClr val="bg1"/>
                          </a:solidFill>
                          <a:latin typeface="Arial" panose="020B0604020202020204" pitchFamily="34" charset="0"/>
                          <a:cs typeface="Arial" panose="020B0604020202020204" pitchFamily="34" charset="0"/>
                        </a:rPr>
                        <a:t>Jun 19</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C77AD"/>
                    </a:solidFill>
                  </a:tcPr>
                </a:tc>
                <a:tc>
                  <a:txBody>
                    <a:bodyPr/>
                    <a:lstStyle/>
                    <a:p>
                      <a:r>
                        <a:rPr lang="en-US" sz="1200">
                          <a:solidFill>
                            <a:schemeClr val="bg1"/>
                          </a:solidFill>
                          <a:latin typeface="Arial" panose="020B0604020202020204" pitchFamily="34" charset="0"/>
                          <a:cs typeface="Arial" panose="020B0604020202020204" pitchFamily="34" charset="0"/>
                        </a:rPr>
                        <a:t>Jul 19</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C77AD"/>
                    </a:solidFill>
                  </a:tcPr>
                </a:tc>
                <a:extLst>
                  <a:ext uri="{0D108BD9-81ED-4DB2-BD59-A6C34878D82A}">
                    <a16:rowId xmlns:a16="http://schemas.microsoft.com/office/drawing/2014/main" val="2217438772"/>
                  </a:ext>
                </a:extLst>
              </a:tr>
              <a:tr h="370840">
                <a:tc>
                  <a:txBody>
                    <a:bodyPr/>
                    <a:lstStyle/>
                    <a:p>
                      <a:r>
                        <a:rPr lang="en-US" sz="1600">
                          <a:solidFill>
                            <a:srgbClr val="1A3055"/>
                          </a:solidFill>
                          <a:latin typeface="Arial" panose="020B0604020202020204" pitchFamily="34" charset="0"/>
                          <a:cs typeface="Arial" panose="020B0604020202020204" pitchFamily="34" charset="0"/>
                        </a:rPr>
                        <a:t>Planning</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a:solidFill>
                          <a:srgbClr val="1A3055"/>
                        </a:solidFill>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a:solidFill>
                          <a:srgbClr val="1A3055"/>
                        </a:solidFill>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a:solidFill>
                          <a:srgbClr val="1A3055"/>
                        </a:solidFill>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a:solidFill>
                          <a:srgbClr val="1A3055"/>
                        </a:solidFill>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a:solidFill>
                          <a:srgbClr val="1A3055"/>
                        </a:solidFill>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a:solidFill>
                          <a:srgbClr val="1A3055"/>
                        </a:solidFill>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77878094"/>
                  </a:ext>
                </a:extLst>
              </a:tr>
              <a:tr h="370840">
                <a:tc>
                  <a:txBody>
                    <a:bodyPr/>
                    <a:lstStyle/>
                    <a:p>
                      <a:r>
                        <a:rPr lang="en-US" sz="1600">
                          <a:solidFill>
                            <a:srgbClr val="1A3055"/>
                          </a:solidFill>
                          <a:latin typeface="Arial" panose="020B0604020202020204" pitchFamily="34" charset="0"/>
                          <a:cs typeface="Arial" panose="020B0604020202020204" pitchFamily="34" charset="0"/>
                        </a:rPr>
                        <a:t>Research</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a:solidFill>
                          <a:srgbClr val="1A3055"/>
                        </a:solidFill>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a:solidFill>
                          <a:srgbClr val="1A3055"/>
                        </a:solidFill>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a:solidFill>
                          <a:srgbClr val="1A3055"/>
                        </a:solidFill>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a:solidFill>
                          <a:srgbClr val="1A3055"/>
                        </a:solidFill>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a:solidFill>
                          <a:srgbClr val="1A3055"/>
                        </a:solidFill>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a:solidFill>
                          <a:srgbClr val="1A3055"/>
                        </a:solidFill>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62398822"/>
                  </a:ext>
                </a:extLst>
              </a:tr>
              <a:tr h="370840">
                <a:tc>
                  <a:txBody>
                    <a:bodyPr/>
                    <a:lstStyle/>
                    <a:p>
                      <a:r>
                        <a:rPr lang="en-US" sz="1600" dirty="0">
                          <a:solidFill>
                            <a:srgbClr val="1A3055"/>
                          </a:solidFill>
                          <a:latin typeface="Arial" panose="020B0604020202020204" pitchFamily="34" charset="0"/>
                          <a:cs typeface="Arial" panose="020B0604020202020204" pitchFamily="34" charset="0"/>
                        </a:rPr>
                        <a:t>Design</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a:solidFill>
                          <a:srgbClr val="1A3055"/>
                        </a:solidFill>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a:solidFill>
                          <a:srgbClr val="1A3055"/>
                        </a:solidFill>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a:solidFill>
                          <a:srgbClr val="1A3055"/>
                        </a:solidFill>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a:solidFill>
                          <a:srgbClr val="1A3055"/>
                        </a:solidFill>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a:solidFill>
                          <a:srgbClr val="1A3055"/>
                        </a:solidFill>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a:solidFill>
                          <a:srgbClr val="1A3055"/>
                        </a:solidFill>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59346549"/>
                  </a:ext>
                </a:extLst>
              </a:tr>
              <a:tr h="370840">
                <a:tc>
                  <a:txBody>
                    <a:bodyPr/>
                    <a:lstStyle/>
                    <a:p>
                      <a:r>
                        <a:rPr lang="en-US" sz="1600">
                          <a:solidFill>
                            <a:srgbClr val="1A3055"/>
                          </a:solidFill>
                          <a:latin typeface="Arial" panose="020B0604020202020204" pitchFamily="34" charset="0"/>
                          <a:cs typeface="Arial" panose="020B0604020202020204" pitchFamily="34" charset="0"/>
                        </a:rPr>
                        <a:t>Implementation</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1A3055"/>
                        </a:solidFill>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a:solidFill>
                          <a:srgbClr val="1A3055"/>
                        </a:solidFill>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a:solidFill>
                          <a:srgbClr val="1A3055"/>
                        </a:solidFill>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a:solidFill>
                          <a:srgbClr val="1A3055"/>
                        </a:solidFill>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a:solidFill>
                          <a:srgbClr val="1A3055"/>
                        </a:solidFill>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a:solidFill>
                          <a:srgbClr val="1A3055"/>
                        </a:solidFill>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80487831"/>
                  </a:ext>
                </a:extLst>
              </a:tr>
              <a:tr h="370840">
                <a:tc>
                  <a:txBody>
                    <a:bodyPr/>
                    <a:lstStyle/>
                    <a:p>
                      <a:r>
                        <a:rPr lang="en-US" sz="1600">
                          <a:solidFill>
                            <a:srgbClr val="1A3055"/>
                          </a:solidFill>
                          <a:latin typeface="Arial" panose="020B0604020202020204" pitchFamily="34" charset="0"/>
                          <a:cs typeface="Arial" panose="020B0604020202020204" pitchFamily="34" charset="0"/>
                        </a:rPr>
                        <a:t>Follow up</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a:solidFill>
                          <a:srgbClr val="1A3055"/>
                        </a:solidFill>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a:solidFill>
                          <a:srgbClr val="1A3055"/>
                        </a:solidFill>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a:solidFill>
                          <a:srgbClr val="1A3055"/>
                        </a:solidFill>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a:solidFill>
                          <a:srgbClr val="1A3055"/>
                        </a:solidFill>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a:solidFill>
                          <a:srgbClr val="1A3055"/>
                        </a:solidFill>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1A3055"/>
                        </a:solidFill>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2322412"/>
                  </a:ext>
                </a:extLst>
              </a:tr>
            </a:tbl>
          </a:graphicData>
        </a:graphic>
      </p:graphicFrame>
      <p:sp>
        <p:nvSpPr>
          <p:cNvPr id="5" name="Rectangle 4">
            <a:extLst>
              <a:ext uri="{FF2B5EF4-FFF2-40B4-BE49-F238E27FC236}">
                <a16:creationId xmlns:a16="http://schemas.microsoft.com/office/drawing/2014/main" id="{37E10ABF-F03C-8E93-A1B3-7E46934441CA}"/>
              </a:ext>
            </a:extLst>
          </p:cNvPr>
          <p:cNvSpPr/>
          <p:nvPr/>
        </p:nvSpPr>
        <p:spPr>
          <a:xfrm>
            <a:off x="7934325" y="3533769"/>
            <a:ext cx="1457325" cy="152400"/>
          </a:xfrm>
          <a:prstGeom prst="rect">
            <a:avLst/>
          </a:prstGeom>
          <a:solidFill>
            <a:srgbClr val="25AA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9953B20-579F-3F29-7153-59D37FFAE4BD}"/>
              </a:ext>
            </a:extLst>
          </p:cNvPr>
          <p:cNvSpPr/>
          <p:nvPr/>
        </p:nvSpPr>
        <p:spPr>
          <a:xfrm>
            <a:off x="8420101" y="3917339"/>
            <a:ext cx="1085850" cy="152400"/>
          </a:xfrm>
          <a:prstGeom prst="rect">
            <a:avLst/>
          </a:prstGeom>
          <a:solidFill>
            <a:srgbClr val="25AA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F6D89BD-AACE-9354-CF89-105C901A352C}"/>
              </a:ext>
            </a:extLst>
          </p:cNvPr>
          <p:cNvSpPr/>
          <p:nvPr/>
        </p:nvSpPr>
        <p:spPr>
          <a:xfrm>
            <a:off x="9077326" y="4272334"/>
            <a:ext cx="1085850" cy="152400"/>
          </a:xfrm>
          <a:prstGeom prst="rect">
            <a:avLst/>
          </a:prstGeom>
          <a:solidFill>
            <a:srgbClr val="25AA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4BEC5FB-5EB8-589F-1D7C-8CE29CE3FEA6}"/>
              </a:ext>
            </a:extLst>
          </p:cNvPr>
          <p:cNvSpPr/>
          <p:nvPr/>
        </p:nvSpPr>
        <p:spPr>
          <a:xfrm>
            <a:off x="9913046" y="4641994"/>
            <a:ext cx="1440754" cy="152400"/>
          </a:xfrm>
          <a:prstGeom prst="rect">
            <a:avLst/>
          </a:prstGeom>
          <a:solidFill>
            <a:srgbClr val="25AA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3C84246-64D2-A772-4723-F844014E3BCC}"/>
              </a:ext>
            </a:extLst>
          </p:cNvPr>
          <p:cNvSpPr/>
          <p:nvPr/>
        </p:nvSpPr>
        <p:spPr>
          <a:xfrm>
            <a:off x="10998896" y="5002884"/>
            <a:ext cx="793100" cy="152400"/>
          </a:xfrm>
          <a:prstGeom prst="rect">
            <a:avLst/>
          </a:prstGeom>
          <a:solidFill>
            <a:srgbClr val="25AA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876205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3492B-4950-58A8-5200-A6A13B24A71C}"/>
              </a:ext>
            </a:extLst>
          </p:cNvPr>
          <p:cNvSpPr>
            <a:spLocks noGrp="1"/>
          </p:cNvSpPr>
          <p:nvPr>
            <p:ph type="title"/>
          </p:nvPr>
        </p:nvSpPr>
        <p:spPr/>
        <p:txBody>
          <a:bodyPr/>
          <a:lstStyle/>
          <a:p>
            <a:r>
              <a:rPr lang="en-US">
                <a:latin typeface="Arial"/>
                <a:cs typeface="Arial"/>
              </a:rPr>
              <a:t>Gantt Chart template</a:t>
            </a:r>
            <a:endParaRPr lang="en-US"/>
          </a:p>
        </p:txBody>
      </p:sp>
      <p:sp>
        <p:nvSpPr>
          <p:cNvPr id="6" name="TextBox 5">
            <a:extLst>
              <a:ext uri="{FF2B5EF4-FFF2-40B4-BE49-F238E27FC236}">
                <a16:creationId xmlns:a16="http://schemas.microsoft.com/office/drawing/2014/main" id="{C23917B6-2985-375D-ABBF-614B7717E78D}"/>
              </a:ext>
            </a:extLst>
          </p:cNvPr>
          <p:cNvSpPr txBox="1"/>
          <p:nvPr/>
        </p:nvSpPr>
        <p:spPr>
          <a:xfrm>
            <a:off x="843283" y="5696106"/>
            <a:ext cx="967273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highlight>
                  <a:srgbClr val="FFFF00"/>
                </a:highlight>
                <a:latin typeface="Arial"/>
                <a:ea typeface="+mn-lt"/>
                <a:cs typeface="Arial"/>
              </a:rPr>
              <a:t>Link to </a:t>
            </a:r>
            <a:r>
              <a:rPr lang="en-US" sz="2000" dirty="0">
                <a:highlight>
                  <a:srgbClr val="FFFF00"/>
                </a:highlight>
                <a:latin typeface="Arial"/>
                <a:ea typeface="+mn-lt"/>
                <a:cs typeface="Arial"/>
                <a:hlinkClick r:id="rId3"/>
              </a:rPr>
              <a:t>template</a:t>
            </a:r>
            <a:r>
              <a:rPr lang="en-US" sz="2000" dirty="0">
                <a:highlight>
                  <a:srgbClr val="FFFF00"/>
                </a:highlight>
                <a:latin typeface="Arial"/>
                <a:ea typeface="+mn-lt"/>
                <a:cs typeface="Arial"/>
              </a:rPr>
              <a:t> in the HIS PM Toolkit tool pack</a:t>
            </a:r>
          </a:p>
        </p:txBody>
      </p:sp>
      <p:pic>
        <p:nvPicPr>
          <p:cNvPr id="7" name="Content Placeholder 6" descr="A screenshot of a project management&#10;&#10;Description automatically generated">
            <a:extLst>
              <a:ext uri="{FF2B5EF4-FFF2-40B4-BE49-F238E27FC236}">
                <a16:creationId xmlns:a16="http://schemas.microsoft.com/office/drawing/2014/main" id="{C5D43C50-73F3-5051-9302-6E5E5006DAE1}"/>
              </a:ext>
            </a:extLst>
          </p:cNvPr>
          <p:cNvPicPr>
            <a:picLocks noGrp="1" noChangeAspect="1"/>
          </p:cNvPicPr>
          <p:nvPr>
            <p:ph idx="1"/>
          </p:nvPr>
        </p:nvPicPr>
        <p:blipFill>
          <a:blip r:embed="rId4"/>
          <a:stretch>
            <a:fillRect/>
          </a:stretch>
        </p:blipFill>
        <p:spPr>
          <a:xfrm>
            <a:off x="744416" y="1615548"/>
            <a:ext cx="10694096" cy="3625778"/>
          </a:xfrm>
        </p:spPr>
      </p:pic>
    </p:spTree>
    <p:extLst>
      <p:ext uri="{BB962C8B-B14F-4D97-AF65-F5344CB8AC3E}">
        <p14:creationId xmlns:p14="http://schemas.microsoft.com/office/powerpoint/2010/main" val="302286317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DCC6A-3166-A0E7-4618-F50724FD0713}"/>
              </a:ext>
            </a:extLst>
          </p:cNvPr>
          <p:cNvSpPr>
            <a:spLocks noGrp="1"/>
          </p:cNvSpPr>
          <p:nvPr>
            <p:ph type="title"/>
          </p:nvPr>
        </p:nvSpPr>
        <p:spPr/>
        <p:txBody>
          <a:bodyPr/>
          <a:lstStyle/>
          <a:p>
            <a:r>
              <a:rPr lang="en-US">
                <a:latin typeface="Arial"/>
                <a:cs typeface="Arial"/>
              </a:rPr>
              <a:t>PM Checklist: Gantt chart</a:t>
            </a:r>
            <a:endParaRPr lang="en-US"/>
          </a:p>
        </p:txBody>
      </p:sp>
      <p:sp>
        <p:nvSpPr>
          <p:cNvPr id="3" name="Content Placeholder 2">
            <a:extLst>
              <a:ext uri="{FF2B5EF4-FFF2-40B4-BE49-F238E27FC236}">
                <a16:creationId xmlns:a16="http://schemas.microsoft.com/office/drawing/2014/main" id="{48628235-0677-1C17-78D2-57012F652703}"/>
              </a:ext>
            </a:extLst>
          </p:cNvPr>
          <p:cNvSpPr>
            <a:spLocks noGrp="1"/>
          </p:cNvSpPr>
          <p:nvPr>
            <p:ph idx="1"/>
          </p:nvPr>
        </p:nvSpPr>
        <p:spPr>
          <a:xfrm>
            <a:off x="838200" y="1408004"/>
            <a:ext cx="10084496" cy="4453683"/>
          </a:xfrm>
        </p:spPr>
        <p:txBody>
          <a:bodyPr vert="horz" lIns="91440" tIns="45720" rIns="91440" bIns="45720" rtlCol="0" anchor="t">
            <a:noAutofit/>
          </a:bodyPr>
          <a:lstStyle/>
          <a:p>
            <a:pPr marL="0" indent="0">
              <a:buNone/>
            </a:pPr>
            <a:endParaRPr lang="en-US" sz="1800" b="1"/>
          </a:p>
          <a:p>
            <a:pPr>
              <a:buFont typeface="Wingdings" panose="020B0604020202020204" pitchFamily="34" charset="0"/>
              <a:buChar char="q"/>
            </a:pPr>
            <a:r>
              <a:rPr lang="en-US" sz="1800" dirty="0">
                <a:latin typeface="Arial"/>
                <a:cs typeface="Arial"/>
              </a:rPr>
              <a:t>Timeline reflects the granularity of the activities in the Gantt chart and the length of time of the </a:t>
            </a:r>
            <a:r>
              <a:rPr lang="en-US" sz="1800">
                <a:latin typeface="Arial"/>
                <a:cs typeface="Arial"/>
              </a:rPr>
              <a:t>project (Quarters, Months, Weeks, Days)</a:t>
            </a:r>
          </a:p>
          <a:p>
            <a:pPr lvl="1">
              <a:buFont typeface="Wingdings" panose="020B0604020202020204" pitchFamily="34" charset="0"/>
              <a:buChar char="q"/>
            </a:pPr>
            <a:r>
              <a:rPr lang="en-US" sz="1600" dirty="0">
                <a:latin typeface="Arial"/>
                <a:cs typeface="Arial"/>
              </a:rPr>
              <a:t>Typically, this is shown in quarters and months at the earlier stages of a project and is refined to weeks and days as the project progresses. </a:t>
            </a:r>
          </a:p>
          <a:p>
            <a:pPr>
              <a:buFont typeface="Wingdings" panose="020B0604020202020204" pitchFamily="34" charset="0"/>
              <a:buChar char="q"/>
            </a:pPr>
            <a:r>
              <a:rPr lang="en-US" sz="1800" dirty="0">
                <a:latin typeface="Arial"/>
                <a:cs typeface="Arial"/>
              </a:rPr>
              <a:t>Highlighted dependencies and critical decision points</a:t>
            </a:r>
          </a:p>
          <a:p>
            <a:pPr>
              <a:buFont typeface="Wingdings" panose="020B0604020202020204" pitchFamily="34" charset="0"/>
              <a:buChar char="q"/>
            </a:pPr>
            <a:r>
              <a:rPr lang="en-US" sz="1800" dirty="0">
                <a:latin typeface="Arial"/>
                <a:cs typeface="Arial"/>
              </a:rPr>
              <a:t>Gantt charts are reviewed on a regular basis </a:t>
            </a:r>
          </a:p>
          <a:p>
            <a:pPr lvl="1">
              <a:buFont typeface="Wingdings" panose="020B0604020202020204" pitchFamily="34" charset="0"/>
              <a:buChar char="q"/>
            </a:pPr>
            <a:r>
              <a:rPr lang="en-US" sz="1600" dirty="0">
                <a:latin typeface="Arial"/>
                <a:cs typeface="Arial"/>
              </a:rPr>
              <a:t>Typically, this is on a monthly basis at the earlier stages of a project and then on a weekly or even daily basis closer to the delivery of key milestones </a:t>
            </a:r>
            <a:endParaRPr lang="en-US" sz="1600" dirty="0"/>
          </a:p>
          <a:p>
            <a:pPr>
              <a:buFont typeface="Wingdings" panose="020B0604020202020204" pitchFamily="34" charset="0"/>
              <a:buChar char="q"/>
            </a:pPr>
            <a:endParaRPr lang="en-US" sz="1800">
              <a:latin typeface="Arial"/>
              <a:cs typeface="Arial"/>
            </a:endParaRPr>
          </a:p>
          <a:p>
            <a:pPr>
              <a:buFont typeface="Wingdings" panose="020B0604020202020204" pitchFamily="34" charset="0"/>
              <a:buChar char="q"/>
            </a:pPr>
            <a:endParaRPr lang="en-US" sz="1800">
              <a:latin typeface="Arial"/>
              <a:cs typeface="Arial"/>
            </a:endParaRPr>
          </a:p>
        </p:txBody>
      </p:sp>
    </p:spTree>
    <p:extLst>
      <p:ext uri="{BB962C8B-B14F-4D97-AF65-F5344CB8AC3E}">
        <p14:creationId xmlns:p14="http://schemas.microsoft.com/office/powerpoint/2010/main" val="155902758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4CF28-25E8-A467-6333-2F2525D9569F}"/>
              </a:ext>
            </a:extLst>
          </p:cNvPr>
          <p:cNvSpPr>
            <a:spLocks noGrp="1"/>
          </p:cNvSpPr>
          <p:nvPr>
            <p:ph type="title"/>
          </p:nvPr>
        </p:nvSpPr>
        <p:spPr/>
        <p:txBody>
          <a:bodyPr/>
          <a:lstStyle/>
          <a:p>
            <a:r>
              <a:rPr lang="en-US">
                <a:latin typeface="Arial"/>
                <a:cs typeface="Arial"/>
              </a:rPr>
              <a:t>Budget Planning</a:t>
            </a:r>
            <a:endParaRPr lang="en-US"/>
          </a:p>
        </p:txBody>
      </p:sp>
      <p:sp>
        <p:nvSpPr>
          <p:cNvPr id="3" name="Content Placeholder 2">
            <a:extLst>
              <a:ext uri="{FF2B5EF4-FFF2-40B4-BE49-F238E27FC236}">
                <a16:creationId xmlns:a16="http://schemas.microsoft.com/office/drawing/2014/main" id="{B4FB5531-57BF-0240-BE82-52D6D7BC1DAB}"/>
              </a:ext>
            </a:extLst>
          </p:cNvPr>
          <p:cNvSpPr>
            <a:spLocks noGrp="1"/>
          </p:cNvSpPr>
          <p:nvPr>
            <p:ph idx="1"/>
          </p:nvPr>
        </p:nvSpPr>
        <p:spPr/>
        <p:txBody>
          <a:bodyPr vert="horz" lIns="91440" tIns="45720" rIns="91440" bIns="45720" rtlCol="0" anchor="t">
            <a:normAutofit/>
          </a:bodyPr>
          <a:lstStyle/>
          <a:p>
            <a:r>
              <a:rPr lang="en-US" dirty="0">
                <a:latin typeface="Arial"/>
                <a:cs typeface="Arial"/>
              </a:rPr>
              <a:t>Identify potential and existing funding sources for all project component costs for the preferred system. </a:t>
            </a:r>
            <a:endParaRPr lang="en-US" dirty="0"/>
          </a:p>
          <a:p>
            <a:r>
              <a:rPr lang="en-US" dirty="0">
                <a:latin typeface="Arial"/>
                <a:cs typeface="Arial"/>
              </a:rPr>
              <a:t>Include consideration of items such as capital costs, operating costs, total cost of ownership, impact on other projects, funding requirements, etc.</a:t>
            </a:r>
            <a:endParaRPr lang="en-US" dirty="0"/>
          </a:p>
          <a:p>
            <a:r>
              <a:rPr lang="en-US">
                <a:latin typeface="Arial"/>
                <a:cs typeface="Arial"/>
              </a:rPr>
              <a:t>Develop an initial plan using budget scales with best case, worst case, and most likely case - see CDC TAP template here </a:t>
            </a:r>
            <a:r>
              <a:rPr lang="en-US" dirty="0">
                <a:latin typeface="Arial"/>
                <a:cs typeface="Arial"/>
                <a:hlinkClick r:id="rId2"/>
              </a:rPr>
              <a:t>HIS PM Toolkit_Tool Pack_June2024.xlsx</a:t>
            </a:r>
            <a:r>
              <a:rPr lang="en-US" dirty="0">
                <a:latin typeface="Arial"/>
                <a:cs typeface="Arial"/>
              </a:rPr>
              <a:t> </a:t>
            </a:r>
            <a:endParaRPr lang="en-US" dirty="0"/>
          </a:p>
          <a:p>
            <a:endParaRPr lang="en-US"/>
          </a:p>
        </p:txBody>
      </p:sp>
    </p:spTree>
    <p:extLst>
      <p:ext uri="{BB962C8B-B14F-4D97-AF65-F5344CB8AC3E}">
        <p14:creationId xmlns:p14="http://schemas.microsoft.com/office/powerpoint/2010/main" val="82927858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B2363-2454-EFED-0E98-76BBEED82243}"/>
              </a:ext>
            </a:extLst>
          </p:cNvPr>
          <p:cNvSpPr>
            <a:spLocks noGrp="1"/>
          </p:cNvSpPr>
          <p:nvPr>
            <p:ph type="title"/>
          </p:nvPr>
        </p:nvSpPr>
        <p:spPr/>
        <p:txBody>
          <a:bodyPr/>
          <a:lstStyle/>
          <a:p>
            <a:r>
              <a:rPr lang="en-US">
                <a:latin typeface="Arial"/>
                <a:cs typeface="Arial"/>
              </a:rPr>
              <a:t>Budgeting: Quotes / estimates</a:t>
            </a:r>
            <a:endParaRPr lang="en-US"/>
          </a:p>
        </p:txBody>
      </p:sp>
      <p:sp>
        <p:nvSpPr>
          <p:cNvPr id="3" name="Content Placeholder 2">
            <a:extLst>
              <a:ext uri="{FF2B5EF4-FFF2-40B4-BE49-F238E27FC236}">
                <a16:creationId xmlns:a16="http://schemas.microsoft.com/office/drawing/2014/main" id="{AB71A948-E831-B879-D37A-8EA9139D3F96}"/>
              </a:ext>
            </a:extLst>
          </p:cNvPr>
          <p:cNvSpPr>
            <a:spLocks noGrp="1"/>
          </p:cNvSpPr>
          <p:nvPr>
            <p:ph idx="1"/>
          </p:nvPr>
        </p:nvSpPr>
        <p:spPr/>
        <p:txBody>
          <a:bodyPr vert="horz" lIns="91440" tIns="45720" rIns="91440" bIns="45720" rtlCol="0" anchor="t">
            <a:normAutofit/>
          </a:bodyPr>
          <a:lstStyle/>
          <a:p>
            <a:r>
              <a:rPr lang="en-US" dirty="0">
                <a:latin typeface="Arial"/>
                <a:cs typeface="Arial"/>
              </a:rPr>
              <a:t>Quotes have an expiry data - usually 30 - 90 days depending on the goods or services to be procured. </a:t>
            </a:r>
          </a:p>
          <a:p>
            <a:r>
              <a:rPr lang="en-US" dirty="0">
                <a:latin typeface="Arial"/>
                <a:cs typeface="Arial"/>
              </a:rPr>
              <a:t>When gathering quotes for goods and services that are a long way off, always build in a buffer based on the time until procurement and the inflation rate. </a:t>
            </a:r>
            <a:endParaRPr lang="en-US" dirty="0"/>
          </a:p>
        </p:txBody>
      </p:sp>
    </p:spTree>
    <p:extLst>
      <p:ext uri="{BB962C8B-B14F-4D97-AF65-F5344CB8AC3E}">
        <p14:creationId xmlns:p14="http://schemas.microsoft.com/office/powerpoint/2010/main" val="3934351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6E792-52ED-9749-D1DC-2F20BE9D22A8}"/>
              </a:ext>
            </a:extLst>
          </p:cNvPr>
          <p:cNvSpPr>
            <a:spLocks noGrp="1"/>
          </p:cNvSpPr>
          <p:nvPr>
            <p:ph type="title"/>
          </p:nvPr>
        </p:nvSpPr>
        <p:spPr/>
        <p:txBody>
          <a:bodyPr>
            <a:normAutofit/>
          </a:bodyPr>
          <a:lstStyle/>
          <a:p>
            <a:r>
              <a:rPr lang="en-US">
                <a:latin typeface="Arial"/>
                <a:cs typeface="Arial"/>
              </a:rPr>
              <a:t>Module 00</a:t>
            </a:r>
            <a:br>
              <a:rPr lang="en-US">
                <a:latin typeface="Arial"/>
                <a:cs typeface="Arial"/>
              </a:rPr>
            </a:br>
            <a:r>
              <a:rPr lang="en-US" sz="3600">
                <a:latin typeface="Arial"/>
                <a:cs typeface="Arial"/>
              </a:rPr>
              <a:t>Terms and concepts </a:t>
            </a:r>
            <a:r>
              <a:rPr lang="en-US">
                <a:latin typeface="Arial"/>
                <a:cs typeface="Arial"/>
              </a:rPr>
              <a:t> </a:t>
            </a:r>
            <a:endParaRPr lang="en-US"/>
          </a:p>
        </p:txBody>
      </p:sp>
      <p:sp>
        <p:nvSpPr>
          <p:cNvPr id="3" name="Content Placeholder 2">
            <a:extLst>
              <a:ext uri="{FF2B5EF4-FFF2-40B4-BE49-F238E27FC236}">
                <a16:creationId xmlns:a16="http://schemas.microsoft.com/office/drawing/2014/main" id="{D0E2B805-3557-C65E-9193-6124700068C7}"/>
              </a:ext>
            </a:extLst>
          </p:cNvPr>
          <p:cNvSpPr>
            <a:spLocks noGrp="1"/>
          </p:cNvSpPr>
          <p:nvPr>
            <p:ph sz="half" idx="2"/>
          </p:nvPr>
        </p:nvSpPr>
        <p:spPr/>
        <p:txBody>
          <a:bodyPr vert="horz" lIns="91440" tIns="45720" rIns="91440" bIns="45720" rtlCol="0" anchor="t">
            <a:normAutofit/>
          </a:bodyPr>
          <a:lstStyle/>
          <a:p>
            <a:pPr marL="0" indent="0">
              <a:buNone/>
            </a:pPr>
            <a:r>
              <a:rPr lang="en-US">
                <a:latin typeface="Arial"/>
                <a:cs typeface="Arial"/>
              </a:rPr>
              <a:t>Learning outcomes:</a:t>
            </a:r>
          </a:p>
          <a:p>
            <a:pPr>
              <a:buFont typeface="Arial"/>
              <a:buChar char="•"/>
            </a:pPr>
            <a:r>
              <a:rPr lang="en-US" sz="1600">
                <a:latin typeface="Arial"/>
                <a:cs typeface="Arial"/>
              </a:rPr>
              <a:t>Describe the value of strong project management in successful project delivery </a:t>
            </a:r>
          </a:p>
          <a:p>
            <a:pPr>
              <a:buFont typeface="Arial"/>
              <a:buChar char="•"/>
            </a:pPr>
            <a:r>
              <a:rPr lang="en-US" sz="1600">
                <a:latin typeface="Arial"/>
                <a:cs typeface="Arial"/>
              </a:rPr>
              <a:t>Describe the knowledge areas and core functions of project management</a:t>
            </a:r>
          </a:p>
          <a:p>
            <a:pPr>
              <a:buFont typeface="Arial"/>
              <a:buChar char="•"/>
            </a:pPr>
            <a:r>
              <a:rPr lang="en-US" sz="1600">
                <a:latin typeface="Arial"/>
                <a:cs typeface="Arial"/>
              </a:rPr>
              <a:t>Identify and describe three different types of digital health projects</a:t>
            </a:r>
          </a:p>
          <a:p>
            <a:pPr>
              <a:buFont typeface="Arial"/>
              <a:buChar char="•"/>
            </a:pPr>
            <a:r>
              <a:rPr lang="en-US" sz="1600">
                <a:latin typeface="Arial"/>
                <a:cs typeface="Arial"/>
              </a:rPr>
              <a:t>Describe the difference between digitization and digital transformation </a:t>
            </a:r>
          </a:p>
          <a:p>
            <a:pPr marL="0" indent="0">
              <a:buNone/>
            </a:pPr>
            <a:endParaRPr lang="en-US"/>
          </a:p>
        </p:txBody>
      </p:sp>
    </p:spTree>
    <p:extLst>
      <p:ext uri="{BB962C8B-B14F-4D97-AF65-F5344CB8AC3E}">
        <p14:creationId xmlns:p14="http://schemas.microsoft.com/office/powerpoint/2010/main" val="107487668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2CB49-6DC3-C78F-350A-3C44250F5D16}"/>
              </a:ext>
            </a:extLst>
          </p:cNvPr>
          <p:cNvSpPr>
            <a:spLocks noGrp="1"/>
          </p:cNvSpPr>
          <p:nvPr>
            <p:ph type="title"/>
          </p:nvPr>
        </p:nvSpPr>
        <p:spPr/>
        <p:txBody>
          <a:bodyPr/>
          <a:lstStyle/>
          <a:p>
            <a:r>
              <a:rPr lang="en-US">
                <a:latin typeface="Arial"/>
                <a:cs typeface="Arial"/>
              </a:rPr>
              <a:t>Budgeting: exchange rates and inflation</a:t>
            </a:r>
            <a:endParaRPr lang="en-US"/>
          </a:p>
        </p:txBody>
      </p:sp>
      <p:sp>
        <p:nvSpPr>
          <p:cNvPr id="3" name="Content Placeholder 2">
            <a:extLst>
              <a:ext uri="{FF2B5EF4-FFF2-40B4-BE49-F238E27FC236}">
                <a16:creationId xmlns:a16="http://schemas.microsoft.com/office/drawing/2014/main" id="{C1F6EBC5-8D54-2E00-BC05-A2D86A92521F}"/>
              </a:ext>
            </a:extLst>
          </p:cNvPr>
          <p:cNvSpPr>
            <a:spLocks noGrp="1"/>
          </p:cNvSpPr>
          <p:nvPr>
            <p:ph idx="1"/>
          </p:nvPr>
        </p:nvSpPr>
        <p:spPr/>
        <p:txBody>
          <a:bodyPr vert="horz" lIns="91440" tIns="45720" rIns="91440" bIns="45720" rtlCol="0" anchor="t">
            <a:normAutofit/>
          </a:bodyPr>
          <a:lstStyle/>
          <a:p>
            <a:r>
              <a:rPr lang="en-US" dirty="0">
                <a:latin typeface="Arial"/>
                <a:cs typeface="Arial"/>
              </a:rPr>
              <a:t>Exchange rate fluctuations can cause increases or decreases in actual cashflow for your project. When budgeting your project in USD use a median exchange rate from the last year</a:t>
            </a:r>
            <a:endParaRPr lang="en-US" dirty="0"/>
          </a:p>
          <a:p>
            <a:r>
              <a:rPr lang="en-US" dirty="0">
                <a:latin typeface="Arial"/>
                <a:cs typeface="Arial"/>
              </a:rPr>
              <a:t>When planning multi-year projects, inflation should always be taken into consideration. Look at what your Ministry of Finance says is the inflation rate in your country (median over the last 12 months) and plan your inflationary increases accordingly</a:t>
            </a:r>
            <a:endParaRPr lang="en-US" dirty="0"/>
          </a:p>
        </p:txBody>
      </p:sp>
    </p:spTree>
    <p:extLst>
      <p:ext uri="{BB962C8B-B14F-4D97-AF65-F5344CB8AC3E}">
        <p14:creationId xmlns:p14="http://schemas.microsoft.com/office/powerpoint/2010/main" val="299493449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DCC6A-3166-A0E7-4618-F50724FD0713}"/>
              </a:ext>
            </a:extLst>
          </p:cNvPr>
          <p:cNvSpPr>
            <a:spLocks noGrp="1"/>
          </p:cNvSpPr>
          <p:nvPr>
            <p:ph type="title"/>
          </p:nvPr>
        </p:nvSpPr>
        <p:spPr/>
        <p:txBody>
          <a:bodyPr/>
          <a:lstStyle/>
          <a:p>
            <a:r>
              <a:rPr lang="en-US">
                <a:latin typeface="Arial"/>
                <a:cs typeface="Arial"/>
              </a:rPr>
              <a:t>Budgeting: cost categories</a:t>
            </a:r>
            <a:endParaRPr lang="en-US" err="1"/>
          </a:p>
        </p:txBody>
      </p:sp>
      <p:sp>
        <p:nvSpPr>
          <p:cNvPr id="3" name="Content Placeholder 2">
            <a:extLst>
              <a:ext uri="{FF2B5EF4-FFF2-40B4-BE49-F238E27FC236}">
                <a16:creationId xmlns:a16="http://schemas.microsoft.com/office/drawing/2014/main" id="{48628235-0677-1C17-78D2-57012F652703}"/>
              </a:ext>
            </a:extLst>
          </p:cNvPr>
          <p:cNvSpPr>
            <a:spLocks noGrp="1"/>
          </p:cNvSpPr>
          <p:nvPr>
            <p:ph idx="1"/>
          </p:nvPr>
        </p:nvSpPr>
        <p:spPr>
          <a:xfrm>
            <a:off x="838200" y="1922354"/>
            <a:ext cx="4721921" cy="3927301"/>
          </a:xfrm>
        </p:spPr>
        <p:txBody>
          <a:bodyPr vert="horz" lIns="91440" tIns="45720" rIns="91440" bIns="45720" rtlCol="0" anchor="t">
            <a:normAutofit fontScale="92500" lnSpcReduction="10000"/>
          </a:bodyPr>
          <a:lstStyle/>
          <a:p>
            <a:pPr marL="228600" lvl="1">
              <a:buFont typeface=""/>
              <a:buChar char="•"/>
            </a:pPr>
            <a:r>
              <a:rPr lang="en-US" dirty="0">
                <a:latin typeface="Arial"/>
                <a:ea typeface="Arial"/>
                <a:cs typeface="Arial"/>
              </a:rPr>
              <a:t>Accurate budgeting and financial management are critical to ensuring that your project is delivered on time and on budget. </a:t>
            </a:r>
            <a:endParaRPr lang="en-US" dirty="0"/>
          </a:p>
          <a:p>
            <a:pPr marL="0" lvl="1" indent="0">
              <a:buNone/>
            </a:pPr>
            <a:endParaRPr lang="en-US">
              <a:latin typeface="Arial"/>
              <a:cs typeface="Arial"/>
            </a:endParaRPr>
          </a:p>
          <a:p>
            <a:pPr marL="228600" lvl="1">
              <a:buFont typeface=""/>
              <a:buChar char="•"/>
            </a:pPr>
            <a:r>
              <a:rPr lang="en-US" dirty="0">
                <a:latin typeface="Arial"/>
                <a:cs typeface="Arial"/>
              </a:rPr>
              <a:t>Initial high-level budgeting, done during the project initiation phase and included in the project charter, is usually based on cost categories. </a:t>
            </a:r>
            <a:endParaRPr lang="en-US" dirty="0">
              <a:ea typeface="Arial"/>
            </a:endParaRPr>
          </a:p>
          <a:p>
            <a:pPr marL="685800" lvl="2">
              <a:buFont typeface=""/>
              <a:buChar char="•"/>
            </a:pPr>
            <a:endParaRPr lang="en-US">
              <a:ea typeface="Arial"/>
            </a:endParaRPr>
          </a:p>
          <a:p>
            <a:pPr marL="228600" lvl="1">
              <a:buFont typeface="Arial"/>
              <a:buChar char="•"/>
            </a:pPr>
            <a:r>
              <a:rPr lang="en-US" dirty="0">
                <a:latin typeface="Arial"/>
                <a:ea typeface="Arial"/>
                <a:cs typeface="Arial"/>
              </a:rPr>
              <a:t>Detailed budgets are created under each of these cost categories based on organization's salary information and estimated staff requirements as well as quotes for activities and procurement that fall under the project's scope.</a:t>
            </a:r>
            <a:endParaRPr lang="en-US" dirty="0">
              <a:ea typeface="Arial"/>
            </a:endParaRPr>
          </a:p>
          <a:p>
            <a:pPr marL="228600" lvl="1">
              <a:buFont typeface=""/>
              <a:buChar char="•"/>
            </a:pPr>
            <a:endParaRPr lang="en-US" sz="1000">
              <a:ea typeface="Arial"/>
            </a:endParaRPr>
          </a:p>
        </p:txBody>
      </p:sp>
      <p:graphicFrame>
        <p:nvGraphicFramePr>
          <p:cNvPr id="7" name="Table 6">
            <a:extLst>
              <a:ext uri="{FF2B5EF4-FFF2-40B4-BE49-F238E27FC236}">
                <a16:creationId xmlns:a16="http://schemas.microsoft.com/office/drawing/2014/main" id="{8DC3AEFA-35FF-A7A7-55C4-76D5CB23E261}"/>
              </a:ext>
            </a:extLst>
          </p:cNvPr>
          <p:cNvGraphicFramePr>
            <a:graphicFrameLocks noGrp="1"/>
          </p:cNvGraphicFramePr>
          <p:nvPr>
            <p:extLst>
              <p:ext uri="{D42A27DB-BD31-4B8C-83A1-F6EECF244321}">
                <p14:modId xmlns:p14="http://schemas.microsoft.com/office/powerpoint/2010/main" val="1844965497"/>
              </p:ext>
            </p:extLst>
          </p:nvPr>
        </p:nvGraphicFramePr>
        <p:xfrm>
          <a:off x="7019925" y="1924050"/>
          <a:ext cx="4062833" cy="3756121"/>
        </p:xfrm>
        <a:graphic>
          <a:graphicData uri="http://schemas.openxmlformats.org/drawingml/2006/table">
            <a:tbl>
              <a:tblPr bandRow="1">
                <a:tableStyleId>{5C22544A-7EE6-4342-B048-85BDC9FD1C3A}</a:tableStyleId>
              </a:tblPr>
              <a:tblGrid>
                <a:gridCol w="4062833">
                  <a:extLst>
                    <a:ext uri="{9D8B030D-6E8A-4147-A177-3AD203B41FA5}">
                      <a16:colId xmlns:a16="http://schemas.microsoft.com/office/drawing/2014/main" val="275194998"/>
                    </a:ext>
                  </a:extLst>
                </a:gridCol>
              </a:tblGrid>
              <a:tr h="313010">
                <a:tc>
                  <a:txBody>
                    <a:bodyPr/>
                    <a:lstStyle/>
                    <a:p>
                      <a:r>
                        <a:rPr lang="en-US" b="1" dirty="0">
                          <a:effectLst/>
                          <a:latin typeface="Arial"/>
                        </a:rPr>
                        <a:t>Categories</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3788354675"/>
                  </a:ext>
                </a:extLst>
              </a:tr>
              <a:tr h="313010">
                <a:tc>
                  <a:txBody>
                    <a:bodyPr/>
                    <a:lstStyle/>
                    <a:p>
                      <a:r>
                        <a:rPr lang="en-US" dirty="0">
                          <a:effectLst/>
                          <a:latin typeface="Arial"/>
                        </a:rPr>
                        <a:t>Personnel</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571793556"/>
                  </a:ext>
                </a:extLst>
              </a:tr>
              <a:tr h="313010">
                <a:tc>
                  <a:txBody>
                    <a:bodyPr/>
                    <a:lstStyle/>
                    <a:p>
                      <a:r>
                        <a:rPr lang="en-US" dirty="0">
                          <a:effectLst/>
                          <a:latin typeface="Arial"/>
                        </a:rPr>
                        <a:t>Fringe Benefits</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718474141"/>
                  </a:ext>
                </a:extLst>
              </a:tr>
              <a:tr h="313010">
                <a:tc>
                  <a:txBody>
                    <a:bodyPr/>
                    <a:lstStyle/>
                    <a:p>
                      <a:r>
                        <a:rPr lang="en-US" dirty="0">
                          <a:effectLst/>
                          <a:latin typeface="Arial"/>
                        </a:rPr>
                        <a:t>Travel</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2370045991"/>
                  </a:ext>
                </a:extLst>
              </a:tr>
              <a:tr h="313010">
                <a:tc>
                  <a:txBody>
                    <a:bodyPr/>
                    <a:lstStyle/>
                    <a:p>
                      <a:r>
                        <a:rPr lang="en-US" dirty="0">
                          <a:effectLst/>
                          <a:latin typeface="Arial"/>
                        </a:rPr>
                        <a:t>Consultants (</a:t>
                      </a:r>
                      <a:r>
                        <a:rPr lang="en-US" dirty="0" err="1">
                          <a:effectLst/>
                          <a:latin typeface="Arial"/>
                        </a:rPr>
                        <a:t>Contractuals</a:t>
                      </a:r>
                      <a:r>
                        <a:rPr lang="en-US" dirty="0">
                          <a:effectLst/>
                          <a:latin typeface="Arial"/>
                        </a:rPr>
                        <a:t>)</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4015153172"/>
                  </a:ext>
                </a:extLst>
              </a:tr>
              <a:tr h="626021">
                <a:tc>
                  <a:txBody>
                    <a:bodyPr/>
                    <a:lstStyle/>
                    <a:p>
                      <a:r>
                        <a:rPr lang="en-US" dirty="0">
                          <a:effectLst/>
                          <a:latin typeface="Arial"/>
                        </a:rPr>
                        <a:t>Sub-agreements/Subcontracts (</a:t>
                      </a:r>
                      <a:r>
                        <a:rPr lang="en-US" dirty="0" err="1">
                          <a:effectLst/>
                          <a:latin typeface="Arial"/>
                        </a:rPr>
                        <a:t>Contractuals</a:t>
                      </a:r>
                      <a:r>
                        <a:rPr lang="en-US" dirty="0">
                          <a:effectLst/>
                          <a:latin typeface="Arial"/>
                        </a:rPr>
                        <a:t>)</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144174026"/>
                  </a:ext>
                </a:extLst>
              </a:tr>
              <a:tr h="313010">
                <a:tc>
                  <a:txBody>
                    <a:bodyPr/>
                    <a:lstStyle/>
                    <a:p>
                      <a:r>
                        <a:rPr lang="en-US" dirty="0">
                          <a:effectLst/>
                          <a:latin typeface="Arial"/>
                        </a:rPr>
                        <a:t>Equipment</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473467578"/>
                  </a:ext>
                </a:extLst>
              </a:tr>
              <a:tr h="313010">
                <a:tc>
                  <a:txBody>
                    <a:bodyPr/>
                    <a:lstStyle/>
                    <a:p>
                      <a:r>
                        <a:rPr lang="en-US" dirty="0">
                          <a:effectLst/>
                          <a:latin typeface="Arial"/>
                        </a:rPr>
                        <a:t>Supplies</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3131369453"/>
                  </a:ext>
                </a:extLst>
              </a:tr>
              <a:tr h="313010">
                <a:tc>
                  <a:txBody>
                    <a:bodyPr/>
                    <a:lstStyle/>
                    <a:p>
                      <a:r>
                        <a:rPr lang="en-US" dirty="0">
                          <a:effectLst/>
                          <a:latin typeface="Arial"/>
                        </a:rPr>
                        <a:t>Workshops &amp; Training</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1323254908"/>
                  </a:ext>
                </a:extLst>
              </a:tr>
              <a:tr h="313010">
                <a:tc>
                  <a:txBody>
                    <a:bodyPr/>
                    <a:lstStyle/>
                    <a:p>
                      <a:r>
                        <a:rPr lang="en-US" dirty="0">
                          <a:effectLst/>
                          <a:latin typeface="Arial"/>
                        </a:rPr>
                        <a:t>Other Project Costs</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3020605760"/>
                  </a:ext>
                </a:extLst>
              </a:tr>
              <a:tr h="313010">
                <a:tc>
                  <a:txBody>
                    <a:bodyPr/>
                    <a:lstStyle/>
                    <a:p>
                      <a:r>
                        <a:rPr lang="en-US" dirty="0">
                          <a:effectLst/>
                          <a:latin typeface="Arial"/>
                        </a:rPr>
                        <a:t>Overhead</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3320098293"/>
                  </a:ext>
                </a:extLst>
              </a:tr>
            </a:tbl>
          </a:graphicData>
        </a:graphic>
      </p:graphicFrame>
    </p:spTree>
    <p:extLst>
      <p:ext uri="{BB962C8B-B14F-4D97-AF65-F5344CB8AC3E}">
        <p14:creationId xmlns:p14="http://schemas.microsoft.com/office/powerpoint/2010/main" val="34727004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F6C0F-BCFD-E347-4DF2-552E19CFB0EB}"/>
              </a:ext>
            </a:extLst>
          </p:cNvPr>
          <p:cNvSpPr>
            <a:spLocks noGrp="1"/>
          </p:cNvSpPr>
          <p:nvPr>
            <p:ph type="title"/>
          </p:nvPr>
        </p:nvSpPr>
        <p:spPr/>
        <p:txBody>
          <a:bodyPr/>
          <a:lstStyle/>
          <a:p>
            <a:r>
              <a:rPr lang="en-US">
                <a:latin typeface="Arial"/>
                <a:cs typeface="Arial"/>
              </a:rPr>
              <a:t>CDC budget template</a:t>
            </a:r>
            <a:endParaRPr lang="en-US"/>
          </a:p>
        </p:txBody>
      </p:sp>
      <p:sp>
        <p:nvSpPr>
          <p:cNvPr id="3" name="Content Placeholder 2">
            <a:extLst>
              <a:ext uri="{FF2B5EF4-FFF2-40B4-BE49-F238E27FC236}">
                <a16:creationId xmlns:a16="http://schemas.microsoft.com/office/drawing/2014/main" id="{814FCB08-2B30-3671-A86D-59EFD847BECD}"/>
              </a:ext>
            </a:extLst>
          </p:cNvPr>
          <p:cNvSpPr>
            <a:spLocks noGrp="1"/>
          </p:cNvSpPr>
          <p:nvPr>
            <p:ph idx="1"/>
          </p:nvPr>
        </p:nvSpPr>
        <p:spPr/>
        <p:txBody>
          <a:bodyPr vert="horz" lIns="91440" tIns="45720" rIns="91440" bIns="45720" rtlCol="0" anchor="t">
            <a:normAutofit/>
          </a:bodyPr>
          <a:lstStyle/>
          <a:p>
            <a:r>
              <a:rPr lang="en-US" dirty="0">
                <a:latin typeface="Arial"/>
                <a:cs typeface="Arial"/>
              </a:rPr>
              <a:t>CDC has guidance on how to prepare a budget here: </a:t>
            </a:r>
            <a:r>
              <a:rPr lang="en-US" dirty="0">
                <a:latin typeface="Arial"/>
                <a:cs typeface="Arial"/>
                <a:hlinkClick r:id="rId2"/>
              </a:rPr>
              <a:t>Budget Preparation Guidelines (cdc.gov)</a:t>
            </a:r>
            <a:endParaRPr lang="en-US" dirty="0"/>
          </a:p>
          <a:p>
            <a:endParaRPr lang="en-US">
              <a:latin typeface="Arial"/>
              <a:cs typeface="Arial"/>
            </a:endParaRPr>
          </a:p>
          <a:p>
            <a:r>
              <a:rPr lang="en-US" dirty="0">
                <a:latin typeface="Arial"/>
                <a:cs typeface="Arial"/>
              </a:rPr>
              <a:t>A template budget can be found here: </a:t>
            </a:r>
            <a:r>
              <a:rPr lang="en-US" dirty="0">
                <a:latin typeface="Arial"/>
                <a:cs typeface="Arial"/>
                <a:hlinkClick r:id="rId3"/>
              </a:rPr>
              <a:t>AttA BudgetTemplate Arts RFP.xlsx (live.com)</a:t>
            </a:r>
            <a:endParaRPr lang="en-US" dirty="0"/>
          </a:p>
          <a:p>
            <a:endParaRPr lang="en-US"/>
          </a:p>
        </p:txBody>
      </p:sp>
    </p:spTree>
    <p:extLst>
      <p:ext uri="{BB962C8B-B14F-4D97-AF65-F5344CB8AC3E}">
        <p14:creationId xmlns:p14="http://schemas.microsoft.com/office/powerpoint/2010/main" val="363324328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DCC6A-3166-A0E7-4618-F50724FD0713}"/>
              </a:ext>
            </a:extLst>
          </p:cNvPr>
          <p:cNvSpPr>
            <a:spLocks noGrp="1"/>
          </p:cNvSpPr>
          <p:nvPr>
            <p:ph type="title"/>
          </p:nvPr>
        </p:nvSpPr>
        <p:spPr/>
        <p:txBody>
          <a:bodyPr/>
          <a:lstStyle/>
          <a:p>
            <a:r>
              <a:rPr lang="en-US">
                <a:latin typeface="Arial"/>
                <a:cs typeface="Arial"/>
              </a:rPr>
              <a:t>PM Checklist: budgeting</a:t>
            </a:r>
            <a:endParaRPr lang="en-US"/>
          </a:p>
        </p:txBody>
      </p:sp>
      <p:sp>
        <p:nvSpPr>
          <p:cNvPr id="3" name="Content Placeholder 2">
            <a:extLst>
              <a:ext uri="{FF2B5EF4-FFF2-40B4-BE49-F238E27FC236}">
                <a16:creationId xmlns:a16="http://schemas.microsoft.com/office/drawing/2014/main" id="{48628235-0677-1C17-78D2-57012F652703}"/>
              </a:ext>
            </a:extLst>
          </p:cNvPr>
          <p:cNvSpPr>
            <a:spLocks noGrp="1"/>
          </p:cNvSpPr>
          <p:nvPr>
            <p:ph idx="1"/>
          </p:nvPr>
        </p:nvSpPr>
        <p:spPr>
          <a:xfrm>
            <a:off x="838200" y="1408004"/>
            <a:ext cx="10084496" cy="4453683"/>
          </a:xfrm>
        </p:spPr>
        <p:txBody>
          <a:bodyPr vert="horz" lIns="91440" tIns="45720" rIns="91440" bIns="45720" rtlCol="0" anchor="t">
            <a:noAutofit/>
          </a:bodyPr>
          <a:lstStyle/>
          <a:p>
            <a:pPr marL="0" indent="0">
              <a:buNone/>
            </a:pPr>
            <a:endParaRPr lang="en-US" sz="1800" b="1"/>
          </a:p>
          <a:p>
            <a:pPr>
              <a:buFont typeface="Wingdings" panose="020B0604020202020204" pitchFamily="34" charset="0"/>
              <a:buChar char="q"/>
            </a:pPr>
            <a:r>
              <a:rPr lang="en-US" dirty="0">
                <a:latin typeface="Arial"/>
                <a:cs typeface="Arial"/>
              </a:rPr>
              <a:t> You have followed the allowable CDC cost categories or other requirements in line with other funder regulations</a:t>
            </a:r>
            <a:endParaRPr lang="en-US" dirty="0"/>
          </a:p>
          <a:p>
            <a:pPr>
              <a:buFont typeface="Wingdings" panose="020B0604020202020204" pitchFamily="34" charset="0"/>
              <a:buChar char="q"/>
            </a:pPr>
            <a:r>
              <a:rPr lang="en-US" dirty="0">
                <a:latin typeface="Arial"/>
                <a:cs typeface="Arial"/>
              </a:rPr>
              <a:t> All aspects of your project and project activities are included in your project budget (infrastructure, hardware, staff time, data, maintenance of hardware and software, travel, deployment, and workshop expenses, etc.) </a:t>
            </a:r>
            <a:endParaRPr lang="en-US" dirty="0"/>
          </a:p>
          <a:p>
            <a:pPr>
              <a:buFont typeface="Wingdings" panose="020B0604020202020204" pitchFamily="34" charset="0"/>
              <a:buChar char="q"/>
            </a:pPr>
            <a:r>
              <a:rPr lang="en-US" dirty="0">
                <a:latin typeface="Arial"/>
                <a:cs typeface="Arial"/>
              </a:rPr>
              <a:t> All quotes are valid or include a buffer for inflation</a:t>
            </a:r>
          </a:p>
          <a:p>
            <a:pPr>
              <a:buFont typeface="Wingdings" panose="020B0604020202020204" pitchFamily="34" charset="0"/>
              <a:buChar char="q"/>
            </a:pPr>
            <a:r>
              <a:rPr lang="en-US" dirty="0">
                <a:latin typeface="Arial"/>
                <a:cs typeface="Arial"/>
              </a:rPr>
              <a:t> Inflation is included in multi-year budgets</a:t>
            </a:r>
          </a:p>
          <a:p>
            <a:pPr>
              <a:buFont typeface="Wingdings" panose="020B0604020202020204" pitchFamily="34" charset="0"/>
              <a:buChar char="q"/>
            </a:pPr>
            <a:r>
              <a:rPr lang="en-US" dirty="0">
                <a:latin typeface="Arial"/>
                <a:cs typeface="Arial"/>
              </a:rPr>
              <a:t> There is provision for exchange rate fluctuations if your budget is in a different currency to the one you spend in.</a:t>
            </a:r>
          </a:p>
          <a:p>
            <a:pPr>
              <a:buFont typeface="Wingdings" panose="020B0604020202020204" pitchFamily="34" charset="0"/>
              <a:buChar char="q"/>
            </a:pPr>
            <a:endParaRPr lang="en-US" sz="1800">
              <a:latin typeface="Arial"/>
              <a:cs typeface="Arial"/>
            </a:endParaRPr>
          </a:p>
          <a:p>
            <a:pPr>
              <a:buFont typeface="Wingdings" panose="020B0604020202020204" pitchFamily="34" charset="0"/>
              <a:buChar char="q"/>
            </a:pPr>
            <a:endParaRPr lang="en-US" sz="1800">
              <a:latin typeface="Arial"/>
              <a:cs typeface="Arial"/>
            </a:endParaRPr>
          </a:p>
        </p:txBody>
      </p:sp>
    </p:spTree>
    <p:extLst>
      <p:ext uri="{BB962C8B-B14F-4D97-AF65-F5344CB8AC3E}">
        <p14:creationId xmlns:p14="http://schemas.microsoft.com/office/powerpoint/2010/main" val="56069851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35789-0D1B-DBF9-1EA0-D40FE2527FD5}"/>
              </a:ext>
            </a:extLst>
          </p:cNvPr>
          <p:cNvSpPr>
            <a:spLocks noGrp="1"/>
          </p:cNvSpPr>
          <p:nvPr>
            <p:ph type="title"/>
          </p:nvPr>
        </p:nvSpPr>
        <p:spPr/>
        <p:txBody>
          <a:bodyPr/>
          <a:lstStyle/>
          <a:p>
            <a:r>
              <a:rPr lang="en-US">
                <a:latin typeface="Arial"/>
                <a:cs typeface="Arial"/>
              </a:rPr>
              <a:t>Basic risk management</a:t>
            </a:r>
            <a:endParaRPr lang="en-US"/>
          </a:p>
        </p:txBody>
      </p:sp>
      <p:sp>
        <p:nvSpPr>
          <p:cNvPr id="3" name="Content Placeholder 2">
            <a:extLst>
              <a:ext uri="{FF2B5EF4-FFF2-40B4-BE49-F238E27FC236}">
                <a16:creationId xmlns:a16="http://schemas.microsoft.com/office/drawing/2014/main" id="{D18D1543-9680-C08E-1F0E-66B3A58CC998}"/>
              </a:ext>
            </a:extLst>
          </p:cNvPr>
          <p:cNvSpPr>
            <a:spLocks noGrp="1"/>
          </p:cNvSpPr>
          <p:nvPr>
            <p:ph idx="1"/>
          </p:nvPr>
        </p:nvSpPr>
        <p:spPr/>
        <p:txBody>
          <a:bodyPr vert="horz" lIns="91440" tIns="45720" rIns="91440" bIns="45720" rtlCol="0" anchor="t">
            <a:normAutofit/>
          </a:bodyPr>
          <a:lstStyle/>
          <a:p>
            <a:pPr marL="285750" indent="-285750"/>
            <a:r>
              <a:rPr lang="en-US" dirty="0">
                <a:latin typeface="Arial"/>
                <a:cs typeface="Arial"/>
              </a:rPr>
              <a:t>Being aware of, and planning for, risks to your project's success is a critical part of project management.</a:t>
            </a:r>
          </a:p>
          <a:p>
            <a:pPr marL="285750" indent="-285750"/>
            <a:r>
              <a:rPr lang="en-US" dirty="0">
                <a:latin typeface="Arial"/>
                <a:cs typeface="Arial"/>
              </a:rPr>
              <a:t>Project risks can be both within your control to mitigate as a project manager or governance structure or they can be broader and outside of the control of those involved in the project</a:t>
            </a:r>
          </a:p>
          <a:p>
            <a:pPr marL="285750" indent="-285750"/>
            <a:r>
              <a:rPr lang="en-US" dirty="0">
                <a:latin typeface="Arial"/>
                <a:cs typeface="Arial"/>
              </a:rPr>
              <a:t>When identifying what your project risks are you should also look at:</a:t>
            </a:r>
            <a:endParaRPr lang="en-US" dirty="0"/>
          </a:p>
          <a:p>
            <a:pPr marL="742950" lvl="1"/>
            <a:r>
              <a:rPr lang="en-US" dirty="0">
                <a:latin typeface="Arial"/>
                <a:cs typeface="Arial"/>
              </a:rPr>
              <a:t>What they are</a:t>
            </a:r>
            <a:endParaRPr lang="en-US" dirty="0"/>
          </a:p>
          <a:p>
            <a:pPr marL="742950" lvl="1"/>
            <a:r>
              <a:rPr lang="en-US" dirty="0">
                <a:latin typeface="Arial"/>
                <a:cs typeface="Arial"/>
              </a:rPr>
              <a:t>How likely they are to happen</a:t>
            </a:r>
            <a:endParaRPr lang="en-US" dirty="0"/>
          </a:p>
          <a:p>
            <a:pPr marL="742950" lvl="1"/>
            <a:r>
              <a:rPr lang="en-US" dirty="0">
                <a:latin typeface="Arial"/>
                <a:cs typeface="Arial"/>
              </a:rPr>
              <a:t>How big of an impact will they have on the project if they happen</a:t>
            </a:r>
            <a:endParaRPr lang="en-US" dirty="0"/>
          </a:p>
        </p:txBody>
      </p:sp>
    </p:spTree>
    <p:extLst>
      <p:ext uri="{BB962C8B-B14F-4D97-AF65-F5344CB8AC3E}">
        <p14:creationId xmlns:p14="http://schemas.microsoft.com/office/powerpoint/2010/main" val="138598995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EA59E-2E26-1293-B3DC-20E8318AB38F}"/>
              </a:ext>
            </a:extLst>
          </p:cNvPr>
          <p:cNvSpPr>
            <a:spLocks noGrp="1"/>
          </p:cNvSpPr>
          <p:nvPr>
            <p:ph type="title"/>
          </p:nvPr>
        </p:nvSpPr>
        <p:spPr/>
        <p:txBody>
          <a:bodyPr/>
          <a:lstStyle/>
          <a:p>
            <a:r>
              <a:rPr lang="en-US">
                <a:latin typeface="Arial"/>
                <a:cs typeface="Arial"/>
              </a:rPr>
              <a:t>Basic risk management template</a:t>
            </a:r>
          </a:p>
        </p:txBody>
      </p:sp>
      <p:sp>
        <p:nvSpPr>
          <p:cNvPr id="4" name="Content Placeholder 3">
            <a:extLst>
              <a:ext uri="{FF2B5EF4-FFF2-40B4-BE49-F238E27FC236}">
                <a16:creationId xmlns:a16="http://schemas.microsoft.com/office/drawing/2014/main" id="{741F6A53-5F71-5D24-6F66-E59DB17B3442}"/>
              </a:ext>
            </a:extLst>
          </p:cNvPr>
          <p:cNvSpPr>
            <a:spLocks noGrp="1"/>
          </p:cNvSpPr>
          <p:nvPr>
            <p:ph idx="1"/>
          </p:nvPr>
        </p:nvSpPr>
        <p:spPr/>
        <p:txBody>
          <a:bodyPr vert="horz" lIns="91440" tIns="45720" rIns="91440" bIns="45720" rtlCol="0" anchor="t">
            <a:normAutofit/>
          </a:bodyPr>
          <a:lstStyle/>
          <a:p>
            <a:pPr marL="285750" indent="-285750"/>
            <a:r>
              <a:rPr lang="en-US" dirty="0">
                <a:latin typeface="Arial"/>
                <a:cs typeface="Arial"/>
              </a:rPr>
              <a:t>The CDC TAP program has developed a project risk management plan template to help project managers deal with risks, issues, and changes.  </a:t>
            </a:r>
            <a:endParaRPr lang="en-US" dirty="0"/>
          </a:p>
          <a:p>
            <a:pPr marL="285750" indent="-285750"/>
            <a:r>
              <a:rPr lang="en-US" dirty="0">
                <a:latin typeface="Arial"/>
                <a:cs typeface="Arial"/>
              </a:rPr>
              <a:t>The aim is to identify, mitigate, and manage project risks. </a:t>
            </a:r>
            <a:endParaRPr lang="en-US" dirty="0"/>
          </a:p>
          <a:p>
            <a:pPr marL="285750" indent="-285750"/>
            <a:r>
              <a:rPr lang="en-US" dirty="0">
                <a:latin typeface="Arial"/>
                <a:cs typeface="Arial"/>
              </a:rPr>
              <a:t>It can be broken into three sections:</a:t>
            </a:r>
            <a:endParaRPr lang="en-US" dirty="0"/>
          </a:p>
          <a:p>
            <a:pPr marL="742950" lvl="1" indent="-285750"/>
            <a:r>
              <a:rPr lang="en-US" dirty="0">
                <a:latin typeface="Arial"/>
                <a:cs typeface="Arial"/>
              </a:rPr>
              <a:t>An issues log</a:t>
            </a:r>
            <a:endParaRPr lang="en-US" dirty="0"/>
          </a:p>
          <a:p>
            <a:pPr marL="742950" lvl="1" indent="-285750"/>
            <a:r>
              <a:rPr lang="en-US" dirty="0">
                <a:latin typeface="Arial"/>
                <a:cs typeface="Arial"/>
              </a:rPr>
              <a:t>An action plan</a:t>
            </a:r>
            <a:endParaRPr lang="en-US" dirty="0"/>
          </a:p>
          <a:p>
            <a:pPr marL="742950" lvl="1" indent="-285750"/>
            <a:r>
              <a:rPr lang="en-US" dirty="0">
                <a:latin typeface="Arial"/>
                <a:cs typeface="Arial"/>
              </a:rPr>
              <a:t>A resolution log</a:t>
            </a:r>
            <a:endParaRPr lang="en-US" dirty="0"/>
          </a:p>
          <a:p>
            <a:pPr marL="742950" lvl="1" indent="-285750"/>
            <a:endParaRPr lang="en-US" sz="2400"/>
          </a:p>
          <a:p>
            <a:pPr marL="285750" indent="-285750"/>
            <a:r>
              <a:rPr lang="en-US" dirty="0">
                <a:latin typeface="Arial"/>
                <a:cs typeface="Arial"/>
              </a:rPr>
              <a:t>See the Risk Management </a:t>
            </a:r>
            <a:r>
              <a:rPr lang="en-US" dirty="0">
                <a:latin typeface="Arial"/>
                <a:cs typeface="Arial"/>
                <a:hlinkClick r:id="rId2"/>
              </a:rPr>
              <a:t> log</a:t>
            </a:r>
            <a:r>
              <a:rPr lang="en-US" dirty="0">
                <a:latin typeface="Arial"/>
                <a:cs typeface="Arial"/>
              </a:rPr>
              <a:t> in the HIS PM Toolkit  </a:t>
            </a:r>
          </a:p>
          <a:p>
            <a:pPr marL="0" indent="0">
              <a:buNone/>
            </a:pPr>
            <a:endParaRPr lang="en-US"/>
          </a:p>
        </p:txBody>
      </p:sp>
    </p:spTree>
    <p:extLst>
      <p:ext uri="{BB962C8B-B14F-4D97-AF65-F5344CB8AC3E}">
        <p14:creationId xmlns:p14="http://schemas.microsoft.com/office/powerpoint/2010/main" val="173051283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A21D1-1314-020C-B46D-C4BC736BA402}"/>
              </a:ext>
            </a:extLst>
          </p:cNvPr>
          <p:cNvSpPr>
            <a:spLocks noGrp="1"/>
          </p:cNvSpPr>
          <p:nvPr>
            <p:ph type="title"/>
          </p:nvPr>
        </p:nvSpPr>
        <p:spPr/>
        <p:txBody>
          <a:bodyPr/>
          <a:lstStyle/>
          <a:p>
            <a:r>
              <a:rPr lang="en-US">
                <a:latin typeface="Arial"/>
                <a:cs typeface="Arial"/>
              </a:rPr>
              <a:t>Risk management</a:t>
            </a:r>
            <a:endParaRPr lang="en-US"/>
          </a:p>
        </p:txBody>
      </p:sp>
      <p:pic>
        <p:nvPicPr>
          <p:cNvPr id="4" name="Content Placeholder 3" descr="A screenshot of a computer&#10;&#10;Description automatically generated">
            <a:extLst>
              <a:ext uri="{FF2B5EF4-FFF2-40B4-BE49-F238E27FC236}">
                <a16:creationId xmlns:a16="http://schemas.microsoft.com/office/drawing/2014/main" id="{8914EA91-9A66-EA52-5FC1-D974C962FB20}"/>
              </a:ext>
            </a:extLst>
          </p:cNvPr>
          <p:cNvPicPr>
            <a:picLocks noGrp="1" noChangeAspect="1"/>
          </p:cNvPicPr>
          <p:nvPr>
            <p:ph idx="1"/>
          </p:nvPr>
        </p:nvPicPr>
        <p:blipFill>
          <a:blip r:embed="rId3"/>
          <a:stretch>
            <a:fillRect/>
          </a:stretch>
        </p:blipFill>
        <p:spPr>
          <a:xfrm>
            <a:off x="840363" y="2365037"/>
            <a:ext cx="10080170" cy="3288223"/>
          </a:xfrm>
        </p:spPr>
      </p:pic>
    </p:spTree>
    <p:extLst>
      <p:ext uri="{BB962C8B-B14F-4D97-AF65-F5344CB8AC3E}">
        <p14:creationId xmlns:p14="http://schemas.microsoft.com/office/powerpoint/2010/main" val="385340108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0C107-1DAF-E784-166C-08B45C84EF76}"/>
              </a:ext>
            </a:extLst>
          </p:cNvPr>
          <p:cNvSpPr>
            <a:spLocks noGrp="1"/>
          </p:cNvSpPr>
          <p:nvPr>
            <p:ph type="title"/>
          </p:nvPr>
        </p:nvSpPr>
        <p:spPr/>
        <p:txBody>
          <a:bodyPr/>
          <a:lstStyle/>
          <a:p>
            <a:r>
              <a:rPr lang="en-US">
                <a:latin typeface="Arial"/>
                <a:cs typeface="Arial"/>
              </a:rPr>
              <a:t>Risk management</a:t>
            </a:r>
            <a:endParaRPr lang="en-US"/>
          </a:p>
        </p:txBody>
      </p:sp>
      <p:pic>
        <p:nvPicPr>
          <p:cNvPr id="4" name="Content Placeholder 3">
            <a:extLst>
              <a:ext uri="{FF2B5EF4-FFF2-40B4-BE49-F238E27FC236}">
                <a16:creationId xmlns:a16="http://schemas.microsoft.com/office/drawing/2014/main" id="{E03C6E11-41CF-B651-0207-D7E0F680D75B}"/>
              </a:ext>
            </a:extLst>
          </p:cNvPr>
          <p:cNvPicPr>
            <a:picLocks noGrp="1" noChangeAspect="1"/>
          </p:cNvPicPr>
          <p:nvPr>
            <p:ph idx="1"/>
          </p:nvPr>
        </p:nvPicPr>
        <p:blipFill>
          <a:blip r:embed="rId3"/>
          <a:stretch>
            <a:fillRect/>
          </a:stretch>
        </p:blipFill>
        <p:spPr>
          <a:xfrm>
            <a:off x="709734" y="2393566"/>
            <a:ext cx="10341428" cy="3242052"/>
          </a:xfrm>
        </p:spPr>
      </p:pic>
    </p:spTree>
    <p:extLst>
      <p:ext uri="{BB962C8B-B14F-4D97-AF65-F5344CB8AC3E}">
        <p14:creationId xmlns:p14="http://schemas.microsoft.com/office/powerpoint/2010/main" val="244799626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2C796-26DC-FD14-83F8-0C03CFCD46E7}"/>
              </a:ext>
            </a:extLst>
          </p:cNvPr>
          <p:cNvSpPr>
            <a:spLocks noGrp="1"/>
          </p:cNvSpPr>
          <p:nvPr>
            <p:ph type="title"/>
          </p:nvPr>
        </p:nvSpPr>
        <p:spPr/>
        <p:txBody>
          <a:bodyPr/>
          <a:lstStyle/>
          <a:p>
            <a:r>
              <a:rPr lang="en-US">
                <a:latin typeface="Arial"/>
                <a:cs typeface="Arial"/>
              </a:rPr>
              <a:t>Risk management</a:t>
            </a:r>
            <a:endParaRPr lang="en-US"/>
          </a:p>
        </p:txBody>
      </p:sp>
      <p:pic>
        <p:nvPicPr>
          <p:cNvPr id="4" name="Content Placeholder 3" descr="A screenshot of a log template&#10;&#10;Description automatically generated">
            <a:extLst>
              <a:ext uri="{FF2B5EF4-FFF2-40B4-BE49-F238E27FC236}">
                <a16:creationId xmlns:a16="http://schemas.microsoft.com/office/drawing/2014/main" id="{11297C49-67E4-2E56-ECEE-B77C8130960D}"/>
              </a:ext>
            </a:extLst>
          </p:cNvPr>
          <p:cNvPicPr>
            <a:picLocks noGrp="1" noChangeAspect="1"/>
          </p:cNvPicPr>
          <p:nvPr>
            <p:ph idx="1"/>
          </p:nvPr>
        </p:nvPicPr>
        <p:blipFill>
          <a:blip r:embed="rId3"/>
          <a:stretch>
            <a:fillRect/>
          </a:stretch>
        </p:blipFill>
        <p:spPr>
          <a:xfrm>
            <a:off x="841723" y="2323385"/>
            <a:ext cx="9886950" cy="3334790"/>
          </a:xfrm>
        </p:spPr>
      </p:pic>
    </p:spTree>
    <p:extLst>
      <p:ext uri="{BB962C8B-B14F-4D97-AF65-F5344CB8AC3E}">
        <p14:creationId xmlns:p14="http://schemas.microsoft.com/office/powerpoint/2010/main" val="112708717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DCC6A-3166-A0E7-4618-F50724FD0713}"/>
              </a:ext>
            </a:extLst>
          </p:cNvPr>
          <p:cNvSpPr>
            <a:spLocks noGrp="1"/>
          </p:cNvSpPr>
          <p:nvPr>
            <p:ph type="title"/>
          </p:nvPr>
        </p:nvSpPr>
        <p:spPr/>
        <p:txBody>
          <a:bodyPr/>
          <a:lstStyle/>
          <a:p>
            <a:r>
              <a:rPr lang="en-US">
                <a:latin typeface="Arial"/>
                <a:cs typeface="Arial"/>
              </a:rPr>
              <a:t>Change Management template</a:t>
            </a:r>
            <a:endParaRPr lang="en-US"/>
          </a:p>
        </p:txBody>
      </p:sp>
      <p:sp>
        <p:nvSpPr>
          <p:cNvPr id="3" name="Content Placeholder 2">
            <a:extLst>
              <a:ext uri="{FF2B5EF4-FFF2-40B4-BE49-F238E27FC236}">
                <a16:creationId xmlns:a16="http://schemas.microsoft.com/office/drawing/2014/main" id="{48628235-0677-1C17-78D2-57012F652703}"/>
              </a:ext>
            </a:extLst>
          </p:cNvPr>
          <p:cNvSpPr>
            <a:spLocks noGrp="1"/>
          </p:cNvSpPr>
          <p:nvPr>
            <p:ph idx="1"/>
          </p:nvPr>
        </p:nvSpPr>
        <p:spPr>
          <a:xfrm>
            <a:off x="838200" y="1712497"/>
            <a:ext cx="4099109" cy="2809804"/>
          </a:xfrm>
        </p:spPr>
        <p:txBody>
          <a:bodyPr vert="horz" lIns="91440" tIns="45720" rIns="91440" bIns="45720" rtlCol="0" anchor="t">
            <a:normAutofit/>
          </a:bodyPr>
          <a:lstStyle/>
          <a:p>
            <a:pPr marL="0" indent="0">
              <a:buNone/>
            </a:pPr>
            <a:r>
              <a:rPr lang="en-US">
                <a:latin typeface="Arial"/>
                <a:cs typeface="Arial"/>
              </a:rPr>
              <a:t>See the </a:t>
            </a:r>
            <a:r>
              <a:rPr lang="en-US" dirty="0">
                <a:latin typeface="Arial"/>
                <a:cs typeface="Arial"/>
                <a:hlinkClick r:id="rId2"/>
              </a:rPr>
              <a:t>project change log</a:t>
            </a:r>
            <a:r>
              <a:rPr lang="en-US">
                <a:latin typeface="Arial"/>
                <a:cs typeface="Arial"/>
              </a:rPr>
              <a:t> in the HIS PM Toolkit</a:t>
            </a:r>
            <a:r>
              <a:rPr lang="en-US" sz="2200" dirty="0">
                <a:latin typeface="Arial"/>
                <a:cs typeface="Arial"/>
              </a:rPr>
              <a:t>  </a:t>
            </a:r>
            <a:endParaRPr lang="en-US" sz="2200" dirty="0"/>
          </a:p>
        </p:txBody>
      </p:sp>
      <p:pic>
        <p:nvPicPr>
          <p:cNvPr id="4" name="Picture 3" descr="A screenshot of a project management template&#10;&#10;Description automatically generated">
            <a:extLst>
              <a:ext uri="{FF2B5EF4-FFF2-40B4-BE49-F238E27FC236}">
                <a16:creationId xmlns:a16="http://schemas.microsoft.com/office/drawing/2014/main" id="{97408345-5C2C-E9F9-3ED4-7C80CF898302}"/>
              </a:ext>
            </a:extLst>
          </p:cNvPr>
          <p:cNvPicPr>
            <a:picLocks noChangeAspect="1"/>
          </p:cNvPicPr>
          <p:nvPr/>
        </p:nvPicPr>
        <p:blipFill>
          <a:blip r:embed="rId3"/>
          <a:stretch>
            <a:fillRect/>
          </a:stretch>
        </p:blipFill>
        <p:spPr>
          <a:xfrm>
            <a:off x="5215245" y="1588986"/>
            <a:ext cx="6308930" cy="4343707"/>
          </a:xfrm>
          <a:prstGeom prst="rect">
            <a:avLst/>
          </a:prstGeom>
        </p:spPr>
      </p:pic>
    </p:spTree>
    <p:extLst>
      <p:ext uri="{BB962C8B-B14F-4D97-AF65-F5344CB8AC3E}">
        <p14:creationId xmlns:p14="http://schemas.microsoft.com/office/powerpoint/2010/main" val="2157234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DCC6A-3166-A0E7-4618-F50724FD0713}"/>
              </a:ext>
            </a:extLst>
          </p:cNvPr>
          <p:cNvSpPr>
            <a:spLocks noGrp="1"/>
          </p:cNvSpPr>
          <p:nvPr>
            <p:ph type="title"/>
          </p:nvPr>
        </p:nvSpPr>
        <p:spPr/>
        <p:txBody>
          <a:bodyPr/>
          <a:lstStyle/>
          <a:p>
            <a:r>
              <a:rPr lang="en-US">
                <a:latin typeface="Arial"/>
                <a:cs typeface="Arial"/>
              </a:rPr>
              <a:t>Module 00: Quick starting survey</a:t>
            </a:r>
            <a:endParaRPr lang="en-US"/>
          </a:p>
        </p:txBody>
      </p:sp>
      <p:sp>
        <p:nvSpPr>
          <p:cNvPr id="3" name="Content Placeholder 2">
            <a:extLst>
              <a:ext uri="{FF2B5EF4-FFF2-40B4-BE49-F238E27FC236}">
                <a16:creationId xmlns:a16="http://schemas.microsoft.com/office/drawing/2014/main" id="{48628235-0677-1C17-78D2-57012F652703}"/>
              </a:ext>
            </a:extLst>
          </p:cNvPr>
          <p:cNvSpPr>
            <a:spLocks noGrp="1"/>
          </p:cNvSpPr>
          <p:nvPr>
            <p:ph idx="1"/>
          </p:nvPr>
        </p:nvSpPr>
        <p:spPr/>
        <p:txBody>
          <a:bodyPr vert="horz" lIns="91440" tIns="45720" rIns="91440" bIns="45720" rtlCol="0" anchor="t">
            <a:normAutofit/>
          </a:bodyPr>
          <a:lstStyle/>
          <a:p>
            <a:pPr marL="0" indent="0">
              <a:buNone/>
            </a:pPr>
            <a:r>
              <a:rPr lang="en-US" dirty="0">
                <a:latin typeface="Arial"/>
                <a:cs typeface="Arial"/>
              </a:rPr>
              <a:t>Instructions:</a:t>
            </a:r>
          </a:p>
          <a:p>
            <a:pPr marL="0" indent="0">
              <a:buNone/>
            </a:pPr>
            <a:endParaRPr lang="en-US">
              <a:latin typeface="Arial"/>
              <a:cs typeface="Arial"/>
            </a:endParaRPr>
          </a:p>
          <a:p>
            <a:pPr marL="0" indent="0">
              <a:buNone/>
            </a:pPr>
            <a:r>
              <a:rPr lang="en-US" dirty="0">
                <a:latin typeface="Arial"/>
                <a:cs typeface="Arial"/>
              </a:rPr>
              <a:t>Using the QR code below to access the quick course start survey. </a:t>
            </a:r>
            <a:endParaRPr lang="en-US" dirty="0"/>
          </a:p>
          <a:p>
            <a:pPr marL="0" indent="0">
              <a:buNone/>
            </a:pPr>
            <a:endParaRPr lang="en-US">
              <a:latin typeface="Arial"/>
              <a:cs typeface="Arial"/>
            </a:endParaRPr>
          </a:p>
          <a:p>
            <a:pPr marL="0" indent="0">
              <a:buNone/>
            </a:pPr>
            <a:r>
              <a:rPr lang="en-US" dirty="0">
                <a:highlight>
                  <a:srgbClr val="FFFF00"/>
                </a:highlight>
                <a:latin typeface="Arial"/>
                <a:cs typeface="Arial"/>
              </a:rPr>
              <a:t>&lt;&lt;Add </a:t>
            </a:r>
            <a:r>
              <a:rPr lang="en-US" dirty="0" err="1">
                <a:highlight>
                  <a:srgbClr val="FFFF00"/>
                </a:highlight>
                <a:latin typeface="Arial"/>
                <a:cs typeface="Arial"/>
              </a:rPr>
              <a:t>Mentimeter</a:t>
            </a:r>
            <a:r>
              <a:rPr lang="en-US" dirty="0">
                <a:highlight>
                  <a:srgbClr val="FFFF00"/>
                </a:highlight>
                <a:latin typeface="Arial"/>
                <a:cs typeface="Arial"/>
              </a:rPr>
              <a:t> poll QR code here – Trainers will need to generate on the day&gt;&gt;</a:t>
            </a:r>
            <a:endParaRPr lang="en-US" dirty="0">
              <a:highlight>
                <a:srgbClr val="FFFF00"/>
              </a:highlight>
            </a:endParaRPr>
          </a:p>
          <a:p>
            <a:pPr marL="0" indent="0">
              <a:buNone/>
            </a:pPr>
            <a:endParaRPr lang="en-US">
              <a:latin typeface="Arial"/>
              <a:cs typeface="Arial"/>
            </a:endParaRPr>
          </a:p>
          <a:p>
            <a:pPr marL="0" indent="0">
              <a:buNone/>
            </a:pPr>
            <a:r>
              <a:rPr lang="en-US" dirty="0">
                <a:latin typeface="Arial"/>
                <a:cs typeface="Arial"/>
              </a:rPr>
              <a:t>The aim of this survey is to give us some quick, first-glance information about your current level of knowledge about project management core concepts, theory, and practice.</a:t>
            </a:r>
            <a:endParaRPr lang="en-US" dirty="0"/>
          </a:p>
        </p:txBody>
      </p:sp>
    </p:spTree>
    <p:extLst>
      <p:ext uri="{BB962C8B-B14F-4D97-AF65-F5344CB8AC3E}">
        <p14:creationId xmlns:p14="http://schemas.microsoft.com/office/powerpoint/2010/main" val="94924203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DCC6A-3166-A0E7-4618-F50724FD0713}"/>
              </a:ext>
            </a:extLst>
          </p:cNvPr>
          <p:cNvSpPr>
            <a:spLocks noGrp="1"/>
          </p:cNvSpPr>
          <p:nvPr>
            <p:ph type="title"/>
          </p:nvPr>
        </p:nvSpPr>
        <p:spPr/>
        <p:txBody>
          <a:bodyPr/>
          <a:lstStyle/>
          <a:p>
            <a:r>
              <a:rPr lang="en-US">
                <a:latin typeface="Arial"/>
                <a:cs typeface="Arial"/>
              </a:rPr>
              <a:t>Documentation change management</a:t>
            </a:r>
            <a:endParaRPr lang="en-US"/>
          </a:p>
        </p:txBody>
      </p:sp>
      <p:sp>
        <p:nvSpPr>
          <p:cNvPr id="3" name="Content Placeholder 2">
            <a:extLst>
              <a:ext uri="{FF2B5EF4-FFF2-40B4-BE49-F238E27FC236}">
                <a16:creationId xmlns:a16="http://schemas.microsoft.com/office/drawing/2014/main" id="{48628235-0677-1C17-78D2-57012F652703}"/>
              </a:ext>
            </a:extLst>
          </p:cNvPr>
          <p:cNvSpPr>
            <a:spLocks noGrp="1"/>
          </p:cNvSpPr>
          <p:nvPr>
            <p:ph idx="1"/>
          </p:nvPr>
        </p:nvSpPr>
        <p:spPr>
          <a:xfrm>
            <a:off x="838200" y="2088437"/>
            <a:ext cx="10254137" cy="3583623"/>
          </a:xfrm>
        </p:spPr>
        <p:txBody>
          <a:bodyPr vert="horz" lIns="91440" tIns="45720" rIns="91440" bIns="45720" rtlCol="0" anchor="t">
            <a:normAutofit/>
          </a:bodyPr>
          <a:lstStyle/>
          <a:p>
            <a:pPr marL="342900" indent="-342900"/>
            <a:r>
              <a:rPr lang="en-US" dirty="0">
                <a:latin typeface="Arial"/>
                <a:cs typeface="Arial"/>
              </a:rPr>
              <a:t>Document control is an important part of change management. Any time there are significant changes, you want to update the version control of your document.  </a:t>
            </a:r>
            <a:endParaRPr lang="en-US" dirty="0"/>
          </a:p>
          <a:p>
            <a:pPr marL="342900" indent="-342900"/>
            <a:r>
              <a:rPr lang="en-US" dirty="0">
                <a:latin typeface="Arial"/>
                <a:cs typeface="Arial"/>
              </a:rPr>
              <a:t>Make sure to also update the versions on diagrams and spreadsheets.</a:t>
            </a:r>
            <a:endParaRPr lang="en-US" dirty="0"/>
          </a:p>
          <a:p>
            <a:pPr marL="342900" indent="-342900"/>
            <a:r>
              <a:rPr lang="en-US" dirty="0">
                <a:latin typeface="Arial"/>
                <a:cs typeface="Arial"/>
              </a:rPr>
              <a:t>Document version control should have an agreed:</a:t>
            </a:r>
          </a:p>
          <a:p>
            <a:pPr marL="571500" indent="-342900"/>
            <a:r>
              <a:rPr lang="en-US" sz="1800" dirty="0">
                <a:latin typeface="Arial"/>
                <a:cs typeface="Arial"/>
              </a:rPr>
              <a:t>process flow</a:t>
            </a:r>
            <a:endParaRPr lang="en-US" sz="1800" dirty="0"/>
          </a:p>
          <a:p>
            <a:pPr marL="571500" indent="-342900"/>
            <a:r>
              <a:rPr lang="en-US" sz="1800" dirty="0">
                <a:latin typeface="Arial"/>
                <a:cs typeface="Arial"/>
              </a:rPr>
              <a:t>folder structure  </a:t>
            </a:r>
            <a:endParaRPr lang="en-US" sz="1800" dirty="0"/>
          </a:p>
          <a:p>
            <a:pPr marL="571500" indent="-342900"/>
            <a:r>
              <a:rPr lang="en-US" sz="1800" dirty="0">
                <a:latin typeface="Arial"/>
                <a:cs typeface="Arial"/>
              </a:rPr>
              <a:t>file naming convention  </a:t>
            </a:r>
          </a:p>
          <a:p>
            <a:pPr marL="571500" indent="-342900"/>
            <a:endParaRPr lang="en-US" sz="2200"/>
          </a:p>
          <a:p>
            <a:pPr marL="571500" indent="-342900"/>
            <a:endParaRPr lang="en-US" sz="2200"/>
          </a:p>
        </p:txBody>
      </p:sp>
    </p:spTree>
    <p:extLst>
      <p:ext uri="{BB962C8B-B14F-4D97-AF65-F5344CB8AC3E}">
        <p14:creationId xmlns:p14="http://schemas.microsoft.com/office/powerpoint/2010/main" val="381192292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D296A-339D-5E72-411E-0DCA4B8B5A71}"/>
              </a:ext>
            </a:extLst>
          </p:cNvPr>
          <p:cNvSpPr>
            <a:spLocks noGrp="1"/>
          </p:cNvSpPr>
          <p:nvPr>
            <p:ph type="title"/>
          </p:nvPr>
        </p:nvSpPr>
        <p:spPr/>
        <p:txBody>
          <a:bodyPr/>
          <a:lstStyle/>
          <a:p>
            <a:r>
              <a:rPr lang="en-US">
                <a:latin typeface="Arial"/>
                <a:cs typeface="Arial"/>
              </a:rPr>
              <a:t>Quality documentation</a:t>
            </a:r>
            <a:endParaRPr lang="en-US"/>
          </a:p>
        </p:txBody>
      </p:sp>
      <p:sp>
        <p:nvSpPr>
          <p:cNvPr id="3" name="Content Placeholder 2">
            <a:extLst>
              <a:ext uri="{FF2B5EF4-FFF2-40B4-BE49-F238E27FC236}">
                <a16:creationId xmlns:a16="http://schemas.microsoft.com/office/drawing/2014/main" id="{D813B0BD-0E7F-E1C8-5F80-4BF7FA7F66B8}"/>
              </a:ext>
            </a:extLst>
          </p:cNvPr>
          <p:cNvSpPr>
            <a:spLocks noGrp="1"/>
          </p:cNvSpPr>
          <p:nvPr>
            <p:ph idx="1"/>
          </p:nvPr>
        </p:nvSpPr>
        <p:spPr>
          <a:xfrm>
            <a:off x="838200" y="2179529"/>
            <a:ext cx="10084496" cy="3915054"/>
          </a:xfrm>
        </p:spPr>
        <p:txBody>
          <a:bodyPr vert="horz" lIns="91440" tIns="45720" rIns="91440" bIns="45720" rtlCol="0" anchor="t">
            <a:normAutofit/>
          </a:bodyPr>
          <a:lstStyle/>
          <a:p>
            <a:pPr marL="342900" indent="-342900"/>
            <a:r>
              <a:rPr lang="en-US" dirty="0">
                <a:latin typeface="Arial"/>
                <a:cs typeface="Arial"/>
              </a:rPr>
              <a:t>Always use consistent terms based on a glossary of terms available to all project team members and stakeholders </a:t>
            </a:r>
            <a:endParaRPr lang="en-US" dirty="0"/>
          </a:p>
          <a:p>
            <a:pPr marL="342900" indent="-342900"/>
            <a:r>
              <a:rPr lang="en-US" dirty="0">
                <a:latin typeface="Arial"/>
                <a:cs typeface="Arial"/>
              </a:rPr>
              <a:t>Be consistent in language (English vs American spelling)</a:t>
            </a:r>
          </a:p>
          <a:p>
            <a:pPr marL="342900" indent="-342900"/>
            <a:r>
              <a:rPr lang="en-US" dirty="0">
                <a:latin typeface="Arial"/>
                <a:cs typeface="Arial"/>
              </a:rPr>
              <a:t>Documents should always have an executive summary so that high-level stakeholders don't need to read the whole document to have a clear understanding of the key points.</a:t>
            </a:r>
          </a:p>
          <a:p>
            <a:pPr marL="342900" indent="-342900"/>
            <a:r>
              <a:rPr lang="en-US" dirty="0">
                <a:latin typeface="Arial"/>
                <a:cs typeface="Arial"/>
              </a:rPr>
              <a:t>Write in simple, clear language with as little jargon as possible – the easier to read the document the more likely people will read it!</a:t>
            </a:r>
            <a:endParaRPr lang="en-US" dirty="0"/>
          </a:p>
        </p:txBody>
      </p:sp>
    </p:spTree>
    <p:extLst>
      <p:ext uri="{BB962C8B-B14F-4D97-AF65-F5344CB8AC3E}">
        <p14:creationId xmlns:p14="http://schemas.microsoft.com/office/powerpoint/2010/main" val="83442553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DCC6A-3166-A0E7-4618-F50724FD0713}"/>
              </a:ext>
            </a:extLst>
          </p:cNvPr>
          <p:cNvSpPr>
            <a:spLocks noGrp="1"/>
          </p:cNvSpPr>
          <p:nvPr>
            <p:ph type="title"/>
          </p:nvPr>
        </p:nvSpPr>
        <p:spPr/>
        <p:txBody>
          <a:bodyPr/>
          <a:lstStyle/>
          <a:p>
            <a:r>
              <a:rPr lang="en-US">
                <a:latin typeface="Arial"/>
                <a:cs typeface="Arial"/>
              </a:rPr>
              <a:t>Activity: filing</a:t>
            </a:r>
            <a:endParaRPr lang="en-US"/>
          </a:p>
        </p:txBody>
      </p:sp>
      <p:sp>
        <p:nvSpPr>
          <p:cNvPr id="3" name="Content Placeholder 2">
            <a:extLst>
              <a:ext uri="{FF2B5EF4-FFF2-40B4-BE49-F238E27FC236}">
                <a16:creationId xmlns:a16="http://schemas.microsoft.com/office/drawing/2014/main" id="{48628235-0677-1C17-78D2-57012F652703}"/>
              </a:ext>
            </a:extLst>
          </p:cNvPr>
          <p:cNvSpPr>
            <a:spLocks noGrp="1"/>
          </p:cNvSpPr>
          <p:nvPr>
            <p:ph idx="1"/>
          </p:nvPr>
        </p:nvSpPr>
        <p:spPr>
          <a:xfrm>
            <a:off x="838200" y="1949492"/>
            <a:ext cx="10084496" cy="3900163"/>
          </a:xfrm>
        </p:spPr>
        <p:txBody>
          <a:bodyPr vert="horz" lIns="91440" tIns="45720" rIns="91440" bIns="45720" rtlCol="0" anchor="t">
            <a:normAutofit/>
          </a:bodyPr>
          <a:lstStyle/>
          <a:p>
            <a:pPr marL="0" indent="0">
              <a:buNone/>
            </a:pPr>
            <a:r>
              <a:rPr lang="en-US">
                <a:latin typeface="Arial"/>
                <a:cs typeface="Arial"/>
              </a:rPr>
              <a:t>Individually design your own folder structure and file naming convention [5 mins] </a:t>
            </a:r>
            <a:endParaRPr lang="en-US"/>
          </a:p>
          <a:p>
            <a:pPr marL="0" indent="0">
              <a:buNone/>
            </a:pPr>
            <a:endParaRPr lang="en-US">
              <a:latin typeface="Arial"/>
              <a:cs typeface="Arial"/>
            </a:endParaRPr>
          </a:p>
          <a:p>
            <a:pPr marL="0" indent="0">
              <a:buNone/>
            </a:pPr>
            <a:r>
              <a:rPr lang="en-US">
                <a:latin typeface="Arial"/>
                <a:cs typeface="Arial"/>
              </a:rPr>
              <a:t>Break into groups of 4</a:t>
            </a:r>
            <a:endParaRPr lang="en-US"/>
          </a:p>
          <a:p>
            <a:pPr marL="0" indent="0">
              <a:buNone/>
            </a:pPr>
            <a:r>
              <a:rPr lang="en-US">
                <a:latin typeface="Arial"/>
                <a:cs typeface="Arial"/>
              </a:rPr>
              <a:t>Feedback to group your structure and rationale</a:t>
            </a:r>
            <a:endParaRPr lang="en-US"/>
          </a:p>
        </p:txBody>
      </p:sp>
    </p:spTree>
    <p:extLst>
      <p:ext uri="{BB962C8B-B14F-4D97-AF65-F5344CB8AC3E}">
        <p14:creationId xmlns:p14="http://schemas.microsoft.com/office/powerpoint/2010/main" val="272032879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2310D-C727-7123-CD45-A4DAE5098E32}"/>
              </a:ext>
            </a:extLst>
          </p:cNvPr>
          <p:cNvSpPr>
            <a:spLocks noGrp="1"/>
          </p:cNvSpPr>
          <p:nvPr>
            <p:ph type="title"/>
          </p:nvPr>
        </p:nvSpPr>
        <p:spPr/>
        <p:txBody>
          <a:bodyPr/>
          <a:lstStyle/>
          <a:p>
            <a:r>
              <a:rPr lang="en-US">
                <a:latin typeface="Arial"/>
                <a:cs typeface="Arial"/>
              </a:rPr>
              <a:t>Communication</a:t>
            </a:r>
            <a:endParaRPr lang="en-US"/>
          </a:p>
        </p:txBody>
      </p:sp>
      <p:sp>
        <p:nvSpPr>
          <p:cNvPr id="3" name="Content Placeholder 2">
            <a:extLst>
              <a:ext uri="{FF2B5EF4-FFF2-40B4-BE49-F238E27FC236}">
                <a16:creationId xmlns:a16="http://schemas.microsoft.com/office/drawing/2014/main" id="{5969D8EA-3EC1-3CD1-7373-EB37E86CBF51}"/>
              </a:ext>
            </a:extLst>
          </p:cNvPr>
          <p:cNvSpPr>
            <a:spLocks noGrp="1"/>
          </p:cNvSpPr>
          <p:nvPr>
            <p:ph idx="1"/>
          </p:nvPr>
        </p:nvSpPr>
        <p:spPr>
          <a:xfrm>
            <a:off x="838200" y="1716886"/>
            <a:ext cx="10084496" cy="4350483"/>
          </a:xfrm>
        </p:spPr>
        <p:txBody>
          <a:bodyPr vert="horz" lIns="91440" tIns="45720" rIns="91440" bIns="45720" rtlCol="0" anchor="t">
            <a:normAutofit/>
          </a:bodyPr>
          <a:lstStyle/>
          <a:p>
            <a:pPr marL="342900" indent="-342900"/>
            <a:r>
              <a:rPr lang="en-US" sz="1800" dirty="0">
                <a:latin typeface="Arial"/>
                <a:cs typeface="Arial"/>
              </a:rPr>
              <a:t>Deciding on what type of communications to use when is always important, including what needs to be said in written communications vs what can be agreed through verbal communications </a:t>
            </a:r>
            <a:endParaRPr lang="en-US" sz="1800" dirty="0"/>
          </a:p>
          <a:p>
            <a:pPr marL="342900" indent="-342900"/>
            <a:r>
              <a:rPr lang="en-US" sz="1800" dirty="0">
                <a:latin typeface="Arial"/>
                <a:cs typeface="Arial"/>
              </a:rPr>
              <a:t>When unsure always err on the side of written communications, especially when decisions are required. </a:t>
            </a:r>
            <a:endParaRPr lang="en-US" sz="1800" dirty="0"/>
          </a:p>
          <a:p>
            <a:pPr marL="342900" indent="-342900"/>
            <a:r>
              <a:rPr lang="en-US" sz="1800" dirty="0">
                <a:solidFill>
                  <a:srgbClr val="000000"/>
                </a:solidFill>
                <a:latin typeface="Arial"/>
                <a:cs typeface="Arial"/>
              </a:rPr>
              <a:t>Should decisions be made verbally, always follow up with a confirmation of the decision in writing</a:t>
            </a:r>
          </a:p>
          <a:p>
            <a:pPr marL="342900" indent="-342900"/>
            <a:r>
              <a:rPr lang="en-US" sz="1800" dirty="0">
                <a:solidFill>
                  <a:srgbClr val="000000"/>
                </a:solidFill>
                <a:latin typeface="Arial"/>
                <a:cs typeface="Arial"/>
              </a:rPr>
              <a:t>Different types of communications commonly used:</a:t>
            </a:r>
          </a:p>
          <a:p>
            <a:pPr lvl="1"/>
            <a:r>
              <a:rPr lang="en-US" dirty="0">
                <a:solidFill>
                  <a:srgbClr val="000000"/>
                </a:solidFill>
                <a:latin typeface="Arial"/>
                <a:cs typeface="Arial"/>
              </a:rPr>
              <a:t>meeting minutes </a:t>
            </a:r>
          </a:p>
          <a:p>
            <a:pPr lvl="1"/>
            <a:r>
              <a:rPr lang="en-US" dirty="0">
                <a:solidFill>
                  <a:srgbClr val="000000"/>
                </a:solidFill>
                <a:latin typeface="Arial"/>
                <a:cs typeface="Arial"/>
              </a:rPr>
              <a:t>summaries</a:t>
            </a:r>
          </a:p>
          <a:p>
            <a:pPr lvl="1"/>
            <a:r>
              <a:rPr lang="en-US" dirty="0">
                <a:solidFill>
                  <a:srgbClr val="000000"/>
                </a:solidFill>
                <a:latin typeface="Arial"/>
                <a:cs typeface="Arial"/>
              </a:rPr>
              <a:t>status reports</a:t>
            </a:r>
          </a:p>
          <a:p>
            <a:pPr lvl="1"/>
            <a:r>
              <a:rPr lang="en-US" dirty="0">
                <a:solidFill>
                  <a:srgbClr val="000000"/>
                </a:solidFill>
                <a:latin typeface="Arial"/>
                <a:cs typeface="Arial"/>
              </a:rPr>
              <a:t>donor reporting</a:t>
            </a:r>
          </a:p>
          <a:p>
            <a:pPr lvl="1"/>
            <a:r>
              <a:rPr lang="en-US" dirty="0">
                <a:solidFill>
                  <a:srgbClr val="000000"/>
                </a:solidFill>
                <a:latin typeface="Arial"/>
                <a:cs typeface="Arial"/>
              </a:rPr>
              <a:t>blog posts (social media)</a:t>
            </a:r>
          </a:p>
          <a:p>
            <a:pPr lvl="1"/>
            <a:r>
              <a:rPr lang="en-US" dirty="0">
                <a:solidFill>
                  <a:srgbClr val="000000"/>
                </a:solidFill>
                <a:latin typeface="Arial"/>
                <a:cs typeface="Arial"/>
              </a:rPr>
              <a:t>webinars</a:t>
            </a:r>
            <a:endParaRPr lang="en-US" dirty="0">
              <a:latin typeface="Arial"/>
              <a:cs typeface="Arial"/>
            </a:endParaRPr>
          </a:p>
        </p:txBody>
      </p:sp>
    </p:spTree>
    <p:extLst>
      <p:ext uri="{BB962C8B-B14F-4D97-AF65-F5344CB8AC3E}">
        <p14:creationId xmlns:p14="http://schemas.microsoft.com/office/powerpoint/2010/main" val="380968545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79409-C38E-4E79-6893-6B0AC7AD7603}"/>
              </a:ext>
            </a:extLst>
          </p:cNvPr>
          <p:cNvSpPr>
            <a:spLocks noGrp="1"/>
          </p:cNvSpPr>
          <p:nvPr>
            <p:ph type="title"/>
          </p:nvPr>
        </p:nvSpPr>
        <p:spPr/>
        <p:txBody>
          <a:bodyPr/>
          <a:lstStyle/>
          <a:p>
            <a:r>
              <a:rPr lang="en-US">
                <a:latin typeface="Arial"/>
                <a:cs typeface="Arial"/>
              </a:rPr>
              <a:t>Communication</a:t>
            </a:r>
            <a:endParaRPr lang="en-US"/>
          </a:p>
        </p:txBody>
      </p:sp>
      <p:sp>
        <p:nvSpPr>
          <p:cNvPr id="3" name="Content Placeholder 2">
            <a:extLst>
              <a:ext uri="{FF2B5EF4-FFF2-40B4-BE49-F238E27FC236}">
                <a16:creationId xmlns:a16="http://schemas.microsoft.com/office/drawing/2014/main" id="{CEC460F2-6364-1A20-3B81-81F180EF1505}"/>
              </a:ext>
            </a:extLst>
          </p:cNvPr>
          <p:cNvSpPr>
            <a:spLocks noGrp="1"/>
          </p:cNvSpPr>
          <p:nvPr>
            <p:ph idx="1"/>
          </p:nvPr>
        </p:nvSpPr>
        <p:spPr>
          <a:xfrm>
            <a:off x="838200" y="1533670"/>
            <a:ext cx="10084496" cy="4734548"/>
          </a:xfrm>
        </p:spPr>
        <p:txBody>
          <a:bodyPr vert="horz" lIns="91440" tIns="45720" rIns="91440" bIns="45720" rtlCol="0" anchor="t">
            <a:normAutofit fontScale="92500" lnSpcReduction="10000"/>
          </a:bodyPr>
          <a:lstStyle/>
          <a:p>
            <a:pPr marL="0" lvl="1" indent="0">
              <a:buNone/>
            </a:pPr>
            <a:r>
              <a:rPr lang="en-US" dirty="0">
                <a:latin typeface="Arial"/>
                <a:cs typeface="Arial"/>
              </a:rPr>
              <a:t>The way and tools you use for communications will probably differ for inward</a:t>
            </a:r>
            <a:r>
              <a:rPr lang="en-US" sz="1800" dirty="0">
                <a:latin typeface="Arial"/>
                <a:cs typeface="Arial"/>
              </a:rPr>
              <a:t> (project team</a:t>
            </a:r>
            <a:r>
              <a:rPr lang="en-US" dirty="0">
                <a:latin typeface="Arial"/>
                <a:cs typeface="Arial"/>
              </a:rPr>
              <a:t>)</a:t>
            </a:r>
            <a:r>
              <a:rPr lang="en-US" sz="1800" dirty="0">
                <a:latin typeface="Arial"/>
                <a:cs typeface="Arial"/>
              </a:rPr>
              <a:t> communications</a:t>
            </a:r>
            <a:r>
              <a:rPr lang="en-US" dirty="0">
                <a:latin typeface="Arial"/>
                <a:cs typeface="Arial"/>
              </a:rPr>
              <a:t> and external communications. Select your communication type based on how formally or informally you need to address your audience.</a:t>
            </a:r>
            <a:endParaRPr lang="en-US"/>
          </a:p>
          <a:p>
            <a:pPr marL="0" lvl="1" indent="0">
              <a:buNone/>
            </a:pPr>
            <a:endParaRPr lang="en-US">
              <a:latin typeface="Arial"/>
              <a:cs typeface="Arial"/>
            </a:endParaRPr>
          </a:p>
          <a:p>
            <a:pPr marL="0" lvl="1" indent="0">
              <a:buNone/>
            </a:pPr>
            <a:r>
              <a:rPr lang="en-US" dirty="0">
                <a:latin typeface="Arial"/>
                <a:cs typeface="Arial"/>
              </a:rPr>
              <a:t>Here are some ideas of types of communications that can be used for these two types of communication:</a:t>
            </a:r>
          </a:p>
          <a:p>
            <a:pPr marL="0" lvl="1" indent="0">
              <a:buNone/>
            </a:pPr>
            <a:r>
              <a:rPr lang="en-US" dirty="0">
                <a:latin typeface="Arial"/>
                <a:cs typeface="Arial"/>
              </a:rPr>
              <a:t>Inward</a:t>
            </a:r>
          </a:p>
          <a:p>
            <a:pPr marL="742950" lvl="4" indent="-285750"/>
            <a:r>
              <a:rPr lang="en-US" dirty="0">
                <a:latin typeface="Arial"/>
                <a:cs typeface="Arial"/>
              </a:rPr>
              <a:t>Email </a:t>
            </a:r>
            <a:endParaRPr lang="en-US"/>
          </a:p>
          <a:p>
            <a:pPr marL="742950" lvl="4" indent="-285750"/>
            <a:r>
              <a:rPr lang="en-US" dirty="0">
                <a:latin typeface="Arial"/>
                <a:cs typeface="Arial"/>
              </a:rPr>
              <a:t>Teams chat or Slack </a:t>
            </a:r>
            <a:endParaRPr lang="en-US"/>
          </a:p>
          <a:p>
            <a:pPr marL="742950" lvl="4" indent="-285750"/>
            <a:r>
              <a:rPr lang="en-US" dirty="0">
                <a:latin typeface="Arial"/>
                <a:cs typeface="Arial"/>
              </a:rPr>
              <a:t>Zoom</a:t>
            </a:r>
            <a:endParaRPr lang="en-US"/>
          </a:p>
          <a:p>
            <a:pPr marL="742950" lvl="4" indent="-285750"/>
            <a:r>
              <a:rPr lang="en-US" dirty="0">
                <a:latin typeface="Arial"/>
                <a:cs typeface="Arial"/>
              </a:rPr>
              <a:t>Shared drive / closed Wiki</a:t>
            </a:r>
          </a:p>
          <a:p>
            <a:pPr marL="0" lvl="2" indent="0">
              <a:buNone/>
            </a:pPr>
            <a:r>
              <a:rPr lang="en-US" sz="1800" dirty="0">
                <a:latin typeface="Arial"/>
                <a:cs typeface="Arial"/>
              </a:rPr>
              <a:t>External communications: disseminating information</a:t>
            </a:r>
          </a:p>
          <a:p>
            <a:pPr marL="742950" lvl="4" indent="-285750"/>
            <a:r>
              <a:rPr lang="en-US" dirty="0">
                <a:latin typeface="Arial"/>
                <a:cs typeface="Arial"/>
              </a:rPr>
              <a:t>LinkedIn </a:t>
            </a:r>
          </a:p>
          <a:p>
            <a:pPr marL="742950" lvl="4" indent="-285750"/>
            <a:r>
              <a:rPr lang="en-US" dirty="0">
                <a:latin typeface="Arial"/>
                <a:cs typeface="Arial"/>
              </a:rPr>
              <a:t>Facebook </a:t>
            </a:r>
            <a:endParaRPr lang="en-US"/>
          </a:p>
          <a:p>
            <a:pPr marL="742950" lvl="4" indent="-285750"/>
            <a:r>
              <a:rPr lang="en-US" dirty="0">
                <a:latin typeface="Arial"/>
                <a:cs typeface="Arial"/>
              </a:rPr>
              <a:t>Instagram </a:t>
            </a:r>
            <a:endParaRPr lang="en-US"/>
          </a:p>
          <a:p>
            <a:pPr marL="742950" lvl="4" indent="-285750"/>
            <a:r>
              <a:rPr lang="en-US" dirty="0">
                <a:latin typeface="Arial"/>
                <a:cs typeface="Arial"/>
              </a:rPr>
              <a:t>Twitter / X </a:t>
            </a:r>
            <a:endParaRPr lang="en-US"/>
          </a:p>
          <a:p>
            <a:pPr marL="742950" lvl="4" indent="-285750"/>
            <a:r>
              <a:rPr lang="en-US">
                <a:latin typeface="Arial"/>
                <a:cs typeface="Arial"/>
              </a:rPr>
              <a:t>Webinars</a:t>
            </a:r>
            <a:endParaRPr lang="en-US"/>
          </a:p>
          <a:p>
            <a:pPr marL="742950" lvl="4" indent="-285750"/>
            <a:r>
              <a:rPr lang="en-US" dirty="0">
                <a:latin typeface="Arial"/>
                <a:cs typeface="Arial"/>
              </a:rPr>
              <a:t>Open Wiki / open website</a:t>
            </a:r>
          </a:p>
          <a:p>
            <a:pPr marL="0" lvl="1" indent="0">
              <a:buNone/>
            </a:pPr>
            <a:endParaRPr lang="en-US">
              <a:latin typeface="Arial"/>
              <a:cs typeface="Arial"/>
            </a:endParaRPr>
          </a:p>
          <a:p>
            <a:endParaRPr lang="en-US"/>
          </a:p>
        </p:txBody>
      </p:sp>
    </p:spTree>
    <p:extLst>
      <p:ext uri="{BB962C8B-B14F-4D97-AF65-F5344CB8AC3E}">
        <p14:creationId xmlns:p14="http://schemas.microsoft.com/office/powerpoint/2010/main" val="123078183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C8948-8807-7361-CFB7-7190D40CF8CD}"/>
              </a:ext>
            </a:extLst>
          </p:cNvPr>
          <p:cNvSpPr>
            <a:spLocks noGrp="1"/>
          </p:cNvSpPr>
          <p:nvPr>
            <p:ph type="title"/>
          </p:nvPr>
        </p:nvSpPr>
        <p:spPr/>
        <p:txBody>
          <a:bodyPr/>
          <a:lstStyle/>
          <a:p>
            <a:r>
              <a:rPr lang="en-US">
                <a:latin typeface="Arial"/>
                <a:cs typeface="Arial"/>
              </a:rPr>
              <a:t>Communications plan</a:t>
            </a:r>
            <a:endParaRPr lang="en-US"/>
          </a:p>
        </p:txBody>
      </p:sp>
      <p:sp>
        <p:nvSpPr>
          <p:cNvPr id="3" name="Content Placeholder 2">
            <a:extLst>
              <a:ext uri="{FF2B5EF4-FFF2-40B4-BE49-F238E27FC236}">
                <a16:creationId xmlns:a16="http://schemas.microsoft.com/office/drawing/2014/main" id="{9208773D-57F4-84A2-F850-F8644D7FAA09}"/>
              </a:ext>
            </a:extLst>
          </p:cNvPr>
          <p:cNvSpPr>
            <a:spLocks noGrp="1"/>
          </p:cNvSpPr>
          <p:nvPr>
            <p:ph idx="1"/>
          </p:nvPr>
        </p:nvSpPr>
        <p:spPr>
          <a:xfrm>
            <a:off x="653845" y="1589594"/>
            <a:ext cx="10084496" cy="3670126"/>
          </a:xfrm>
        </p:spPr>
        <p:txBody>
          <a:bodyPr vert="horz" lIns="91440" tIns="45720" rIns="91440" bIns="45720" rtlCol="0" anchor="t">
            <a:normAutofit/>
          </a:bodyPr>
          <a:lstStyle/>
          <a:p>
            <a:pPr marL="0" indent="0">
              <a:buNone/>
            </a:pPr>
            <a:r>
              <a:rPr lang="en-US" dirty="0">
                <a:latin typeface="Arial"/>
                <a:cs typeface="Arial"/>
              </a:rPr>
              <a:t> </a:t>
            </a:r>
            <a:r>
              <a:rPr lang="en-US" dirty="0">
                <a:solidFill>
                  <a:srgbClr val="000000"/>
                </a:solidFill>
                <a:latin typeface="Arial"/>
                <a:cs typeface="Arial"/>
              </a:rPr>
              <a:t>see section 2.2 in the Prepare template</a:t>
            </a:r>
            <a:endParaRPr lang="en-US" dirty="0">
              <a:solidFill>
                <a:srgbClr val="FF33CC"/>
              </a:solidFill>
              <a:latin typeface="Arial"/>
              <a:cs typeface="Arial"/>
            </a:endParaRPr>
          </a:p>
          <a:p>
            <a:endParaRPr lang="en-US" dirty="0">
              <a:solidFill>
                <a:srgbClr val="FF33CC"/>
              </a:solidFill>
              <a:latin typeface="Arial"/>
              <a:cs typeface="Arial"/>
            </a:endParaRPr>
          </a:p>
          <a:p>
            <a:endParaRPr lang="en-US" dirty="0">
              <a:solidFill>
                <a:srgbClr val="FF33CC"/>
              </a:solidFill>
              <a:latin typeface="Arial"/>
              <a:cs typeface="Arial"/>
            </a:endParaRPr>
          </a:p>
        </p:txBody>
      </p:sp>
      <p:sp>
        <p:nvSpPr>
          <p:cNvPr id="5" name="TextBox 4">
            <a:extLst>
              <a:ext uri="{FF2B5EF4-FFF2-40B4-BE49-F238E27FC236}">
                <a16:creationId xmlns:a16="http://schemas.microsoft.com/office/drawing/2014/main" id="{C291A7AF-DBF5-78BF-FFB2-550E0D036D39}"/>
              </a:ext>
            </a:extLst>
          </p:cNvPr>
          <p:cNvSpPr txBox="1"/>
          <p:nvPr/>
        </p:nvSpPr>
        <p:spPr>
          <a:xfrm>
            <a:off x="735980" y="2542478"/>
            <a:ext cx="10084496"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2.2. PROJECT COMMUNICATION PLAN</a:t>
            </a:r>
          </a:p>
          <a:p>
            <a:r>
              <a:rPr lang="en-US" dirty="0">
                <a:latin typeface="Arial" panose="020B0604020202020204" pitchFamily="34" charset="0"/>
                <a:cs typeface="Arial" panose="020B0604020202020204" pitchFamily="34" charset="0"/>
              </a:rPr>
              <a:t>The following table outlines what meetings and/or communications materials are required for this project.</a:t>
            </a:r>
          </a:p>
        </p:txBody>
      </p:sp>
      <p:graphicFrame>
        <p:nvGraphicFramePr>
          <p:cNvPr id="6" name="Table 5">
            <a:extLst>
              <a:ext uri="{FF2B5EF4-FFF2-40B4-BE49-F238E27FC236}">
                <a16:creationId xmlns:a16="http://schemas.microsoft.com/office/drawing/2014/main" id="{7BD04DEF-233C-3DA2-39A1-3F490912B6B0}"/>
              </a:ext>
            </a:extLst>
          </p:cNvPr>
          <p:cNvGraphicFramePr>
            <a:graphicFrameLocks noGrp="1"/>
          </p:cNvGraphicFramePr>
          <p:nvPr>
            <p:extLst>
              <p:ext uri="{D42A27DB-BD31-4B8C-83A1-F6EECF244321}">
                <p14:modId xmlns:p14="http://schemas.microsoft.com/office/powerpoint/2010/main" val="3791603763"/>
              </p:ext>
            </p:extLst>
          </p:nvPr>
        </p:nvGraphicFramePr>
        <p:xfrm>
          <a:off x="735980" y="3702676"/>
          <a:ext cx="10114985" cy="1371600"/>
        </p:xfrm>
        <a:graphic>
          <a:graphicData uri="http://schemas.openxmlformats.org/drawingml/2006/table">
            <a:tbl>
              <a:tblPr firstRow="1" bandRow="1">
                <a:tableStyleId>{5C22544A-7EE6-4342-B048-85BDC9FD1C3A}</a:tableStyleId>
              </a:tblPr>
              <a:tblGrid>
                <a:gridCol w="2022997">
                  <a:extLst>
                    <a:ext uri="{9D8B030D-6E8A-4147-A177-3AD203B41FA5}">
                      <a16:colId xmlns:a16="http://schemas.microsoft.com/office/drawing/2014/main" val="4225798043"/>
                    </a:ext>
                  </a:extLst>
                </a:gridCol>
                <a:gridCol w="2022997">
                  <a:extLst>
                    <a:ext uri="{9D8B030D-6E8A-4147-A177-3AD203B41FA5}">
                      <a16:colId xmlns:a16="http://schemas.microsoft.com/office/drawing/2014/main" val="3038547095"/>
                    </a:ext>
                  </a:extLst>
                </a:gridCol>
                <a:gridCol w="2022997">
                  <a:extLst>
                    <a:ext uri="{9D8B030D-6E8A-4147-A177-3AD203B41FA5}">
                      <a16:colId xmlns:a16="http://schemas.microsoft.com/office/drawing/2014/main" val="188872023"/>
                    </a:ext>
                  </a:extLst>
                </a:gridCol>
                <a:gridCol w="2022997">
                  <a:extLst>
                    <a:ext uri="{9D8B030D-6E8A-4147-A177-3AD203B41FA5}">
                      <a16:colId xmlns:a16="http://schemas.microsoft.com/office/drawing/2014/main" val="3242064109"/>
                    </a:ext>
                  </a:extLst>
                </a:gridCol>
                <a:gridCol w="2022997">
                  <a:extLst>
                    <a:ext uri="{9D8B030D-6E8A-4147-A177-3AD203B41FA5}">
                      <a16:colId xmlns:a16="http://schemas.microsoft.com/office/drawing/2014/main" val="3289636270"/>
                    </a:ext>
                  </a:extLst>
                </a:gridCol>
              </a:tblGrid>
              <a:tr h="588655">
                <a:tc>
                  <a:txBody>
                    <a:bodyPr/>
                    <a:lstStyle/>
                    <a:p>
                      <a:r>
                        <a:rPr lang="en-US" dirty="0">
                          <a:latin typeface="Arial" panose="020B0604020202020204" pitchFamily="34" charset="0"/>
                          <a:cs typeface="Arial" panose="020B0604020202020204" pitchFamily="34" charset="0"/>
                        </a:rPr>
                        <a:t>What</a:t>
                      </a:r>
                    </a:p>
                  </a:txBody>
                  <a:tcPr/>
                </a:tc>
                <a:tc>
                  <a:txBody>
                    <a:bodyPr/>
                    <a:lstStyle/>
                    <a:p>
                      <a:r>
                        <a:rPr lang="en-US" dirty="0">
                          <a:latin typeface="Arial" panose="020B0604020202020204" pitchFamily="34" charset="0"/>
                          <a:cs typeface="Arial" panose="020B0604020202020204" pitchFamily="34" charset="0"/>
                        </a:rPr>
                        <a:t>Purpose</a:t>
                      </a:r>
                    </a:p>
                  </a:txBody>
                  <a:tcPr/>
                </a:tc>
                <a:tc>
                  <a:txBody>
                    <a:bodyPr/>
                    <a:lstStyle/>
                    <a:p>
                      <a:r>
                        <a:rPr lang="en-US" dirty="0">
                          <a:latin typeface="Arial" panose="020B0604020202020204" pitchFamily="34" charset="0"/>
                          <a:cs typeface="Arial" panose="020B0604020202020204" pitchFamily="34" charset="0"/>
                        </a:rPr>
                        <a:t>Frequency (When)</a:t>
                      </a:r>
                    </a:p>
                  </a:txBody>
                  <a:tcPr/>
                </a:tc>
                <a:tc>
                  <a:txBody>
                    <a:bodyPr/>
                    <a:lstStyle/>
                    <a:p>
                      <a:r>
                        <a:rPr lang="en-US" dirty="0">
                          <a:latin typeface="Arial" panose="020B0604020202020204" pitchFamily="34" charset="0"/>
                          <a:cs typeface="Arial" panose="020B0604020202020204" pitchFamily="34" charset="0"/>
                        </a:rPr>
                        <a:t>Who</a:t>
                      </a:r>
                    </a:p>
                  </a:txBody>
                  <a:tcPr/>
                </a:tc>
                <a:tc>
                  <a:txBody>
                    <a:bodyPr/>
                    <a:lstStyle/>
                    <a:p>
                      <a:r>
                        <a:rPr lang="en-US" dirty="0">
                          <a:latin typeface="Arial" panose="020B0604020202020204" pitchFamily="34" charset="0"/>
                          <a:cs typeface="Arial" panose="020B0604020202020204" pitchFamily="34" charset="0"/>
                        </a:rPr>
                        <a:t>How Will Meet</a:t>
                      </a:r>
                    </a:p>
                  </a:txBody>
                  <a:tcPr/>
                </a:tc>
                <a:extLst>
                  <a:ext uri="{0D108BD9-81ED-4DB2-BD59-A6C34878D82A}">
                    <a16:rowId xmlns:a16="http://schemas.microsoft.com/office/drawing/2014/main" val="2665940698"/>
                  </a:ext>
                </a:extLst>
              </a:tr>
              <a:tr h="341046">
                <a:tc>
                  <a:txBody>
                    <a:bodyPr/>
                    <a:lstStyle/>
                    <a:p>
                      <a:endParaRPr lang="en-US">
                        <a:latin typeface="Arial" panose="020B0604020202020204" pitchFamily="34" charset="0"/>
                        <a:cs typeface="Arial" panose="020B0604020202020204" pitchFamily="34" charset="0"/>
                      </a:endParaRPr>
                    </a:p>
                  </a:txBody>
                  <a:tcPr/>
                </a:tc>
                <a:tc>
                  <a:txBody>
                    <a:bodyPr/>
                    <a:lstStyle/>
                    <a:p>
                      <a:endParaRPr lang="en-US">
                        <a:latin typeface="Arial" panose="020B0604020202020204" pitchFamily="34" charset="0"/>
                        <a:cs typeface="Arial" panose="020B0604020202020204" pitchFamily="34" charset="0"/>
                      </a:endParaRPr>
                    </a:p>
                  </a:txBody>
                  <a:tcPr/>
                </a:tc>
                <a:tc>
                  <a:txBody>
                    <a:bodyPr/>
                    <a:lstStyle/>
                    <a:p>
                      <a:endParaRPr lang="en-US">
                        <a:latin typeface="Arial" panose="020B0604020202020204" pitchFamily="34" charset="0"/>
                        <a:cs typeface="Arial" panose="020B0604020202020204" pitchFamily="34" charset="0"/>
                      </a:endParaRPr>
                    </a:p>
                  </a:txBody>
                  <a:tcPr/>
                </a:tc>
                <a:tc>
                  <a:txBody>
                    <a:bodyPr/>
                    <a:lstStyle/>
                    <a:p>
                      <a:endParaRPr lang="en-US" dirty="0">
                        <a:latin typeface="Arial" panose="020B0604020202020204" pitchFamily="34" charset="0"/>
                        <a:cs typeface="Arial" panose="020B0604020202020204" pitchFamily="34" charset="0"/>
                      </a:endParaRPr>
                    </a:p>
                  </a:txBody>
                  <a:tcPr/>
                </a:tc>
                <a:tc>
                  <a:txBody>
                    <a:bodyPr/>
                    <a:lstStyle/>
                    <a:p>
                      <a:endParaRPr lang="en-US">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17192207"/>
                  </a:ext>
                </a:extLst>
              </a:tr>
              <a:tr h="341046">
                <a:tc>
                  <a:txBody>
                    <a:bodyPr/>
                    <a:lstStyle/>
                    <a:p>
                      <a:endParaRPr lang="en-US">
                        <a:latin typeface="Arial" panose="020B0604020202020204" pitchFamily="34" charset="0"/>
                        <a:cs typeface="Arial" panose="020B0604020202020204" pitchFamily="34" charset="0"/>
                      </a:endParaRPr>
                    </a:p>
                  </a:txBody>
                  <a:tcPr/>
                </a:tc>
                <a:tc>
                  <a:txBody>
                    <a:bodyPr/>
                    <a:lstStyle/>
                    <a:p>
                      <a:endParaRPr lang="en-US">
                        <a:latin typeface="Arial" panose="020B0604020202020204" pitchFamily="34" charset="0"/>
                        <a:cs typeface="Arial" panose="020B0604020202020204" pitchFamily="34" charset="0"/>
                      </a:endParaRPr>
                    </a:p>
                  </a:txBody>
                  <a:tcPr/>
                </a:tc>
                <a:tc>
                  <a:txBody>
                    <a:bodyPr/>
                    <a:lstStyle/>
                    <a:p>
                      <a:endParaRPr lang="en-US">
                        <a:latin typeface="Arial" panose="020B0604020202020204" pitchFamily="34" charset="0"/>
                        <a:cs typeface="Arial" panose="020B0604020202020204" pitchFamily="34" charset="0"/>
                      </a:endParaRPr>
                    </a:p>
                  </a:txBody>
                  <a:tcPr/>
                </a:tc>
                <a:tc>
                  <a:txBody>
                    <a:bodyPr/>
                    <a:lstStyle/>
                    <a:p>
                      <a:endParaRPr lang="en-US" dirty="0">
                        <a:latin typeface="Arial" panose="020B0604020202020204" pitchFamily="34" charset="0"/>
                        <a:cs typeface="Arial" panose="020B0604020202020204" pitchFamily="34" charset="0"/>
                      </a:endParaRPr>
                    </a:p>
                  </a:txBody>
                  <a:tcPr/>
                </a:tc>
                <a:tc>
                  <a:txBody>
                    <a:bodyPr/>
                    <a:lstStyle/>
                    <a:p>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53407982"/>
                  </a:ext>
                </a:extLst>
              </a:tr>
            </a:tbl>
          </a:graphicData>
        </a:graphic>
      </p:graphicFrame>
    </p:spTree>
    <p:extLst>
      <p:ext uri="{BB962C8B-B14F-4D97-AF65-F5344CB8AC3E}">
        <p14:creationId xmlns:p14="http://schemas.microsoft.com/office/powerpoint/2010/main" val="325773719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DCC6A-3166-A0E7-4618-F50724FD0713}"/>
              </a:ext>
            </a:extLst>
          </p:cNvPr>
          <p:cNvSpPr>
            <a:spLocks noGrp="1"/>
          </p:cNvSpPr>
          <p:nvPr>
            <p:ph type="title"/>
          </p:nvPr>
        </p:nvSpPr>
        <p:spPr/>
        <p:txBody>
          <a:bodyPr/>
          <a:lstStyle/>
          <a:p>
            <a:r>
              <a:rPr lang="en-US">
                <a:latin typeface="Arial"/>
                <a:cs typeface="Arial"/>
              </a:rPr>
              <a:t>PM Checklist: communications plan</a:t>
            </a:r>
            <a:endParaRPr lang="en-US"/>
          </a:p>
        </p:txBody>
      </p:sp>
      <p:sp>
        <p:nvSpPr>
          <p:cNvPr id="3" name="Content Placeholder 2">
            <a:extLst>
              <a:ext uri="{FF2B5EF4-FFF2-40B4-BE49-F238E27FC236}">
                <a16:creationId xmlns:a16="http://schemas.microsoft.com/office/drawing/2014/main" id="{48628235-0677-1C17-78D2-57012F652703}"/>
              </a:ext>
            </a:extLst>
          </p:cNvPr>
          <p:cNvSpPr>
            <a:spLocks noGrp="1"/>
          </p:cNvSpPr>
          <p:nvPr>
            <p:ph idx="1"/>
          </p:nvPr>
        </p:nvSpPr>
        <p:spPr>
          <a:xfrm>
            <a:off x="838200" y="1408004"/>
            <a:ext cx="10084496" cy="4453683"/>
          </a:xfrm>
        </p:spPr>
        <p:txBody>
          <a:bodyPr vert="horz" lIns="91440" tIns="45720" rIns="91440" bIns="45720" rtlCol="0" anchor="t">
            <a:noAutofit/>
          </a:bodyPr>
          <a:lstStyle/>
          <a:p>
            <a:pPr marL="0" indent="0">
              <a:buNone/>
            </a:pPr>
            <a:endParaRPr lang="en-US" sz="1800" b="1"/>
          </a:p>
          <a:p>
            <a:pPr>
              <a:buFont typeface="Wingdings" panose="020B0604020202020204" pitchFamily="34" charset="0"/>
              <a:buChar char="q"/>
            </a:pPr>
            <a:r>
              <a:rPr lang="en-US" sz="1800">
                <a:latin typeface="Arial"/>
                <a:cs typeface="Arial"/>
              </a:rPr>
              <a:t>There is a complete stakeholders list and is it regularly reviewed and updated to ensure contacts and contact details are current.</a:t>
            </a:r>
          </a:p>
          <a:p>
            <a:pPr>
              <a:buFont typeface="Wingdings" panose="020B0604020202020204" pitchFamily="34" charset="0"/>
              <a:buChar char="q"/>
            </a:pPr>
            <a:r>
              <a:rPr lang="en-US" sz="1800">
                <a:latin typeface="Arial"/>
                <a:cs typeface="Arial"/>
              </a:rPr>
              <a:t> There is a documented communications plan that details who receives what type of communications when</a:t>
            </a:r>
            <a:endParaRPr lang="en-US"/>
          </a:p>
          <a:p>
            <a:pPr>
              <a:buFont typeface="Wingdings" panose="020B0604020202020204" pitchFamily="34" charset="0"/>
              <a:buChar char="q"/>
            </a:pPr>
            <a:r>
              <a:rPr lang="en-US" sz="1800">
                <a:latin typeface="Arial"/>
                <a:cs typeface="Arial"/>
              </a:rPr>
              <a:t> The right tools are available to carry out your communications plan i.e. Wiki page, Zoom account, MS-Teams or Slack, etc.</a:t>
            </a:r>
          </a:p>
          <a:p>
            <a:pPr>
              <a:buFont typeface="Wingdings" panose="020B0604020202020204" pitchFamily="34" charset="0"/>
              <a:buChar char="q"/>
            </a:pPr>
            <a:endParaRPr lang="en-US" sz="1800">
              <a:latin typeface="Arial"/>
              <a:cs typeface="Arial"/>
            </a:endParaRPr>
          </a:p>
          <a:p>
            <a:pPr>
              <a:buFont typeface="Wingdings" panose="020B0604020202020204" pitchFamily="34" charset="0"/>
              <a:buChar char="q"/>
            </a:pPr>
            <a:endParaRPr lang="en-US" sz="1800">
              <a:latin typeface="Arial"/>
              <a:cs typeface="Arial"/>
            </a:endParaRPr>
          </a:p>
        </p:txBody>
      </p:sp>
    </p:spTree>
    <p:extLst>
      <p:ext uri="{BB962C8B-B14F-4D97-AF65-F5344CB8AC3E}">
        <p14:creationId xmlns:p14="http://schemas.microsoft.com/office/powerpoint/2010/main" val="37197768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F3E83-B11D-5624-F883-1C09D906A4CC}"/>
              </a:ext>
            </a:extLst>
          </p:cNvPr>
          <p:cNvSpPr>
            <a:spLocks noGrp="1"/>
          </p:cNvSpPr>
          <p:nvPr>
            <p:ph type="title"/>
          </p:nvPr>
        </p:nvSpPr>
        <p:spPr/>
        <p:txBody>
          <a:bodyPr/>
          <a:lstStyle/>
          <a:p>
            <a:r>
              <a:rPr lang="en-US">
                <a:latin typeface="Arial"/>
                <a:cs typeface="Arial"/>
              </a:rPr>
              <a:t>Module 02: Quick survey</a:t>
            </a:r>
            <a:endParaRPr lang="en-US"/>
          </a:p>
        </p:txBody>
      </p:sp>
      <p:sp>
        <p:nvSpPr>
          <p:cNvPr id="3" name="Content Placeholder 2">
            <a:extLst>
              <a:ext uri="{FF2B5EF4-FFF2-40B4-BE49-F238E27FC236}">
                <a16:creationId xmlns:a16="http://schemas.microsoft.com/office/drawing/2014/main" id="{9FF34E33-A628-8AFE-A09E-1D0C5FBA2E19}"/>
              </a:ext>
            </a:extLst>
          </p:cNvPr>
          <p:cNvSpPr>
            <a:spLocks noGrp="1"/>
          </p:cNvSpPr>
          <p:nvPr>
            <p:ph idx="1"/>
          </p:nvPr>
        </p:nvSpPr>
        <p:spPr/>
        <p:txBody>
          <a:bodyPr vert="horz" lIns="91440" tIns="45720" rIns="91440" bIns="45720" rtlCol="0" anchor="t">
            <a:normAutofit/>
          </a:bodyPr>
          <a:lstStyle/>
          <a:p>
            <a:r>
              <a:rPr lang="en-US">
                <a:latin typeface="Arial"/>
                <a:cs typeface="Arial"/>
              </a:rPr>
              <a:t>Mentimeter poll</a:t>
            </a:r>
          </a:p>
          <a:p>
            <a:pPr lvl="1"/>
            <a:r>
              <a:rPr lang="en-US">
                <a:latin typeface="Arial"/>
                <a:cs typeface="Arial"/>
              </a:rPr>
              <a:t>What are your top 3 take aways from this session </a:t>
            </a:r>
            <a:endParaRPr lang="en-US"/>
          </a:p>
        </p:txBody>
      </p:sp>
    </p:spTree>
    <p:extLst>
      <p:ext uri="{BB962C8B-B14F-4D97-AF65-F5344CB8AC3E}">
        <p14:creationId xmlns:p14="http://schemas.microsoft.com/office/powerpoint/2010/main" val="5922363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6E792-52ED-9749-D1DC-2F20BE9D22A8}"/>
              </a:ext>
            </a:extLst>
          </p:cNvPr>
          <p:cNvSpPr>
            <a:spLocks noGrp="1"/>
          </p:cNvSpPr>
          <p:nvPr>
            <p:ph type="title"/>
          </p:nvPr>
        </p:nvSpPr>
        <p:spPr/>
        <p:txBody>
          <a:bodyPr>
            <a:normAutofit/>
          </a:bodyPr>
          <a:lstStyle/>
          <a:p>
            <a:r>
              <a:rPr lang="en-US">
                <a:latin typeface="Arial"/>
                <a:cs typeface="Arial"/>
              </a:rPr>
              <a:t>Module 02</a:t>
            </a:r>
            <a:br>
              <a:rPr lang="en-US">
                <a:latin typeface="Arial"/>
                <a:cs typeface="Arial"/>
              </a:rPr>
            </a:br>
            <a:r>
              <a:rPr lang="en-US" sz="3600">
                <a:latin typeface="Arial"/>
                <a:cs typeface="Arial"/>
              </a:rPr>
              <a:t>Planning for success</a:t>
            </a:r>
            <a:r>
              <a:rPr lang="en-US">
                <a:latin typeface="Arial"/>
                <a:cs typeface="Arial"/>
              </a:rPr>
              <a:t>  </a:t>
            </a:r>
            <a:endParaRPr lang="en-US"/>
          </a:p>
        </p:txBody>
      </p:sp>
      <p:sp>
        <p:nvSpPr>
          <p:cNvPr id="3" name="Content Placeholder 2">
            <a:extLst>
              <a:ext uri="{FF2B5EF4-FFF2-40B4-BE49-F238E27FC236}">
                <a16:creationId xmlns:a16="http://schemas.microsoft.com/office/drawing/2014/main" id="{D0E2B805-3557-C65E-9193-6124700068C7}"/>
              </a:ext>
            </a:extLst>
          </p:cNvPr>
          <p:cNvSpPr>
            <a:spLocks noGrp="1"/>
          </p:cNvSpPr>
          <p:nvPr>
            <p:ph sz="half" idx="2"/>
          </p:nvPr>
        </p:nvSpPr>
        <p:spPr/>
        <p:txBody>
          <a:bodyPr vert="horz" lIns="91440" tIns="45720" rIns="91440" bIns="45720" rtlCol="0" anchor="t">
            <a:normAutofit/>
          </a:bodyPr>
          <a:lstStyle/>
          <a:p>
            <a:pPr marL="0" indent="0">
              <a:buNone/>
            </a:pPr>
            <a:r>
              <a:rPr lang="en-US" sz="2400" dirty="0"/>
              <a:t>Key terms and take aways</a:t>
            </a:r>
          </a:p>
          <a:p>
            <a:pPr>
              <a:spcBef>
                <a:spcPts val="500"/>
              </a:spcBef>
            </a:pPr>
            <a:r>
              <a:rPr lang="en-US" sz="2400" dirty="0">
                <a:ea typeface="Verdana"/>
              </a:rPr>
              <a:t>Governance structures are critical</a:t>
            </a:r>
          </a:p>
          <a:p>
            <a:pPr>
              <a:lnSpc>
                <a:spcPct val="100000"/>
              </a:lnSpc>
              <a:buFont typeface="Arial,Sans-Serif"/>
              <a:buChar char="•"/>
            </a:pPr>
            <a:r>
              <a:rPr lang="en-US" sz="2400" dirty="0">
                <a:ea typeface="Verdana"/>
              </a:rPr>
              <a:t>It is important to establish Roles and Responsibilities on HIS projects at the onset and continually revisit roles</a:t>
            </a:r>
          </a:p>
          <a:p>
            <a:pPr>
              <a:lnSpc>
                <a:spcPct val="100000"/>
              </a:lnSpc>
              <a:buFont typeface="Arial,Sans-Serif"/>
              <a:buChar char="•"/>
            </a:pPr>
            <a:r>
              <a:rPr lang="en-US" sz="2400" dirty="0">
                <a:ea typeface="Verdana"/>
              </a:rPr>
              <a:t>Communication is key and one of the PM's main responsibilities</a:t>
            </a:r>
          </a:p>
          <a:p>
            <a:pPr>
              <a:lnSpc>
                <a:spcPct val="100000"/>
              </a:lnSpc>
              <a:buFont typeface="Arial,Sans-Serif"/>
              <a:buChar char="•"/>
            </a:pPr>
            <a:r>
              <a:rPr lang="en-US" sz="2400" dirty="0">
                <a:ea typeface="Verdana"/>
              </a:rPr>
              <a:t>Risk management is key aspect the PM coordinates and tracks</a:t>
            </a:r>
          </a:p>
          <a:p>
            <a:pPr>
              <a:lnSpc>
                <a:spcPct val="100000"/>
              </a:lnSpc>
              <a:buFont typeface="Arial,Sans-Serif"/>
              <a:buChar char="•"/>
            </a:pPr>
            <a:r>
              <a:rPr lang="en-US" sz="2400" dirty="0">
                <a:ea typeface="Verdana"/>
              </a:rPr>
              <a:t>HIS PM toolkit has many tools to support documentation and communication</a:t>
            </a:r>
          </a:p>
          <a:p>
            <a:pPr marL="0" indent="0">
              <a:buNone/>
            </a:pPr>
            <a:endParaRPr lang="en-US" dirty="0">
              <a:latin typeface="Arial"/>
              <a:cs typeface="Arial"/>
            </a:endParaRPr>
          </a:p>
          <a:p>
            <a:pPr marL="0" indent="0">
              <a:buNone/>
            </a:pPr>
            <a:endParaRPr lang="en-US" dirty="0"/>
          </a:p>
        </p:txBody>
      </p:sp>
    </p:spTree>
    <p:extLst>
      <p:ext uri="{BB962C8B-B14F-4D97-AF65-F5344CB8AC3E}">
        <p14:creationId xmlns:p14="http://schemas.microsoft.com/office/powerpoint/2010/main" val="12841183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52629-389B-41BC-9E8F-1CCD9E5B5641}"/>
              </a:ext>
            </a:extLst>
          </p:cNvPr>
          <p:cNvSpPr>
            <a:spLocks noGrp="1"/>
          </p:cNvSpPr>
          <p:nvPr>
            <p:ph type="title"/>
          </p:nvPr>
        </p:nvSpPr>
        <p:spPr>
          <a:xfrm>
            <a:off x="731520" y="731520"/>
            <a:ext cx="6089904" cy="1426464"/>
          </a:xfrm>
        </p:spPr>
        <p:txBody>
          <a:bodyPr>
            <a:normAutofit fontScale="90000"/>
          </a:bodyPr>
          <a:lstStyle/>
          <a:p>
            <a:r>
              <a:rPr lang="en-US">
                <a:solidFill>
                  <a:srgbClr val="FFFFFF"/>
                </a:solidFill>
                <a:latin typeface="Arial"/>
                <a:cs typeface="Arial"/>
              </a:rPr>
              <a:t>Module 04</a:t>
            </a:r>
            <a:br>
              <a:rPr lang="en-US">
                <a:solidFill>
                  <a:srgbClr val="FFFFFF"/>
                </a:solidFill>
                <a:latin typeface="Arial"/>
                <a:cs typeface="Arial"/>
              </a:rPr>
            </a:br>
            <a:r>
              <a:rPr lang="en-US" sz="3600">
                <a:solidFill>
                  <a:srgbClr val="FFFFFF"/>
                </a:solidFill>
                <a:latin typeface="Arial"/>
                <a:cs typeface="Arial"/>
              </a:rPr>
              <a:t>Project monitoring &amp; evaluation</a:t>
            </a:r>
            <a:endParaRPr lang="en-US" sz="3600">
              <a:solidFill>
                <a:srgbClr val="FFFFFF"/>
              </a:solidFill>
            </a:endParaRPr>
          </a:p>
        </p:txBody>
      </p:sp>
      <p:sp>
        <p:nvSpPr>
          <p:cNvPr id="3" name="Content Placeholder 2">
            <a:extLst>
              <a:ext uri="{FF2B5EF4-FFF2-40B4-BE49-F238E27FC236}">
                <a16:creationId xmlns:a16="http://schemas.microsoft.com/office/drawing/2014/main" id="{041C8E9B-A186-4288-99C4-F30967392EA1}"/>
              </a:ext>
            </a:extLst>
          </p:cNvPr>
          <p:cNvSpPr>
            <a:spLocks noGrp="1"/>
          </p:cNvSpPr>
          <p:nvPr>
            <p:ph idx="1"/>
          </p:nvPr>
        </p:nvSpPr>
        <p:spPr>
          <a:xfrm>
            <a:off x="745154" y="2798385"/>
            <a:ext cx="10642031" cy="2751633"/>
          </a:xfrm>
        </p:spPr>
        <p:txBody>
          <a:bodyPr anchor="ctr">
            <a:normAutofit/>
          </a:bodyPr>
          <a:lstStyle/>
          <a:p>
            <a:pPr marL="0" indent="0">
              <a:buNone/>
            </a:pPr>
            <a:r>
              <a:rPr lang="en-US" sz="2700" dirty="0">
                <a:latin typeface="Arial"/>
                <a:cs typeface="Arial"/>
              </a:rPr>
              <a:t>Learning outcomes</a:t>
            </a:r>
          </a:p>
          <a:p>
            <a:pPr>
              <a:buFont typeface="Arial"/>
              <a:buChar char="•"/>
            </a:pPr>
            <a:r>
              <a:rPr lang="en-US" sz="1600" dirty="0">
                <a:latin typeface="Arial"/>
                <a:cs typeface="Arial"/>
              </a:rPr>
              <a:t>Participants can describe the distinction between monitoring and evaluation</a:t>
            </a:r>
          </a:p>
          <a:p>
            <a:pPr>
              <a:buFont typeface="Arial"/>
              <a:buChar char="•"/>
            </a:pPr>
            <a:r>
              <a:rPr lang="en-US" sz="1600" dirty="0">
                <a:latin typeface="Arial"/>
                <a:cs typeface="Arial"/>
              </a:rPr>
              <a:t>Participants can carry out a basic project health check (example template provided)</a:t>
            </a:r>
          </a:p>
          <a:p>
            <a:pPr>
              <a:buFont typeface="Arial"/>
              <a:buChar char="•"/>
            </a:pPr>
            <a:r>
              <a:rPr lang="en-US" sz="1600" dirty="0">
                <a:latin typeface="Arial"/>
                <a:cs typeface="Arial"/>
              </a:rPr>
              <a:t>Participants can create and curate a basic risk management log (example template provided)</a:t>
            </a:r>
          </a:p>
          <a:p>
            <a:pPr>
              <a:buFont typeface="Arial"/>
              <a:buChar char="•"/>
            </a:pPr>
            <a:r>
              <a:rPr lang="en-US" sz="1600" dirty="0">
                <a:latin typeface="Arial"/>
                <a:cs typeface="Arial"/>
              </a:rPr>
              <a:t>Participants can identify a </a:t>
            </a:r>
            <a:r>
              <a:rPr lang="en-US" sz="1600" dirty="0" err="1">
                <a:latin typeface="Arial"/>
                <a:cs typeface="Arial"/>
              </a:rPr>
              <a:t>logframe</a:t>
            </a:r>
            <a:r>
              <a:rPr lang="en-US" sz="1600" dirty="0">
                <a:latin typeface="Arial"/>
                <a:cs typeface="Arial"/>
              </a:rPr>
              <a:t> and theory of change and describe the key characteristics of each</a:t>
            </a:r>
          </a:p>
          <a:p>
            <a:pPr>
              <a:buFont typeface="Arial"/>
              <a:buChar char="•"/>
            </a:pPr>
            <a:r>
              <a:rPr lang="en-US" sz="1600" dirty="0">
                <a:latin typeface="Arial"/>
                <a:cs typeface="Arial"/>
              </a:rPr>
              <a:t>Participants can describe the meaning of SMART indicators and identify them.</a:t>
            </a:r>
          </a:p>
          <a:p>
            <a:pPr marL="0" indent="0">
              <a:buNone/>
            </a:pPr>
            <a:endParaRPr lang="en-US" sz="1600"/>
          </a:p>
        </p:txBody>
      </p:sp>
      <p:pic>
        <p:nvPicPr>
          <p:cNvPr id="15" name="Picture 14" descr="Logo&#10;&#10;Description automatically generated">
            <a:extLst>
              <a:ext uri="{FF2B5EF4-FFF2-40B4-BE49-F238E27FC236}">
                <a16:creationId xmlns:a16="http://schemas.microsoft.com/office/drawing/2014/main" id="{05F9F508-40BB-4FA1-900B-FA35A5E43F14}"/>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32939" t="23177" r="33083" b="39211"/>
          <a:stretch/>
        </p:blipFill>
        <p:spPr>
          <a:xfrm>
            <a:off x="11181087" y="5786950"/>
            <a:ext cx="660856" cy="731520"/>
          </a:xfrm>
          <a:prstGeom prst="rect">
            <a:avLst/>
          </a:prstGeom>
        </p:spPr>
      </p:pic>
      <p:pic>
        <p:nvPicPr>
          <p:cNvPr id="16" name="Picture 15" descr="Logo, company name&#10;&#10;Description automatically generated">
            <a:extLst>
              <a:ext uri="{FF2B5EF4-FFF2-40B4-BE49-F238E27FC236}">
                <a16:creationId xmlns:a16="http://schemas.microsoft.com/office/drawing/2014/main" id="{8FDE6D78-8132-4A54-B10F-0702517EC4D0}"/>
              </a:ext>
            </a:extLst>
          </p:cNvPr>
          <p:cNvPicPr>
            <a:picLocks noChangeAspect="1"/>
          </p:cNvPicPr>
          <p:nvPr/>
        </p:nvPicPr>
        <p:blipFill rotWithShape="1">
          <a:blip r:embed="rId4">
            <a:extLst>
              <a:ext uri="{28A0092B-C50C-407E-A947-70E740481C1C}">
                <a14:useLocalDpi xmlns:a14="http://schemas.microsoft.com/office/drawing/2010/main" val="0"/>
              </a:ext>
            </a:extLst>
          </a:blip>
          <a:srcRect l="13222" t="19877" r="19150" b="17284"/>
          <a:stretch/>
        </p:blipFill>
        <p:spPr>
          <a:xfrm>
            <a:off x="9883137" y="5786950"/>
            <a:ext cx="1147023" cy="731520"/>
          </a:xfrm>
          <a:prstGeom prst="rect">
            <a:avLst/>
          </a:prstGeom>
        </p:spPr>
      </p:pic>
    </p:spTree>
    <p:extLst>
      <p:ext uri="{BB962C8B-B14F-4D97-AF65-F5344CB8AC3E}">
        <p14:creationId xmlns:p14="http://schemas.microsoft.com/office/powerpoint/2010/main" val="1436825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DCC6A-3166-A0E7-4618-F50724FD0713}"/>
              </a:ext>
            </a:extLst>
          </p:cNvPr>
          <p:cNvSpPr>
            <a:spLocks noGrp="1"/>
          </p:cNvSpPr>
          <p:nvPr>
            <p:ph type="title"/>
          </p:nvPr>
        </p:nvSpPr>
        <p:spPr/>
        <p:txBody>
          <a:bodyPr/>
          <a:lstStyle/>
          <a:p>
            <a:r>
              <a:rPr lang="en-US">
                <a:latin typeface="Arial"/>
                <a:cs typeface="Arial"/>
              </a:rPr>
              <a:t>Definition of project management</a:t>
            </a:r>
            <a:endParaRPr lang="en-US"/>
          </a:p>
        </p:txBody>
      </p:sp>
      <p:sp>
        <p:nvSpPr>
          <p:cNvPr id="3" name="Content Placeholder 2">
            <a:extLst>
              <a:ext uri="{FF2B5EF4-FFF2-40B4-BE49-F238E27FC236}">
                <a16:creationId xmlns:a16="http://schemas.microsoft.com/office/drawing/2014/main" id="{48628235-0677-1C17-78D2-57012F652703}"/>
              </a:ext>
            </a:extLst>
          </p:cNvPr>
          <p:cNvSpPr>
            <a:spLocks noGrp="1"/>
          </p:cNvSpPr>
          <p:nvPr>
            <p:ph idx="1"/>
          </p:nvPr>
        </p:nvSpPr>
        <p:spPr/>
        <p:txBody>
          <a:bodyPr vert="horz" lIns="91440" tIns="45720" rIns="91440" bIns="45720" rtlCol="0" anchor="t">
            <a:normAutofit/>
          </a:bodyPr>
          <a:lstStyle/>
          <a:p>
            <a:pPr marL="0" indent="0">
              <a:buNone/>
            </a:pPr>
            <a:endParaRPr lang="en-US" sz="1300">
              <a:solidFill>
                <a:srgbClr val="575757"/>
              </a:solidFill>
              <a:latin typeface="Arial"/>
              <a:cs typeface="Arial"/>
            </a:endParaRPr>
          </a:p>
          <a:p>
            <a:pPr marL="0" indent="0">
              <a:buNone/>
            </a:pPr>
            <a:endParaRPr lang="en-US" sz="1300">
              <a:solidFill>
                <a:srgbClr val="575757"/>
              </a:solidFill>
              <a:latin typeface="Arial"/>
              <a:cs typeface="Arial"/>
            </a:endParaRPr>
          </a:p>
          <a:p>
            <a:pPr marL="0" indent="0">
              <a:buNone/>
            </a:pPr>
            <a:r>
              <a:rPr lang="en-US" sz="2400">
                <a:latin typeface="Arial"/>
                <a:cs typeface="Arial"/>
              </a:rPr>
              <a:t>Project management is the application of knowledge, skills, tools, and techniques to project activities to meet project requirements.  It’s the practice of planning, organizing, and executing the tasks needed to turn an idea into a tangible product, service, or deliverable. </a:t>
            </a:r>
            <a:endParaRPr lang="en-US" sz="2400"/>
          </a:p>
          <a:p>
            <a:pPr marL="0" indent="0">
              <a:buNone/>
            </a:pPr>
            <a:endParaRPr lang="en-US" sz="1800">
              <a:latin typeface="Arial"/>
              <a:cs typeface="Arial"/>
            </a:endParaRPr>
          </a:p>
          <a:p>
            <a:pPr marL="0" indent="0">
              <a:buNone/>
            </a:pPr>
            <a:r>
              <a:rPr lang="en-US" sz="1800">
                <a:latin typeface="Arial"/>
                <a:cs typeface="Arial"/>
              </a:rPr>
              <a:t>Ref:  Project Management Institute (pmi.org) </a:t>
            </a:r>
            <a:endParaRPr lang="en-US" sz="1800"/>
          </a:p>
        </p:txBody>
      </p:sp>
    </p:spTree>
    <p:extLst>
      <p:ext uri="{BB962C8B-B14F-4D97-AF65-F5344CB8AC3E}">
        <p14:creationId xmlns:p14="http://schemas.microsoft.com/office/powerpoint/2010/main" val="354246934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DCC6A-3166-A0E7-4618-F50724FD0713}"/>
              </a:ext>
            </a:extLst>
          </p:cNvPr>
          <p:cNvSpPr>
            <a:spLocks noGrp="1"/>
          </p:cNvSpPr>
          <p:nvPr>
            <p:ph type="title"/>
          </p:nvPr>
        </p:nvSpPr>
        <p:spPr/>
        <p:txBody>
          <a:bodyPr/>
          <a:lstStyle/>
          <a:p>
            <a:r>
              <a:rPr lang="en-US">
                <a:latin typeface="Arial"/>
                <a:cs typeface="Arial"/>
              </a:rPr>
              <a:t>Monitoring vs evaluation</a:t>
            </a:r>
            <a:endParaRPr lang="en-US"/>
          </a:p>
        </p:txBody>
      </p:sp>
      <p:sp>
        <p:nvSpPr>
          <p:cNvPr id="3" name="Content Placeholder 2">
            <a:extLst>
              <a:ext uri="{FF2B5EF4-FFF2-40B4-BE49-F238E27FC236}">
                <a16:creationId xmlns:a16="http://schemas.microsoft.com/office/drawing/2014/main" id="{48628235-0677-1C17-78D2-57012F652703}"/>
              </a:ext>
            </a:extLst>
          </p:cNvPr>
          <p:cNvSpPr>
            <a:spLocks noGrp="1"/>
          </p:cNvSpPr>
          <p:nvPr>
            <p:ph idx="1"/>
          </p:nvPr>
        </p:nvSpPr>
        <p:spPr>
          <a:xfrm>
            <a:off x="5769634" y="5860133"/>
            <a:ext cx="5814421" cy="377711"/>
          </a:xfrm>
        </p:spPr>
        <p:txBody>
          <a:bodyPr vert="horz" lIns="91440" tIns="45720" rIns="91440" bIns="45720" rtlCol="0" anchor="t">
            <a:noAutofit/>
          </a:bodyPr>
          <a:lstStyle/>
          <a:p>
            <a:pPr marL="0" indent="0">
              <a:buNone/>
            </a:pPr>
            <a:r>
              <a:rPr lang="en-US" sz="1400">
                <a:latin typeface="Arial"/>
                <a:cs typeface="Arial"/>
              </a:rPr>
              <a:t>Source: WHO Monitoring and Evaluating Digital Health Interventions: practical  guide </a:t>
            </a:r>
            <a:r>
              <a:rPr lang="en-US" sz="1400">
                <a:latin typeface="Arial"/>
                <a:cs typeface="Arial"/>
                <a:hlinkClick r:id="rId3"/>
              </a:rPr>
              <a:t>9789241511766-eng.pdf;sequence=1 (who.int)</a:t>
            </a:r>
            <a:endParaRPr lang="en-US" sz="1200">
              <a:latin typeface="Arial"/>
              <a:cs typeface="Arial"/>
            </a:endParaRPr>
          </a:p>
        </p:txBody>
      </p:sp>
      <p:sp>
        <p:nvSpPr>
          <p:cNvPr id="5" name="Rectangle: Top Corners Rounded 4">
            <a:extLst>
              <a:ext uri="{FF2B5EF4-FFF2-40B4-BE49-F238E27FC236}">
                <a16:creationId xmlns:a16="http://schemas.microsoft.com/office/drawing/2014/main" id="{3C8FF8D9-E819-C49E-90FA-4682EEFB78F3}"/>
              </a:ext>
            </a:extLst>
          </p:cNvPr>
          <p:cNvSpPr/>
          <p:nvPr/>
        </p:nvSpPr>
        <p:spPr>
          <a:xfrm rot="16200000">
            <a:off x="2305053" y="1238248"/>
            <a:ext cx="2886075" cy="4695826"/>
          </a:xfrm>
          <a:prstGeom prst="round2SameRect">
            <a:avLst>
              <a:gd name="adj1" fmla="val 4782"/>
              <a:gd name="adj2" fmla="val 0"/>
            </a:avLst>
          </a:prstGeom>
          <a:solidFill>
            <a:srgbClr val="0C77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Top Corners Rounded 5">
            <a:extLst>
              <a:ext uri="{FF2B5EF4-FFF2-40B4-BE49-F238E27FC236}">
                <a16:creationId xmlns:a16="http://schemas.microsoft.com/office/drawing/2014/main" id="{988B226E-0FFB-CF2B-7170-4EB4C36786B8}"/>
              </a:ext>
            </a:extLst>
          </p:cNvPr>
          <p:cNvSpPr/>
          <p:nvPr/>
        </p:nvSpPr>
        <p:spPr>
          <a:xfrm rot="5400000" flipH="1">
            <a:off x="7000872" y="1238249"/>
            <a:ext cx="2886075" cy="4695826"/>
          </a:xfrm>
          <a:prstGeom prst="round2SameRect">
            <a:avLst>
              <a:gd name="adj1" fmla="val 4782"/>
              <a:gd name="adj2" fmla="val 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CB2EF70-2FAC-DC54-702F-A9CBC5D978CC}"/>
              </a:ext>
            </a:extLst>
          </p:cNvPr>
          <p:cNvSpPr txBox="1"/>
          <p:nvPr/>
        </p:nvSpPr>
        <p:spPr>
          <a:xfrm>
            <a:off x="1543050" y="2238375"/>
            <a:ext cx="3700052" cy="338554"/>
          </a:xfrm>
          <a:prstGeom prst="rect">
            <a:avLst/>
          </a:prstGeom>
          <a:noFill/>
        </p:spPr>
        <p:txBody>
          <a:bodyPr wrap="none" rtlCol="0">
            <a:spAutoFit/>
          </a:bodyPr>
          <a:lstStyle/>
          <a:p>
            <a:r>
              <a:rPr lang="en-US" sz="1600" b="1">
                <a:solidFill>
                  <a:schemeClr val="bg1"/>
                </a:solidFill>
                <a:latin typeface="Arial" panose="020B0604020202020204" pitchFamily="34" charset="0"/>
                <a:cs typeface="Arial" panose="020B0604020202020204" pitchFamily="34" charset="0"/>
              </a:rPr>
              <a:t>Internal to the implementing agency</a:t>
            </a:r>
          </a:p>
        </p:txBody>
      </p:sp>
      <p:sp>
        <p:nvSpPr>
          <p:cNvPr id="8" name="TextBox 7">
            <a:extLst>
              <a:ext uri="{FF2B5EF4-FFF2-40B4-BE49-F238E27FC236}">
                <a16:creationId xmlns:a16="http://schemas.microsoft.com/office/drawing/2014/main" id="{C1368C14-A340-819A-9E7B-320B045E8354}"/>
              </a:ext>
            </a:extLst>
          </p:cNvPr>
          <p:cNvSpPr txBox="1"/>
          <p:nvPr/>
        </p:nvSpPr>
        <p:spPr>
          <a:xfrm>
            <a:off x="6238877" y="2238375"/>
            <a:ext cx="3767378" cy="338554"/>
          </a:xfrm>
          <a:prstGeom prst="rect">
            <a:avLst/>
          </a:prstGeom>
          <a:noFill/>
        </p:spPr>
        <p:txBody>
          <a:bodyPr wrap="none" rtlCol="0">
            <a:spAutoFit/>
          </a:bodyPr>
          <a:lstStyle/>
          <a:p>
            <a:r>
              <a:rPr lang="en-US" sz="1600" b="1">
                <a:solidFill>
                  <a:schemeClr val="bg1"/>
                </a:solidFill>
                <a:latin typeface="Arial" panose="020B0604020202020204" pitchFamily="34" charset="0"/>
                <a:cs typeface="Arial" panose="020B0604020202020204" pitchFamily="34" charset="0"/>
              </a:rPr>
              <a:t>External to the implementing agency</a:t>
            </a:r>
          </a:p>
        </p:txBody>
      </p:sp>
      <p:sp>
        <p:nvSpPr>
          <p:cNvPr id="9" name="Arrow: Chevron 8">
            <a:extLst>
              <a:ext uri="{FF2B5EF4-FFF2-40B4-BE49-F238E27FC236}">
                <a16:creationId xmlns:a16="http://schemas.microsoft.com/office/drawing/2014/main" id="{63D1EB5A-A792-A39C-CD0F-B24CD62A05E5}"/>
              </a:ext>
            </a:extLst>
          </p:cNvPr>
          <p:cNvSpPr/>
          <p:nvPr/>
        </p:nvSpPr>
        <p:spPr>
          <a:xfrm>
            <a:off x="1638853" y="3401323"/>
            <a:ext cx="1860791" cy="495300"/>
          </a:xfrm>
          <a:prstGeom prst="chevron">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2"/>
                </a:solidFill>
                <a:latin typeface="Arial" panose="020B0604020202020204" pitchFamily="34" charset="0"/>
                <a:cs typeface="Arial" panose="020B0604020202020204" pitchFamily="34" charset="0"/>
              </a:rPr>
              <a:t>Inputs</a:t>
            </a:r>
          </a:p>
        </p:txBody>
      </p:sp>
      <p:sp>
        <p:nvSpPr>
          <p:cNvPr id="11" name="Arrow: Chevron 10">
            <a:extLst>
              <a:ext uri="{FF2B5EF4-FFF2-40B4-BE49-F238E27FC236}">
                <a16:creationId xmlns:a16="http://schemas.microsoft.com/office/drawing/2014/main" id="{699EFAA3-5AA3-1E53-2D90-8383380491F2}"/>
              </a:ext>
            </a:extLst>
          </p:cNvPr>
          <p:cNvSpPr/>
          <p:nvPr/>
        </p:nvSpPr>
        <p:spPr>
          <a:xfrm>
            <a:off x="3408868" y="3401323"/>
            <a:ext cx="1860791" cy="495300"/>
          </a:xfrm>
          <a:prstGeom prst="chevron">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2"/>
                </a:solidFill>
                <a:latin typeface="Arial" panose="020B0604020202020204" pitchFamily="34" charset="0"/>
                <a:cs typeface="Arial" panose="020B0604020202020204" pitchFamily="34" charset="0"/>
              </a:rPr>
              <a:t>Processes</a:t>
            </a:r>
          </a:p>
        </p:txBody>
      </p:sp>
      <p:sp>
        <p:nvSpPr>
          <p:cNvPr id="12" name="Arrow: Chevron 11">
            <a:extLst>
              <a:ext uri="{FF2B5EF4-FFF2-40B4-BE49-F238E27FC236}">
                <a16:creationId xmlns:a16="http://schemas.microsoft.com/office/drawing/2014/main" id="{75B5F16C-A4D1-817A-E679-6BBD60432202}"/>
              </a:ext>
            </a:extLst>
          </p:cNvPr>
          <p:cNvSpPr/>
          <p:nvPr/>
        </p:nvSpPr>
        <p:spPr>
          <a:xfrm>
            <a:off x="5178883" y="3401323"/>
            <a:ext cx="1860791" cy="495300"/>
          </a:xfrm>
          <a:prstGeom prst="chevron">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2"/>
                </a:solidFill>
                <a:latin typeface="Arial" panose="020B0604020202020204" pitchFamily="34" charset="0"/>
                <a:cs typeface="Arial" panose="020B0604020202020204" pitchFamily="34" charset="0"/>
              </a:rPr>
              <a:t>Outputs</a:t>
            </a:r>
          </a:p>
        </p:txBody>
      </p:sp>
      <p:sp>
        <p:nvSpPr>
          <p:cNvPr id="13" name="Arrow: Chevron 12">
            <a:extLst>
              <a:ext uri="{FF2B5EF4-FFF2-40B4-BE49-F238E27FC236}">
                <a16:creationId xmlns:a16="http://schemas.microsoft.com/office/drawing/2014/main" id="{267D74DF-9952-F72C-F4DB-B0777A4B36AD}"/>
              </a:ext>
            </a:extLst>
          </p:cNvPr>
          <p:cNvSpPr/>
          <p:nvPr/>
        </p:nvSpPr>
        <p:spPr>
          <a:xfrm>
            <a:off x="6948898" y="3401323"/>
            <a:ext cx="1860791" cy="495300"/>
          </a:xfrm>
          <a:prstGeom prst="chevron">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2"/>
                </a:solidFill>
                <a:latin typeface="Arial" panose="020B0604020202020204" pitchFamily="34" charset="0"/>
                <a:cs typeface="Arial" panose="020B0604020202020204" pitchFamily="34" charset="0"/>
              </a:rPr>
              <a:t>Outcome</a:t>
            </a:r>
          </a:p>
        </p:txBody>
      </p:sp>
      <p:sp>
        <p:nvSpPr>
          <p:cNvPr id="14" name="Arrow: Chevron 13">
            <a:extLst>
              <a:ext uri="{FF2B5EF4-FFF2-40B4-BE49-F238E27FC236}">
                <a16:creationId xmlns:a16="http://schemas.microsoft.com/office/drawing/2014/main" id="{63E78B25-FC55-8CFF-57D2-7724A022C088}"/>
              </a:ext>
            </a:extLst>
          </p:cNvPr>
          <p:cNvSpPr/>
          <p:nvPr/>
        </p:nvSpPr>
        <p:spPr>
          <a:xfrm>
            <a:off x="8718913" y="3401323"/>
            <a:ext cx="1860791" cy="495300"/>
          </a:xfrm>
          <a:prstGeom prst="chevron">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2"/>
                </a:solidFill>
                <a:latin typeface="Arial" panose="020B0604020202020204" pitchFamily="34" charset="0"/>
                <a:cs typeface="Arial" panose="020B0604020202020204" pitchFamily="34" charset="0"/>
              </a:rPr>
              <a:t>Impact</a:t>
            </a:r>
          </a:p>
        </p:txBody>
      </p:sp>
      <p:sp>
        <p:nvSpPr>
          <p:cNvPr id="15" name="TextBox 14">
            <a:extLst>
              <a:ext uri="{FF2B5EF4-FFF2-40B4-BE49-F238E27FC236}">
                <a16:creationId xmlns:a16="http://schemas.microsoft.com/office/drawing/2014/main" id="{900FA627-6628-FEB6-655E-B6A839595DA7}"/>
              </a:ext>
            </a:extLst>
          </p:cNvPr>
          <p:cNvSpPr txBox="1"/>
          <p:nvPr/>
        </p:nvSpPr>
        <p:spPr>
          <a:xfrm>
            <a:off x="6750176" y="2991583"/>
            <a:ext cx="3387466" cy="307777"/>
          </a:xfrm>
          <a:prstGeom prst="rect">
            <a:avLst/>
          </a:prstGeom>
          <a:noFill/>
        </p:spPr>
        <p:txBody>
          <a:bodyPr wrap="none" rtlCol="0">
            <a:spAutoFit/>
          </a:bodyPr>
          <a:lstStyle/>
          <a:p>
            <a:r>
              <a:rPr lang="en-US" sz="1400" i="1">
                <a:solidFill>
                  <a:schemeClr val="bg1"/>
                </a:solidFill>
                <a:latin typeface="Arial" panose="020B0604020202020204" pitchFamily="34" charset="0"/>
                <a:cs typeface="Arial" panose="020B0604020202020204" pitchFamily="34" charset="0"/>
              </a:rPr>
              <a:t>Is the project yielding the desired effect?</a:t>
            </a:r>
          </a:p>
        </p:txBody>
      </p:sp>
      <p:sp>
        <p:nvSpPr>
          <p:cNvPr id="16" name="TextBox 15">
            <a:extLst>
              <a:ext uri="{FF2B5EF4-FFF2-40B4-BE49-F238E27FC236}">
                <a16:creationId xmlns:a16="http://schemas.microsoft.com/office/drawing/2014/main" id="{FD3F6542-6F83-A9D3-3E85-D9D35CAEEE0A}"/>
              </a:ext>
            </a:extLst>
          </p:cNvPr>
          <p:cNvSpPr txBox="1"/>
          <p:nvPr/>
        </p:nvSpPr>
        <p:spPr>
          <a:xfrm>
            <a:off x="2273167" y="4004865"/>
            <a:ext cx="2949846" cy="307777"/>
          </a:xfrm>
          <a:prstGeom prst="rect">
            <a:avLst/>
          </a:prstGeom>
          <a:noFill/>
        </p:spPr>
        <p:txBody>
          <a:bodyPr wrap="none" rtlCol="0">
            <a:spAutoFit/>
          </a:bodyPr>
          <a:lstStyle/>
          <a:p>
            <a:r>
              <a:rPr lang="en-US" sz="1400" i="1">
                <a:solidFill>
                  <a:schemeClr val="bg1"/>
                </a:solidFill>
                <a:latin typeface="Arial" panose="020B0604020202020204" pitchFamily="34" charset="0"/>
                <a:cs typeface="Arial" panose="020B0604020202020204" pitchFamily="34" charset="0"/>
              </a:rPr>
              <a:t>Is the project working as intended?</a:t>
            </a:r>
          </a:p>
        </p:txBody>
      </p:sp>
      <p:sp>
        <p:nvSpPr>
          <p:cNvPr id="17" name="TextBox 16">
            <a:extLst>
              <a:ext uri="{FF2B5EF4-FFF2-40B4-BE49-F238E27FC236}">
                <a16:creationId xmlns:a16="http://schemas.microsoft.com/office/drawing/2014/main" id="{D2FF325E-0345-FB70-9D3C-E340C5C52C6C}"/>
              </a:ext>
            </a:extLst>
          </p:cNvPr>
          <p:cNvSpPr txBox="1"/>
          <p:nvPr/>
        </p:nvSpPr>
        <p:spPr>
          <a:xfrm>
            <a:off x="3074701" y="2991583"/>
            <a:ext cx="1346779" cy="307777"/>
          </a:xfrm>
          <a:prstGeom prst="rect">
            <a:avLst/>
          </a:prstGeom>
          <a:noFill/>
        </p:spPr>
        <p:txBody>
          <a:bodyPr wrap="none" rtlCol="0">
            <a:spAutoFit/>
          </a:bodyPr>
          <a:lstStyle/>
          <a:p>
            <a:r>
              <a:rPr lang="en-US" sz="1400" b="1">
                <a:solidFill>
                  <a:schemeClr val="bg1"/>
                </a:solidFill>
                <a:latin typeface="Arial" panose="020B0604020202020204" pitchFamily="34" charset="0"/>
                <a:cs typeface="Arial" panose="020B0604020202020204" pitchFamily="34" charset="0"/>
              </a:rPr>
              <a:t>MONITORING</a:t>
            </a:r>
          </a:p>
        </p:txBody>
      </p:sp>
      <p:sp>
        <p:nvSpPr>
          <p:cNvPr id="18" name="TextBox 17">
            <a:extLst>
              <a:ext uri="{FF2B5EF4-FFF2-40B4-BE49-F238E27FC236}">
                <a16:creationId xmlns:a16="http://schemas.microsoft.com/office/drawing/2014/main" id="{EA555B91-AEDA-6489-ED5A-BAC2DE2CD43D}"/>
              </a:ext>
            </a:extLst>
          </p:cNvPr>
          <p:cNvSpPr txBox="1"/>
          <p:nvPr/>
        </p:nvSpPr>
        <p:spPr>
          <a:xfrm>
            <a:off x="7781420" y="4004865"/>
            <a:ext cx="1324978" cy="307777"/>
          </a:xfrm>
          <a:prstGeom prst="rect">
            <a:avLst/>
          </a:prstGeom>
          <a:noFill/>
        </p:spPr>
        <p:txBody>
          <a:bodyPr wrap="none" rtlCol="0">
            <a:spAutoFit/>
          </a:bodyPr>
          <a:lstStyle/>
          <a:p>
            <a:r>
              <a:rPr lang="en-US" sz="1400" b="1">
                <a:solidFill>
                  <a:schemeClr val="bg1"/>
                </a:solidFill>
                <a:latin typeface="Arial" panose="020B0604020202020204" pitchFamily="34" charset="0"/>
                <a:cs typeface="Arial" panose="020B0604020202020204" pitchFamily="34" charset="0"/>
              </a:rPr>
              <a:t>EVALUATION</a:t>
            </a:r>
          </a:p>
        </p:txBody>
      </p:sp>
      <p:cxnSp>
        <p:nvCxnSpPr>
          <p:cNvPr id="25" name="Connector: Curved 24">
            <a:extLst>
              <a:ext uri="{FF2B5EF4-FFF2-40B4-BE49-F238E27FC236}">
                <a16:creationId xmlns:a16="http://schemas.microsoft.com/office/drawing/2014/main" id="{A0A416A3-D106-65B9-70C5-9BACE382F205}"/>
              </a:ext>
            </a:extLst>
          </p:cNvPr>
          <p:cNvCxnSpPr>
            <a:cxnSpLocks/>
          </p:cNvCxnSpPr>
          <p:nvPr/>
        </p:nvCxnSpPr>
        <p:spPr>
          <a:xfrm rot="5400000" flipH="1" flipV="1">
            <a:off x="3744661" y="1583681"/>
            <a:ext cx="12700" cy="3540030"/>
          </a:xfrm>
          <a:prstGeom prst="curvedConnector3">
            <a:avLst>
              <a:gd name="adj1" fmla="val 4650000"/>
            </a:avLst>
          </a:prstGeom>
          <a:ln w="38100">
            <a:solidFill>
              <a:srgbClr val="FFFFFF">
                <a:alpha val="50196"/>
              </a:srgb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Connector: Curved 32">
            <a:extLst>
              <a:ext uri="{FF2B5EF4-FFF2-40B4-BE49-F238E27FC236}">
                <a16:creationId xmlns:a16="http://schemas.microsoft.com/office/drawing/2014/main" id="{CFBF8A3D-E7C4-EAC2-BC27-F9AD8FAEA433}"/>
              </a:ext>
            </a:extLst>
          </p:cNvPr>
          <p:cNvCxnSpPr>
            <a:cxnSpLocks/>
          </p:cNvCxnSpPr>
          <p:nvPr/>
        </p:nvCxnSpPr>
        <p:spPr>
          <a:xfrm rot="16200000" flipH="1">
            <a:off x="8361277" y="2299865"/>
            <a:ext cx="12700" cy="3540030"/>
          </a:xfrm>
          <a:prstGeom prst="curvedConnector3">
            <a:avLst>
              <a:gd name="adj1" fmla="val 4650000"/>
            </a:avLst>
          </a:prstGeom>
          <a:ln w="38100">
            <a:solidFill>
              <a:srgbClr val="FFFFFF">
                <a:alpha val="50196"/>
              </a:srgb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4" name="Content Placeholder 2">
            <a:extLst>
              <a:ext uri="{FF2B5EF4-FFF2-40B4-BE49-F238E27FC236}">
                <a16:creationId xmlns:a16="http://schemas.microsoft.com/office/drawing/2014/main" id="{610451CE-74CB-A9D1-8864-C82596D114A1}"/>
              </a:ext>
            </a:extLst>
          </p:cNvPr>
          <p:cNvSpPr txBox="1">
            <a:spLocks/>
          </p:cNvSpPr>
          <p:nvPr/>
        </p:nvSpPr>
        <p:spPr>
          <a:xfrm>
            <a:off x="1348380" y="5036696"/>
            <a:ext cx="5814421" cy="37771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000">
                <a:solidFill>
                  <a:srgbClr val="0C77AD"/>
                </a:solidFill>
                <a:latin typeface="Arial"/>
                <a:cs typeface="Arial"/>
              </a:rPr>
              <a:t>Source: Adapted from Pritchett et al. 2013 </a:t>
            </a:r>
            <a:r>
              <a:rPr lang="en-US" sz="1000" i="1">
                <a:solidFill>
                  <a:srgbClr val="0C77AD"/>
                </a:solidFill>
                <a:latin typeface="Arial"/>
                <a:cs typeface="Arial"/>
              </a:rPr>
              <a:t>(4)</a:t>
            </a:r>
            <a:r>
              <a:rPr lang="en-US" sz="1000">
                <a:solidFill>
                  <a:srgbClr val="0C77AD"/>
                </a:solidFill>
                <a:latin typeface="Arial"/>
                <a:cs typeface="Arial"/>
              </a:rPr>
              <a:t>.</a:t>
            </a:r>
            <a:endParaRPr lang="en-US" sz="900">
              <a:solidFill>
                <a:srgbClr val="0C77AD"/>
              </a:solidFill>
              <a:latin typeface="Arial"/>
              <a:cs typeface="Arial"/>
            </a:endParaRPr>
          </a:p>
        </p:txBody>
      </p:sp>
    </p:spTree>
    <p:extLst>
      <p:ext uri="{BB962C8B-B14F-4D97-AF65-F5344CB8AC3E}">
        <p14:creationId xmlns:p14="http://schemas.microsoft.com/office/powerpoint/2010/main" val="105074707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DCC6A-3166-A0E7-4618-F50724FD0713}"/>
              </a:ext>
            </a:extLst>
          </p:cNvPr>
          <p:cNvSpPr>
            <a:spLocks noGrp="1"/>
          </p:cNvSpPr>
          <p:nvPr>
            <p:ph type="title"/>
          </p:nvPr>
        </p:nvSpPr>
        <p:spPr/>
        <p:txBody>
          <a:bodyPr/>
          <a:lstStyle/>
          <a:p>
            <a:r>
              <a:rPr lang="en-US">
                <a:latin typeface="Arial"/>
                <a:cs typeface="Arial"/>
              </a:rPr>
              <a:t>Project health checks</a:t>
            </a:r>
            <a:endParaRPr lang="en-US"/>
          </a:p>
        </p:txBody>
      </p:sp>
      <p:sp>
        <p:nvSpPr>
          <p:cNvPr id="3" name="Content Placeholder 2">
            <a:extLst>
              <a:ext uri="{FF2B5EF4-FFF2-40B4-BE49-F238E27FC236}">
                <a16:creationId xmlns:a16="http://schemas.microsoft.com/office/drawing/2014/main" id="{48628235-0677-1C17-78D2-57012F652703}"/>
              </a:ext>
            </a:extLst>
          </p:cNvPr>
          <p:cNvSpPr>
            <a:spLocks noGrp="1"/>
          </p:cNvSpPr>
          <p:nvPr>
            <p:ph idx="1"/>
          </p:nvPr>
        </p:nvSpPr>
        <p:spPr>
          <a:xfrm>
            <a:off x="838200" y="1934601"/>
            <a:ext cx="10084496" cy="3915054"/>
          </a:xfrm>
        </p:spPr>
        <p:txBody>
          <a:bodyPr vert="horz" lIns="91440" tIns="45720" rIns="91440" bIns="45720" rtlCol="0" anchor="t">
            <a:noAutofit/>
          </a:bodyPr>
          <a:lstStyle/>
          <a:p>
            <a:pPr marL="285750" indent="-285750"/>
            <a:r>
              <a:rPr lang="en-US" sz="2200">
                <a:latin typeface="Arial"/>
                <a:cs typeface="Arial"/>
              </a:rPr>
              <a:t>Project health checks combine a review of all the components of the project plan and Gantt chart described in this training.</a:t>
            </a:r>
            <a:endParaRPr lang="en-US" sz="2200">
              <a:latin typeface="Arial"/>
            </a:endParaRPr>
          </a:p>
          <a:p>
            <a:pPr marL="285750" indent="-285750"/>
            <a:r>
              <a:rPr lang="en-US" sz="2200">
                <a:latin typeface="Arial"/>
                <a:cs typeface="Arial"/>
              </a:rPr>
              <a:t>Activity and work area status can be graded based on a traffic light system </a:t>
            </a:r>
            <a:endParaRPr lang="en-US" sz="2200">
              <a:latin typeface="Arial"/>
            </a:endParaRPr>
          </a:p>
          <a:p>
            <a:pPr marL="742950" lvl="1" indent="-285750"/>
            <a:r>
              <a:rPr lang="en-US" sz="2200">
                <a:latin typeface="Arial"/>
                <a:cs typeface="Arial"/>
              </a:rPr>
              <a:t>Green - on track</a:t>
            </a:r>
            <a:endParaRPr lang="en-US" sz="2200">
              <a:latin typeface="Arial"/>
            </a:endParaRPr>
          </a:p>
          <a:p>
            <a:pPr marL="742950" lvl="1" indent="-285750"/>
            <a:r>
              <a:rPr lang="en-US" sz="2200">
                <a:latin typeface="Arial"/>
                <a:cs typeface="Arial"/>
              </a:rPr>
              <a:t>Amber - at risk (below optimal but not yet critical – need to take preventative action)</a:t>
            </a:r>
            <a:endParaRPr lang="en-US" sz="2200">
              <a:latin typeface="Arial"/>
            </a:endParaRPr>
          </a:p>
          <a:p>
            <a:pPr marL="742950" lvl="1" indent="-285750"/>
            <a:r>
              <a:rPr lang="en-US" sz="2200">
                <a:latin typeface="Arial"/>
                <a:cs typeface="Arial"/>
              </a:rPr>
              <a:t>Red - critical (requires immediate attention) </a:t>
            </a:r>
          </a:p>
          <a:p>
            <a:pPr marL="285750"/>
            <a:r>
              <a:rPr lang="en-US" sz="2200">
                <a:latin typeface="Arial"/>
                <a:cs typeface="Arial"/>
              </a:rPr>
              <a:t>Project health checks can be as complex or as simple as needed (depending on your communications target audience</a:t>
            </a:r>
          </a:p>
          <a:p>
            <a:pPr marL="285750"/>
            <a:r>
              <a:rPr lang="en-US" sz="2200">
                <a:latin typeface="Arial"/>
                <a:cs typeface="Arial"/>
              </a:rPr>
              <a:t>Depending on your type of project you could do this on a monthly basis or what there are upcoming milestones.</a:t>
            </a:r>
            <a:endParaRPr lang="en-US" sz="2200">
              <a:latin typeface="Arial"/>
            </a:endParaRPr>
          </a:p>
        </p:txBody>
      </p:sp>
    </p:spTree>
    <p:extLst>
      <p:ext uri="{BB962C8B-B14F-4D97-AF65-F5344CB8AC3E}">
        <p14:creationId xmlns:p14="http://schemas.microsoft.com/office/powerpoint/2010/main" val="166331615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ED639-EA9C-92B2-2027-A7F759629683}"/>
              </a:ext>
            </a:extLst>
          </p:cNvPr>
          <p:cNvSpPr>
            <a:spLocks noGrp="1"/>
          </p:cNvSpPr>
          <p:nvPr>
            <p:ph type="title"/>
          </p:nvPr>
        </p:nvSpPr>
        <p:spPr/>
        <p:txBody>
          <a:bodyPr/>
          <a:lstStyle/>
          <a:p>
            <a:r>
              <a:rPr lang="en-US">
                <a:latin typeface="Arial"/>
                <a:cs typeface="Arial"/>
              </a:rPr>
              <a:t>Project health checks </a:t>
            </a:r>
            <a:endParaRPr lang="en-US"/>
          </a:p>
        </p:txBody>
      </p:sp>
      <p:sp>
        <p:nvSpPr>
          <p:cNvPr id="3" name="Content Placeholder 2">
            <a:extLst>
              <a:ext uri="{FF2B5EF4-FFF2-40B4-BE49-F238E27FC236}">
                <a16:creationId xmlns:a16="http://schemas.microsoft.com/office/drawing/2014/main" id="{DCF71679-5940-74FE-C4E3-A98216982BB2}"/>
              </a:ext>
            </a:extLst>
          </p:cNvPr>
          <p:cNvSpPr>
            <a:spLocks noGrp="1"/>
          </p:cNvSpPr>
          <p:nvPr>
            <p:ph idx="1"/>
          </p:nvPr>
        </p:nvSpPr>
        <p:spPr>
          <a:xfrm>
            <a:off x="838200" y="1718037"/>
            <a:ext cx="5147595" cy="4410660"/>
          </a:xfrm>
        </p:spPr>
        <p:txBody>
          <a:bodyPr vert="horz" lIns="91440" tIns="45720" rIns="91440" bIns="45720" rtlCol="0" anchor="t">
            <a:normAutofit/>
          </a:bodyPr>
          <a:lstStyle/>
          <a:p>
            <a:r>
              <a:rPr lang="en-US" dirty="0">
                <a:latin typeface="Arial"/>
                <a:cs typeface="Arial"/>
              </a:rPr>
              <a:t>Budget</a:t>
            </a:r>
          </a:p>
          <a:p>
            <a:pPr lvl="1"/>
            <a:r>
              <a:rPr lang="en-US" dirty="0">
                <a:latin typeface="Arial"/>
                <a:cs typeface="Arial"/>
              </a:rPr>
              <a:t>Underspending</a:t>
            </a:r>
          </a:p>
          <a:p>
            <a:pPr lvl="1"/>
            <a:r>
              <a:rPr lang="en-US" dirty="0">
                <a:latin typeface="Arial"/>
                <a:cs typeface="Arial"/>
              </a:rPr>
              <a:t>On budget</a:t>
            </a:r>
          </a:p>
          <a:p>
            <a:pPr lvl="1"/>
            <a:r>
              <a:rPr lang="en-US" dirty="0">
                <a:latin typeface="Arial"/>
                <a:cs typeface="Arial"/>
              </a:rPr>
              <a:t>Overspending</a:t>
            </a:r>
          </a:p>
          <a:p>
            <a:r>
              <a:rPr lang="en-US" dirty="0">
                <a:latin typeface="Arial"/>
                <a:cs typeface="Arial"/>
              </a:rPr>
              <a:t>Scope and activities</a:t>
            </a:r>
          </a:p>
          <a:p>
            <a:pPr lvl="1"/>
            <a:r>
              <a:rPr lang="en-US" dirty="0">
                <a:latin typeface="Arial"/>
                <a:cs typeface="Arial"/>
              </a:rPr>
              <a:t>Anything new or no longer needed</a:t>
            </a:r>
          </a:p>
          <a:p>
            <a:r>
              <a:rPr lang="en-US" dirty="0">
                <a:latin typeface="Arial"/>
                <a:cs typeface="Arial"/>
              </a:rPr>
              <a:t>Time</a:t>
            </a:r>
            <a:endParaRPr lang="en-US" dirty="0"/>
          </a:p>
          <a:p>
            <a:pPr lvl="1"/>
            <a:r>
              <a:rPr lang="en-US" dirty="0">
                <a:latin typeface="Arial"/>
                <a:cs typeface="Arial"/>
              </a:rPr>
              <a:t>All one track/plan</a:t>
            </a:r>
          </a:p>
          <a:p>
            <a:pPr lvl="1"/>
            <a:r>
              <a:rPr lang="en-US" dirty="0">
                <a:latin typeface="Arial"/>
                <a:cs typeface="Arial"/>
              </a:rPr>
              <a:t>Anything ahead of schedule</a:t>
            </a:r>
          </a:p>
          <a:p>
            <a:pPr lvl="1"/>
            <a:r>
              <a:rPr lang="en-US" dirty="0">
                <a:latin typeface="Arial"/>
                <a:cs typeface="Arial"/>
              </a:rPr>
              <a:t>Anything behind schedule</a:t>
            </a:r>
            <a:endParaRPr lang="en-US" dirty="0"/>
          </a:p>
          <a:p>
            <a:endParaRPr lang="en-US"/>
          </a:p>
        </p:txBody>
      </p:sp>
      <p:sp>
        <p:nvSpPr>
          <p:cNvPr id="6" name="TextBox 5">
            <a:extLst>
              <a:ext uri="{FF2B5EF4-FFF2-40B4-BE49-F238E27FC236}">
                <a16:creationId xmlns:a16="http://schemas.microsoft.com/office/drawing/2014/main" id="{1918DF6D-B087-FAC6-1EB2-63A7976C02D9}"/>
              </a:ext>
            </a:extLst>
          </p:cNvPr>
          <p:cNvSpPr txBox="1"/>
          <p:nvPr/>
        </p:nvSpPr>
        <p:spPr>
          <a:xfrm>
            <a:off x="6543884" y="1850524"/>
            <a:ext cx="4666540" cy="32090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90000"/>
              </a:lnSpc>
              <a:spcBef>
                <a:spcPts val="1000"/>
              </a:spcBef>
              <a:buFont typeface="Arial"/>
              <a:buChar char="•"/>
            </a:pPr>
            <a:r>
              <a:rPr lang="en-US" sz="2000" dirty="0">
                <a:latin typeface="Arial"/>
                <a:cs typeface="Arial"/>
              </a:rPr>
              <a:t>Quality</a:t>
            </a:r>
          </a:p>
          <a:p>
            <a:pPr marL="742950" lvl="1" indent="-285750">
              <a:lnSpc>
                <a:spcPct val="90000"/>
              </a:lnSpc>
              <a:spcBef>
                <a:spcPts val="500"/>
              </a:spcBef>
              <a:buFont typeface="Arial"/>
              <a:buChar char="•"/>
            </a:pPr>
            <a:r>
              <a:rPr lang="en-US" dirty="0">
                <a:latin typeface="Arial"/>
                <a:cs typeface="Arial"/>
              </a:rPr>
              <a:t>Are the deliverables of suitable quality, and if not, what needs to be done to improve them</a:t>
            </a:r>
          </a:p>
          <a:p>
            <a:pPr marL="285750" indent="-285750">
              <a:lnSpc>
                <a:spcPct val="90000"/>
              </a:lnSpc>
              <a:spcBef>
                <a:spcPts val="1000"/>
              </a:spcBef>
              <a:buFont typeface="Arial"/>
              <a:buChar char="•"/>
            </a:pPr>
            <a:r>
              <a:rPr lang="en-US" sz="2000" dirty="0">
                <a:latin typeface="Arial"/>
                <a:cs typeface="Arial"/>
              </a:rPr>
              <a:t>Stakeholders</a:t>
            </a:r>
          </a:p>
          <a:p>
            <a:pPr marL="742950" lvl="1" indent="-285750">
              <a:lnSpc>
                <a:spcPct val="90000"/>
              </a:lnSpc>
              <a:spcBef>
                <a:spcPts val="500"/>
              </a:spcBef>
              <a:buFont typeface="Arial"/>
              <a:buChar char="•"/>
            </a:pPr>
            <a:r>
              <a:rPr lang="en-US" dirty="0">
                <a:latin typeface="Arial"/>
                <a:cs typeface="Arial"/>
              </a:rPr>
              <a:t>Are all your key stakeholders happy with progress, etc.</a:t>
            </a:r>
            <a:r>
              <a:rPr lang="en-US" sz="2000" dirty="0">
                <a:latin typeface="Arial"/>
                <a:cs typeface="Arial"/>
              </a:rPr>
              <a:t> </a:t>
            </a:r>
          </a:p>
          <a:p>
            <a:pPr marL="285750" indent="-285750">
              <a:lnSpc>
                <a:spcPct val="90000"/>
              </a:lnSpc>
              <a:spcBef>
                <a:spcPts val="1000"/>
              </a:spcBef>
              <a:buFont typeface="Arial"/>
              <a:buChar char="•"/>
            </a:pPr>
            <a:r>
              <a:rPr lang="en-US" sz="2000" dirty="0">
                <a:latin typeface="Arial"/>
                <a:cs typeface="Arial"/>
              </a:rPr>
              <a:t>Team</a:t>
            </a:r>
          </a:p>
          <a:p>
            <a:pPr marL="742950" lvl="1" indent="-285750">
              <a:lnSpc>
                <a:spcPct val="90000"/>
              </a:lnSpc>
              <a:spcBef>
                <a:spcPts val="500"/>
              </a:spcBef>
              <a:buFont typeface="Arial"/>
              <a:buChar char="•"/>
            </a:pPr>
            <a:r>
              <a:rPr lang="en-US" dirty="0">
                <a:latin typeface="Arial"/>
                <a:cs typeface="Arial"/>
              </a:rPr>
              <a:t>Workload balance</a:t>
            </a:r>
          </a:p>
          <a:p>
            <a:pPr marL="742950" lvl="1" indent="-285750">
              <a:lnSpc>
                <a:spcPct val="90000"/>
              </a:lnSpc>
              <a:spcBef>
                <a:spcPts val="500"/>
              </a:spcBef>
              <a:buFont typeface="Arial"/>
              <a:buChar char="•"/>
            </a:pPr>
            <a:r>
              <a:rPr lang="en-US" dirty="0">
                <a:latin typeface="Arial"/>
                <a:cs typeface="Arial"/>
              </a:rPr>
              <a:t>Team member changes</a:t>
            </a:r>
          </a:p>
        </p:txBody>
      </p:sp>
    </p:spTree>
    <p:extLst>
      <p:ext uri="{BB962C8B-B14F-4D97-AF65-F5344CB8AC3E}">
        <p14:creationId xmlns:p14="http://schemas.microsoft.com/office/powerpoint/2010/main" val="117024124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E0D75-7571-2661-BD40-D7AA07470AEC}"/>
              </a:ext>
            </a:extLst>
          </p:cNvPr>
          <p:cNvSpPr>
            <a:spLocks noGrp="1"/>
          </p:cNvSpPr>
          <p:nvPr>
            <p:ph type="title"/>
          </p:nvPr>
        </p:nvSpPr>
        <p:spPr/>
        <p:txBody>
          <a:bodyPr/>
          <a:lstStyle/>
          <a:p>
            <a:r>
              <a:rPr lang="en-US">
                <a:latin typeface="Arial"/>
                <a:cs typeface="Arial"/>
              </a:rPr>
              <a:t>Activity</a:t>
            </a:r>
            <a:endParaRPr lang="en-US"/>
          </a:p>
        </p:txBody>
      </p:sp>
      <p:sp>
        <p:nvSpPr>
          <p:cNvPr id="3" name="Content Placeholder 2">
            <a:extLst>
              <a:ext uri="{FF2B5EF4-FFF2-40B4-BE49-F238E27FC236}">
                <a16:creationId xmlns:a16="http://schemas.microsoft.com/office/drawing/2014/main" id="{7E8729E4-0572-EF5B-FC27-8B304D262917}"/>
              </a:ext>
            </a:extLst>
          </p:cNvPr>
          <p:cNvSpPr>
            <a:spLocks noGrp="1"/>
          </p:cNvSpPr>
          <p:nvPr>
            <p:ph idx="1"/>
          </p:nvPr>
        </p:nvSpPr>
        <p:spPr>
          <a:xfrm>
            <a:off x="881129" y="1954149"/>
            <a:ext cx="10041567" cy="3895506"/>
          </a:xfrm>
        </p:spPr>
        <p:txBody>
          <a:bodyPr vert="horz" lIns="91440" tIns="45720" rIns="91440" bIns="45720" rtlCol="0" anchor="t">
            <a:normAutofit/>
          </a:bodyPr>
          <a:lstStyle/>
          <a:p>
            <a:pPr>
              <a:lnSpc>
                <a:spcPct val="100000"/>
              </a:lnSpc>
              <a:spcBef>
                <a:spcPts val="0"/>
              </a:spcBef>
              <a:buAutoNum type="arabicPeriod"/>
            </a:pPr>
            <a:r>
              <a:rPr lang="en-US" sz="1800" dirty="0">
                <a:latin typeface="Arial"/>
                <a:cs typeface="Arial"/>
              </a:rPr>
              <a:t>Below is a list of risks. As a group, please categorize these risks according to the traffic light scale provided and indicate whether they were in or out of the project manager's control. Make note of your rationale to share with the group. (15 mins) </a:t>
            </a:r>
            <a:endParaRPr lang="en-US" sz="1800" dirty="0"/>
          </a:p>
          <a:p>
            <a:pPr marL="0" indent="0">
              <a:lnSpc>
                <a:spcPct val="100000"/>
              </a:lnSpc>
              <a:spcBef>
                <a:spcPts val="0"/>
              </a:spcBef>
              <a:buNone/>
            </a:pPr>
            <a:endParaRPr lang="en-US" sz="1800"/>
          </a:p>
          <a:p>
            <a:pPr>
              <a:lnSpc>
                <a:spcPct val="100000"/>
              </a:lnSpc>
              <a:spcBef>
                <a:spcPts val="0"/>
              </a:spcBef>
              <a:buFont typeface="Arial"/>
              <a:buChar char="•"/>
            </a:pPr>
            <a:endParaRPr lang="en-US"/>
          </a:p>
        </p:txBody>
      </p:sp>
      <p:graphicFrame>
        <p:nvGraphicFramePr>
          <p:cNvPr id="4" name="Table 3">
            <a:extLst>
              <a:ext uri="{FF2B5EF4-FFF2-40B4-BE49-F238E27FC236}">
                <a16:creationId xmlns:a16="http://schemas.microsoft.com/office/drawing/2014/main" id="{0F5E554C-F82F-A1F1-03B9-636A49CC16B7}"/>
              </a:ext>
            </a:extLst>
          </p:cNvPr>
          <p:cNvGraphicFramePr>
            <a:graphicFrameLocks noGrp="1"/>
          </p:cNvGraphicFramePr>
          <p:nvPr>
            <p:extLst>
              <p:ext uri="{D42A27DB-BD31-4B8C-83A1-F6EECF244321}">
                <p14:modId xmlns:p14="http://schemas.microsoft.com/office/powerpoint/2010/main" val="1885278210"/>
              </p:ext>
            </p:extLst>
          </p:nvPr>
        </p:nvGraphicFramePr>
        <p:xfrm>
          <a:off x="628649" y="3039110"/>
          <a:ext cx="10682222" cy="3296920"/>
        </p:xfrm>
        <a:graphic>
          <a:graphicData uri="http://schemas.openxmlformats.org/drawingml/2006/table">
            <a:tbl>
              <a:tblPr firstRow="1" bandRow="1">
                <a:tableStyleId>{5C22544A-7EE6-4342-B048-85BDC9FD1C3A}</a:tableStyleId>
              </a:tblPr>
              <a:tblGrid>
                <a:gridCol w="408929">
                  <a:extLst>
                    <a:ext uri="{9D8B030D-6E8A-4147-A177-3AD203B41FA5}">
                      <a16:colId xmlns:a16="http://schemas.microsoft.com/office/drawing/2014/main" val="2073142434"/>
                    </a:ext>
                  </a:extLst>
                </a:gridCol>
                <a:gridCol w="5868047">
                  <a:extLst>
                    <a:ext uri="{9D8B030D-6E8A-4147-A177-3AD203B41FA5}">
                      <a16:colId xmlns:a16="http://schemas.microsoft.com/office/drawing/2014/main" val="1655848223"/>
                    </a:ext>
                  </a:extLst>
                </a:gridCol>
                <a:gridCol w="1085850">
                  <a:extLst>
                    <a:ext uri="{9D8B030D-6E8A-4147-A177-3AD203B41FA5}">
                      <a16:colId xmlns:a16="http://schemas.microsoft.com/office/drawing/2014/main" val="2728398579"/>
                    </a:ext>
                  </a:extLst>
                </a:gridCol>
                <a:gridCol w="1285875">
                  <a:extLst>
                    <a:ext uri="{9D8B030D-6E8A-4147-A177-3AD203B41FA5}">
                      <a16:colId xmlns:a16="http://schemas.microsoft.com/office/drawing/2014/main" val="3130084340"/>
                    </a:ext>
                  </a:extLst>
                </a:gridCol>
                <a:gridCol w="990600">
                  <a:extLst>
                    <a:ext uri="{9D8B030D-6E8A-4147-A177-3AD203B41FA5}">
                      <a16:colId xmlns:a16="http://schemas.microsoft.com/office/drawing/2014/main" val="2569571122"/>
                    </a:ext>
                  </a:extLst>
                </a:gridCol>
                <a:gridCol w="1042921">
                  <a:extLst>
                    <a:ext uri="{9D8B030D-6E8A-4147-A177-3AD203B41FA5}">
                      <a16:colId xmlns:a16="http://schemas.microsoft.com/office/drawing/2014/main" val="2959035462"/>
                    </a:ext>
                  </a:extLst>
                </a:gridCol>
              </a:tblGrid>
              <a:tr h="370840">
                <a:tc>
                  <a:txBody>
                    <a:bodyPr/>
                    <a:lstStyle/>
                    <a:p>
                      <a:r>
                        <a:rPr lang="en-US" sz="1200" dirty="0">
                          <a:solidFill>
                            <a:schemeClr val="tx2"/>
                          </a:solidFill>
                          <a:latin typeface="Arial"/>
                          <a:cs typeface="Arial"/>
                        </a:rPr>
                        <a:t>#</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r>
                        <a:rPr lang="en-US" sz="1200" dirty="0">
                          <a:solidFill>
                            <a:schemeClr val="tx2"/>
                          </a:solidFill>
                          <a:latin typeface="Arial"/>
                          <a:cs typeface="Arial"/>
                        </a:rPr>
                        <a:t>Item</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r>
                        <a:rPr lang="en-US" sz="1200" dirty="0">
                          <a:solidFill>
                            <a:schemeClr val="bg1"/>
                          </a:solidFill>
                          <a:latin typeface="Arial"/>
                          <a:cs typeface="Arial"/>
                        </a:rPr>
                        <a:t>Green (low risk)</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4EA72F"/>
                    </a:solidFill>
                  </a:tcPr>
                </a:tc>
                <a:tc>
                  <a:txBody>
                    <a:bodyPr/>
                    <a:lstStyle/>
                    <a:p>
                      <a:r>
                        <a:rPr lang="en-US" sz="1200" dirty="0">
                          <a:solidFill>
                            <a:schemeClr val="bg1"/>
                          </a:solidFill>
                          <a:latin typeface="Arial"/>
                          <a:cs typeface="Arial"/>
                        </a:rPr>
                        <a:t>Amber (medium risk)</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97136"/>
                    </a:solidFill>
                  </a:tcPr>
                </a:tc>
                <a:tc>
                  <a:txBody>
                    <a:bodyPr/>
                    <a:lstStyle/>
                    <a:p>
                      <a:r>
                        <a:rPr lang="en-US" sz="1200" dirty="0">
                          <a:solidFill>
                            <a:schemeClr val="bg1"/>
                          </a:solidFill>
                          <a:latin typeface="Arial"/>
                          <a:cs typeface="Arial"/>
                        </a:rPr>
                        <a:t>Red (high risk)</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E0000"/>
                    </a:solidFill>
                  </a:tcPr>
                </a:tc>
                <a:tc>
                  <a:txBody>
                    <a:bodyPr/>
                    <a:lstStyle/>
                    <a:p>
                      <a:r>
                        <a:rPr lang="en-US" sz="1200" dirty="0">
                          <a:solidFill>
                            <a:schemeClr val="tx2"/>
                          </a:solidFill>
                          <a:latin typeface="Arial"/>
                          <a:cs typeface="Arial"/>
                        </a:rPr>
                        <a:t>In or Out of PM control</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4106505066"/>
                  </a:ext>
                </a:extLst>
              </a:tr>
              <a:tr h="370840">
                <a:tc>
                  <a:txBody>
                    <a:bodyPr/>
                    <a:lstStyle/>
                    <a:p>
                      <a:r>
                        <a:rPr lang="en-US" sz="1200" dirty="0">
                          <a:solidFill>
                            <a:schemeClr val="tx2"/>
                          </a:solidFill>
                          <a:latin typeface="Arial"/>
                          <a:cs typeface="Arial"/>
                        </a:rPr>
                        <a:t>1</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r>
                        <a:rPr lang="en-US" sz="1200" dirty="0">
                          <a:solidFill>
                            <a:schemeClr val="tx2"/>
                          </a:solidFill>
                          <a:latin typeface="Arial" panose="020B0604020202020204" pitchFamily="34" charset="0"/>
                          <a:cs typeface="Arial" panose="020B0604020202020204" pitchFamily="34" charset="0"/>
                        </a:rPr>
                        <a:t>Donor pulls funding (showstopper but can be avoided through good reporting etc.</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endParaRPr lang="en-US" sz="1200">
                        <a:solidFill>
                          <a:schemeClr val="tx2"/>
                        </a:solidFill>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endParaRPr lang="en-US" sz="1200">
                        <a:solidFill>
                          <a:schemeClr val="tx2"/>
                        </a:solidFill>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endParaRPr lang="en-US" sz="1200">
                        <a:solidFill>
                          <a:schemeClr val="tx2"/>
                        </a:solidFill>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endParaRPr lang="en-US" sz="1200">
                        <a:solidFill>
                          <a:schemeClr val="tx2"/>
                        </a:solidFill>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3789929384"/>
                  </a:ext>
                </a:extLst>
              </a:tr>
              <a:tr h="370840">
                <a:tc>
                  <a:txBody>
                    <a:bodyPr/>
                    <a:lstStyle/>
                    <a:p>
                      <a:r>
                        <a:rPr lang="en-US" sz="1200" dirty="0">
                          <a:solidFill>
                            <a:schemeClr val="tx2"/>
                          </a:solidFill>
                          <a:latin typeface="Arial"/>
                          <a:cs typeface="Arial"/>
                        </a:rPr>
                        <a:t>2</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r>
                        <a:rPr lang="en-US" sz="1200" dirty="0">
                          <a:solidFill>
                            <a:schemeClr val="tx2"/>
                          </a:solidFill>
                          <a:latin typeface="Arial"/>
                          <a:cs typeface="Arial"/>
                        </a:rPr>
                        <a:t>Nurses' union stops nurses from using the EMR system because it’s adding to their workload</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endParaRPr lang="en-US" sz="1200">
                        <a:solidFill>
                          <a:schemeClr val="tx2"/>
                        </a:solidFill>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endParaRPr lang="en-US" sz="1200">
                        <a:solidFill>
                          <a:schemeClr val="tx2"/>
                        </a:solidFill>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endParaRPr lang="en-US" sz="1200">
                        <a:solidFill>
                          <a:schemeClr val="tx2"/>
                        </a:solidFill>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endParaRPr lang="en-US" sz="1200">
                        <a:solidFill>
                          <a:schemeClr val="tx2"/>
                        </a:solidFill>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4236739874"/>
                  </a:ext>
                </a:extLst>
              </a:tr>
              <a:tr h="0">
                <a:tc>
                  <a:txBody>
                    <a:bodyPr/>
                    <a:lstStyle/>
                    <a:p>
                      <a:r>
                        <a:rPr lang="en-US" sz="1200" dirty="0">
                          <a:solidFill>
                            <a:schemeClr val="tx2"/>
                          </a:solidFill>
                          <a:latin typeface="Arial"/>
                          <a:cs typeface="Arial"/>
                        </a:rPr>
                        <a:t>3</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r>
                        <a:rPr lang="en-US" sz="1200" dirty="0">
                          <a:solidFill>
                            <a:schemeClr val="tx2"/>
                          </a:solidFill>
                          <a:latin typeface="Arial"/>
                          <a:cs typeface="Arial"/>
                        </a:rPr>
                        <a:t>Uninsured car gets in an accident and has to be replaced</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endParaRPr lang="en-US" sz="1200">
                        <a:solidFill>
                          <a:schemeClr val="tx2"/>
                        </a:solidFill>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endParaRPr lang="en-US" sz="1200">
                        <a:solidFill>
                          <a:schemeClr val="tx2"/>
                        </a:solidFill>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endParaRPr lang="en-US" sz="1200">
                        <a:solidFill>
                          <a:schemeClr val="tx2"/>
                        </a:solidFill>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endParaRPr lang="en-US" sz="1200">
                        <a:solidFill>
                          <a:schemeClr val="tx2"/>
                        </a:solidFill>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000804280"/>
                  </a:ext>
                </a:extLst>
              </a:tr>
              <a:tr h="0">
                <a:tc>
                  <a:txBody>
                    <a:bodyPr/>
                    <a:lstStyle/>
                    <a:p>
                      <a:r>
                        <a:rPr lang="en-US" sz="1200" dirty="0">
                          <a:solidFill>
                            <a:schemeClr val="tx2"/>
                          </a:solidFill>
                          <a:latin typeface="Arial"/>
                          <a:cs typeface="Arial"/>
                        </a:rPr>
                        <a:t>4</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r>
                        <a:rPr lang="en-US" sz="1200" dirty="0">
                          <a:solidFill>
                            <a:schemeClr val="tx2"/>
                          </a:solidFill>
                          <a:latin typeface="Arial"/>
                          <a:cs typeface="Arial"/>
                        </a:rPr>
                        <a:t>Project manager gets COVID-19 and is out of the office for 3 weeks</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endParaRPr lang="en-US" sz="1200">
                        <a:solidFill>
                          <a:schemeClr val="tx2"/>
                        </a:solidFill>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endParaRPr lang="en-US" sz="1200">
                        <a:solidFill>
                          <a:schemeClr val="tx2"/>
                        </a:solidFill>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endParaRPr lang="en-US" sz="1200">
                        <a:solidFill>
                          <a:schemeClr val="tx2"/>
                        </a:solidFill>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endParaRPr lang="en-US" sz="1200">
                        <a:solidFill>
                          <a:schemeClr val="tx2"/>
                        </a:solidFill>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773752776"/>
                  </a:ext>
                </a:extLst>
              </a:tr>
              <a:tr h="0">
                <a:tc>
                  <a:txBody>
                    <a:bodyPr/>
                    <a:lstStyle/>
                    <a:p>
                      <a:r>
                        <a:rPr lang="en-US" sz="1200" dirty="0">
                          <a:solidFill>
                            <a:schemeClr val="tx2"/>
                          </a:solidFill>
                          <a:latin typeface="Arial"/>
                          <a:cs typeface="Arial"/>
                        </a:rPr>
                        <a:t>5</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r>
                        <a:rPr lang="en-US" sz="1200" dirty="0">
                          <a:solidFill>
                            <a:schemeClr val="tx2"/>
                          </a:solidFill>
                          <a:latin typeface="Arial"/>
                          <a:cs typeface="Arial"/>
                        </a:rPr>
                        <a:t>Staff taking annual leave over Christmas halts deployment</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endParaRPr lang="en-US" sz="1200">
                        <a:solidFill>
                          <a:schemeClr val="tx2"/>
                        </a:solidFill>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endParaRPr lang="en-US" sz="1200">
                        <a:solidFill>
                          <a:schemeClr val="tx2"/>
                        </a:solidFill>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endParaRPr lang="en-US" sz="1200">
                        <a:solidFill>
                          <a:schemeClr val="tx2"/>
                        </a:solidFill>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endParaRPr lang="en-US" sz="1200">
                        <a:solidFill>
                          <a:schemeClr val="tx2"/>
                        </a:solidFill>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528978455"/>
                  </a:ext>
                </a:extLst>
              </a:tr>
              <a:tr h="0">
                <a:tc>
                  <a:txBody>
                    <a:bodyPr/>
                    <a:lstStyle/>
                    <a:p>
                      <a:r>
                        <a:rPr lang="en-US" sz="1200" dirty="0">
                          <a:solidFill>
                            <a:schemeClr val="tx2"/>
                          </a:solidFill>
                          <a:latin typeface="Arial"/>
                          <a:cs typeface="Arial"/>
                        </a:rPr>
                        <a:t>6</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r>
                        <a:rPr lang="en-US" sz="1200" dirty="0">
                          <a:solidFill>
                            <a:schemeClr val="tx2"/>
                          </a:solidFill>
                          <a:latin typeface="Arial"/>
                          <a:cs typeface="Arial"/>
                        </a:rPr>
                        <a:t>Software partner’s lead developer resigns and leaves</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endParaRPr lang="en-US" sz="1200">
                        <a:solidFill>
                          <a:schemeClr val="tx2"/>
                        </a:solidFill>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endParaRPr lang="en-US" sz="1200">
                        <a:solidFill>
                          <a:schemeClr val="tx2"/>
                        </a:solidFill>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endParaRPr lang="en-US" sz="1200">
                        <a:solidFill>
                          <a:schemeClr val="tx2"/>
                        </a:solidFill>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endParaRPr lang="en-US" sz="1200">
                        <a:solidFill>
                          <a:schemeClr val="tx2"/>
                        </a:solidFill>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215888526"/>
                  </a:ext>
                </a:extLst>
              </a:tr>
              <a:tr h="0">
                <a:tc>
                  <a:txBody>
                    <a:bodyPr/>
                    <a:lstStyle/>
                    <a:p>
                      <a:r>
                        <a:rPr lang="en-US" sz="1200" dirty="0">
                          <a:solidFill>
                            <a:schemeClr val="tx2"/>
                          </a:solidFill>
                          <a:latin typeface="Arial"/>
                          <a:cs typeface="Arial"/>
                        </a:rPr>
                        <a:t>7</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r>
                        <a:rPr lang="en-US" sz="1200" dirty="0">
                          <a:solidFill>
                            <a:schemeClr val="tx2"/>
                          </a:solidFill>
                          <a:latin typeface="Arial"/>
                          <a:cs typeface="Arial"/>
                        </a:rPr>
                        <a:t>There is a change in the ministry of health and the new head refuses to sign the MOU with the implementing partner halfway through the implementation project</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endParaRPr lang="en-US" sz="1200">
                        <a:solidFill>
                          <a:schemeClr val="tx2"/>
                        </a:solidFill>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endParaRPr lang="en-US" sz="1200">
                        <a:solidFill>
                          <a:schemeClr val="tx2"/>
                        </a:solidFill>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endParaRPr lang="en-US" sz="1200">
                        <a:solidFill>
                          <a:schemeClr val="tx2"/>
                        </a:solidFill>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endParaRPr lang="en-US" sz="1200">
                        <a:solidFill>
                          <a:schemeClr val="tx2"/>
                        </a:solidFill>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47197077"/>
                  </a:ext>
                </a:extLst>
              </a:tr>
              <a:tr h="370840">
                <a:tc>
                  <a:txBody>
                    <a:bodyPr/>
                    <a:lstStyle/>
                    <a:p>
                      <a:r>
                        <a:rPr lang="en-US" sz="1200" dirty="0">
                          <a:solidFill>
                            <a:schemeClr val="tx2"/>
                          </a:solidFill>
                          <a:latin typeface="Arial"/>
                          <a:cs typeface="Arial"/>
                        </a:rPr>
                        <a:t>8</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r>
                        <a:rPr lang="en-US" sz="1200" dirty="0">
                          <a:solidFill>
                            <a:schemeClr val="tx2"/>
                          </a:solidFill>
                          <a:latin typeface="Arial"/>
                          <a:cs typeface="Arial"/>
                        </a:rPr>
                        <a:t>The power (electricity) situation in the country deteriorates and daily system use is affected in half your sites</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endParaRPr lang="en-US" sz="1200">
                        <a:solidFill>
                          <a:schemeClr val="tx2"/>
                        </a:solidFill>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endParaRPr lang="en-US" sz="1200">
                        <a:solidFill>
                          <a:schemeClr val="tx2"/>
                        </a:solidFill>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endParaRPr lang="en-US" sz="1200">
                        <a:solidFill>
                          <a:schemeClr val="tx2"/>
                        </a:solidFill>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endParaRPr lang="en-US" sz="1200" dirty="0">
                        <a:solidFill>
                          <a:schemeClr val="tx2"/>
                        </a:solidFill>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3882818864"/>
                  </a:ext>
                </a:extLst>
              </a:tr>
            </a:tbl>
          </a:graphicData>
        </a:graphic>
      </p:graphicFrame>
    </p:spTree>
    <p:extLst>
      <p:ext uri="{BB962C8B-B14F-4D97-AF65-F5344CB8AC3E}">
        <p14:creationId xmlns:p14="http://schemas.microsoft.com/office/powerpoint/2010/main" val="34733699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81734-60F0-E80B-B3E0-333904BF3C27}"/>
              </a:ext>
            </a:extLst>
          </p:cNvPr>
          <p:cNvSpPr>
            <a:spLocks noGrp="1"/>
          </p:cNvSpPr>
          <p:nvPr>
            <p:ph type="title"/>
          </p:nvPr>
        </p:nvSpPr>
        <p:spPr/>
        <p:txBody>
          <a:bodyPr/>
          <a:lstStyle/>
          <a:p>
            <a:r>
              <a:rPr lang="en-US">
                <a:latin typeface="Arial"/>
                <a:cs typeface="Arial"/>
              </a:rPr>
              <a:t>Activity feedback  (10 mins)</a:t>
            </a:r>
            <a:endParaRPr lang="en-US"/>
          </a:p>
        </p:txBody>
      </p:sp>
      <p:sp>
        <p:nvSpPr>
          <p:cNvPr id="3" name="Content Placeholder 2">
            <a:extLst>
              <a:ext uri="{FF2B5EF4-FFF2-40B4-BE49-F238E27FC236}">
                <a16:creationId xmlns:a16="http://schemas.microsoft.com/office/drawing/2014/main" id="{E914F78B-AEFE-7835-474A-4556A6959053}"/>
              </a:ext>
            </a:extLst>
          </p:cNvPr>
          <p:cNvSpPr>
            <a:spLocks noGrp="1"/>
          </p:cNvSpPr>
          <p:nvPr>
            <p:ph idx="1"/>
          </p:nvPr>
        </p:nvSpPr>
        <p:spPr/>
        <p:txBody>
          <a:bodyPr vert="horz" lIns="91440" tIns="45720" rIns="91440" bIns="45720" rtlCol="0" anchor="t">
            <a:normAutofit/>
          </a:bodyPr>
          <a:lstStyle/>
          <a:p>
            <a:pPr marL="171450" indent="-171450"/>
            <a:r>
              <a:rPr lang="en-US" dirty="0">
                <a:latin typeface="Arial"/>
                <a:cs typeface="Arial"/>
              </a:rPr>
              <a:t>Which items did you classify as green and why?</a:t>
            </a:r>
            <a:endParaRPr lang="en-US" dirty="0">
              <a:solidFill>
                <a:srgbClr val="000000"/>
              </a:solidFill>
            </a:endParaRPr>
          </a:p>
          <a:p>
            <a:pPr marL="628650" lvl="1" indent="-171450"/>
            <a:r>
              <a:rPr lang="en-US" sz="2000" dirty="0">
                <a:solidFill>
                  <a:srgbClr val="000000"/>
                </a:solidFill>
                <a:latin typeface="Arial"/>
                <a:cs typeface="Arial"/>
              </a:rPr>
              <a:t>Do others agree?</a:t>
            </a:r>
          </a:p>
          <a:p>
            <a:pPr marL="171450" indent="-171450"/>
            <a:r>
              <a:rPr lang="en-US" dirty="0">
                <a:solidFill>
                  <a:srgbClr val="000000"/>
                </a:solidFill>
                <a:latin typeface="Arial"/>
                <a:cs typeface="Arial"/>
              </a:rPr>
              <a:t>Which items did you classify as orange and why?</a:t>
            </a:r>
          </a:p>
          <a:p>
            <a:pPr marL="628650" lvl="1" indent="-171450"/>
            <a:r>
              <a:rPr lang="en-US" sz="2000" dirty="0">
                <a:solidFill>
                  <a:srgbClr val="000000"/>
                </a:solidFill>
                <a:latin typeface="Arial"/>
                <a:cs typeface="Arial"/>
              </a:rPr>
              <a:t>Do others agree?</a:t>
            </a:r>
          </a:p>
          <a:p>
            <a:pPr marL="171450" indent="-171450"/>
            <a:r>
              <a:rPr lang="en-US" dirty="0">
                <a:solidFill>
                  <a:srgbClr val="000000"/>
                </a:solidFill>
                <a:latin typeface="Arial"/>
                <a:cs typeface="Arial"/>
              </a:rPr>
              <a:t>Which items did you classify as red and why?</a:t>
            </a:r>
            <a:endParaRPr lang="en-US" dirty="0">
              <a:solidFill>
                <a:srgbClr val="000000"/>
              </a:solidFill>
            </a:endParaRPr>
          </a:p>
          <a:p>
            <a:pPr marL="628650" lvl="1" indent="-171450"/>
            <a:r>
              <a:rPr lang="en-US" sz="2000" dirty="0">
                <a:solidFill>
                  <a:srgbClr val="000000"/>
                </a:solidFill>
                <a:latin typeface="Arial"/>
                <a:cs typeface="Arial"/>
              </a:rPr>
              <a:t>Do others agree?</a:t>
            </a:r>
          </a:p>
          <a:p>
            <a:pPr marL="171450" indent="-171450"/>
            <a:r>
              <a:rPr lang="en-US" dirty="0">
                <a:solidFill>
                  <a:srgbClr val="000000"/>
                </a:solidFill>
                <a:latin typeface="Arial"/>
                <a:cs typeface="Arial"/>
              </a:rPr>
              <a:t>What items did you classify as outside of the project managers control and why? </a:t>
            </a:r>
          </a:p>
          <a:p>
            <a:pPr marL="628650" lvl="1" indent="-171450"/>
            <a:r>
              <a:rPr lang="en-US" sz="2000" dirty="0">
                <a:latin typeface="Arial"/>
                <a:cs typeface="Arial"/>
              </a:rPr>
              <a:t>Do others agree?</a:t>
            </a:r>
          </a:p>
        </p:txBody>
      </p:sp>
    </p:spTree>
    <p:extLst>
      <p:ext uri="{BB962C8B-B14F-4D97-AF65-F5344CB8AC3E}">
        <p14:creationId xmlns:p14="http://schemas.microsoft.com/office/powerpoint/2010/main" val="22208325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C146A-FF54-C12E-2DC7-EF8BCA451E33}"/>
              </a:ext>
            </a:extLst>
          </p:cNvPr>
          <p:cNvSpPr>
            <a:spLocks noGrp="1"/>
          </p:cNvSpPr>
          <p:nvPr>
            <p:ph type="title"/>
          </p:nvPr>
        </p:nvSpPr>
        <p:spPr/>
        <p:txBody>
          <a:bodyPr/>
          <a:lstStyle/>
          <a:p>
            <a:r>
              <a:rPr lang="en-US" err="1">
                <a:latin typeface="Arial"/>
                <a:cs typeface="Arial"/>
              </a:rPr>
              <a:t>Logframes</a:t>
            </a:r>
            <a:endParaRPr lang="en-US" err="1"/>
          </a:p>
        </p:txBody>
      </p:sp>
      <p:sp>
        <p:nvSpPr>
          <p:cNvPr id="3" name="Content Placeholder 2">
            <a:extLst>
              <a:ext uri="{FF2B5EF4-FFF2-40B4-BE49-F238E27FC236}">
                <a16:creationId xmlns:a16="http://schemas.microsoft.com/office/drawing/2014/main" id="{4ADF6B0A-05DB-2ADD-9757-15A6ED322BA6}"/>
              </a:ext>
            </a:extLst>
          </p:cNvPr>
          <p:cNvSpPr>
            <a:spLocks noGrp="1"/>
          </p:cNvSpPr>
          <p:nvPr>
            <p:ph idx="1"/>
          </p:nvPr>
        </p:nvSpPr>
        <p:spPr>
          <a:xfrm>
            <a:off x="838200" y="1555198"/>
            <a:ext cx="5486461" cy="4372786"/>
          </a:xfrm>
        </p:spPr>
        <p:txBody>
          <a:bodyPr vert="horz" lIns="91440" tIns="45720" rIns="91440" bIns="45720" rtlCol="0" anchor="t">
            <a:noAutofit/>
          </a:bodyPr>
          <a:lstStyle/>
          <a:p>
            <a:r>
              <a:rPr lang="en-US" sz="1800" dirty="0" err="1">
                <a:latin typeface="Arial"/>
                <a:cs typeface="Arial"/>
              </a:rPr>
              <a:t>Logframes</a:t>
            </a:r>
            <a:r>
              <a:rPr lang="en-US" sz="1800" dirty="0">
                <a:latin typeface="Arial"/>
                <a:cs typeface="Arial"/>
              </a:rPr>
              <a:t> are a commonly used tool for demonstrating the link between the inputs, processes (actions), outputs, outcomes, and impact of policies, programs, and projects.</a:t>
            </a:r>
            <a:endParaRPr lang="en-US" sz="1800" dirty="0"/>
          </a:p>
          <a:p>
            <a:r>
              <a:rPr lang="en-US" sz="1800" dirty="0">
                <a:latin typeface="Arial"/>
                <a:cs typeface="Arial"/>
              </a:rPr>
              <a:t>The follow a linear pattern and can be used for monitoring activities as well as project evaluation using SMART indicators. </a:t>
            </a:r>
          </a:p>
          <a:p>
            <a:r>
              <a:rPr lang="en-US" sz="1800" dirty="0">
                <a:latin typeface="Arial"/>
                <a:cs typeface="Arial"/>
              </a:rPr>
              <a:t>It should be:</a:t>
            </a:r>
          </a:p>
          <a:p>
            <a:pPr lvl="1"/>
            <a:r>
              <a:rPr lang="en-US" dirty="0">
                <a:latin typeface="Arial"/>
                <a:cs typeface="Arial"/>
              </a:rPr>
              <a:t>clear, readable, and jargon-free</a:t>
            </a:r>
            <a:endParaRPr lang="en-US" dirty="0"/>
          </a:p>
          <a:p>
            <a:pPr lvl="1"/>
            <a:r>
              <a:rPr lang="en-US" dirty="0">
                <a:latin typeface="Arial"/>
                <a:cs typeface="Arial"/>
              </a:rPr>
              <a:t>designed ideally with input from beneficiaries</a:t>
            </a:r>
            <a:endParaRPr lang="en-US" dirty="0"/>
          </a:p>
          <a:p>
            <a:pPr lvl="1"/>
            <a:r>
              <a:rPr lang="en-US" dirty="0">
                <a:latin typeface="Arial"/>
                <a:cs typeface="Arial"/>
              </a:rPr>
              <a:t>the basis for M&amp;E later and hence kept under constant review</a:t>
            </a:r>
            <a:endParaRPr lang="en-US" dirty="0"/>
          </a:p>
          <a:p>
            <a:pPr lvl="1"/>
            <a:r>
              <a:rPr lang="en-US" dirty="0">
                <a:latin typeface="Arial"/>
                <a:cs typeface="Arial"/>
              </a:rPr>
              <a:t>filled in initially with the data you expect to find from the project</a:t>
            </a:r>
            <a:endParaRPr lang="en-US" dirty="0"/>
          </a:p>
          <a:p>
            <a:pPr lvl="1"/>
            <a:r>
              <a:rPr lang="en-US" dirty="0">
                <a:latin typeface="Arial"/>
                <a:cs typeface="Arial"/>
              </a:rPr>
              <a:t>completed at the half-way point and end of your project with the actual data collected</a:t>
            </a:r>
            <a:endParaRPr lang="en-US" dirty="0"/>
          </a:p>
          <a:p>
            <a:endParaRPr lang="en-US" sz="1600">
              <a:latin typeface="Arial"/>
              <a:cs typeface="Arial"/>
            </a:endParaRPr>
          </a:p>
          <a:p>
            <a:endParaRPr lang="en-US">
              <a:latin typeface="Arial"/>
              <a:cs typeface="Arial"/>
            </a:endParaRPr>
          </a:p>
        </p:txBody>
      </p:sp>
      <p:sp>
        <p:nvSpPr>
          <p:cNvPr id="4" name="TextBox 3">
            <a:extLst>
              <a:ext uri="{FF2B5EF4-FFF2-40B4-BE49-F238E27FC236}">
                <a16:creationId xmlns:a16="http://schemas.microsoft.com/office/drawing/2014/main" id="{D870D7F1-B740-3C5B-96F9-59A2483080FE}"/>
              </a:ext>
            </a:extLst>
          </p:cNvPr>
          <p:cNvSpPr txBox="1"/>
          <p:nvPr/>
        </p:nvSpPr>
        <p:spPr>
          <a:xfrm>
            <a:off x="8474913" y="5929315"/>
            <a:ext cx="3510685"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ea typeface="+mn-lt"/>
                <a:cs typeface="+mn-lt"/>
                <a:hlinkClick r:id="rId2"/>
              </a:rPr>
              <a:t>The Logical Framework | (thetoolkit.me)</a:t>
            </a:r>
            <a:endParaRPr lang="en-US"/>
          </a:p>
        </p:txBody>
      </p:sp>
      <p:sp>
        <p:nvSpPr>
          <p:cNvPr id="6" name="Arrow: Right 5">
            <a:extLst>
              <a:ext uri="{FF2B5EF4-FFF2-40B4-BE49-F238E27FC236}">
                <a16:creationId xmlns:a16="http://schemas.microsoft.com/office/drawing/2014/main" id="{9F5CA6CF-B610-C871-E84A-B6CC8C1570B5}"/>
              </a:ext>
            </a:extLst>
          </p:cNvPr>
          <p:cNvSpPr/>
          <p:nvPr/>
        </p:nvSpPr>
        <p:spPr>
          <a:xfrm>
            <a:off x="6553200" y="2763679"/>
            <a:ext cx="990600" cy="49599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anose="020B0604020202020204" pitchFamily="34" charset="0"/>
                <a:cs typeface="Arial" panose="020B0604020202020204" pitchFamily="34" charset="0"/>
              </a:rPr>
              <a:t>Inputs</a:t>
            </a:r>
          </a:p>
        </p:txBody>
      </p:sp>
      <p:sp>
        <p:nvSpPr>
          <p:cNvPr id="8" name="Arrow: Right 7">
            <a:extLst>
              <a:ext uri="{FF2B5EF4-FFF2-40B4-BE49-F238E27FC236}">
                <a16:creationId xmlns:a16="http://schemas.microsoft.com/office/drawing/2014/main" id="{349AB6BB-C771-C0EB-DFE0-B27A57333444}"/>
              </a:ext>
            </a:extLst>
          </p:cNvPr>
          <p:cNvSpPr/>
          <p:nvPr/>
        </p:nvSpPr>
        <p:spPr>
          <a:xfrm>
            <a:off x="7633078" y="2763679"/>
            <a:ext cx="990600" cy="49599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latin typeface="Arial" panose="020B0604020202020204" pitchFamily="34" charset="0"/>
                <a:cs typeface="Arial" panose="020B0604020202020204" pitchFamily="34" charset="0"/>
              </a:rPr>
              <a:t>Activities</a:t>
            </a:r>
          </a:p>
        </p:txBody>
      </p:sp>
      <p:sp>
        <p:nvSpPr>
          <p:cNvPr id="9" name="Arrow: Right 8">
            <a:extLst>
              <a:ext uri="{FF2B5EF4-FFF2-40B4-BE49-F238E27FC236}">
                <a16:creationId xmlns:a16="http://schemas.microsoft.com/office/drawing/2014/main" id="{65AC529F-0709-DD71-E409-F5D3912B5900}"/>
              </a:ext>
            </a:extLst>
          </p:cNvPr>
          <p:cNvSpPr/>
          <p:nvPr/>
        </p:nvSpPr>
        <p:spPr>
          <a:xfrm>
            <a:off x="8712956" y="2763679"/>
            <a:ext cx="990600" cy="49599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latin typeface="Arial" panose="020B0604020202020204" pitchFamily="34" charset="0"/>
                <a:cs typeface="Arial" panose="020B0604020202020204" pitchFamily="34" charset="0"/>
              </a:rPr>
              <a:t>Outputs</a:t>
            </a:r>
          </a:p>
        </p:txBody>
      </p:sp>
      <p:sp>
        <p:nvSpPr>
          <p:cNvPr id="10" name="Arrow: Right 9">
            <a:extLst>
              <a:ext uri="{FF2B5EF4-FFF2-40B4-BE49-F238E27FC236}">
                <a16:creationId xmlns:a16="http://schemas.microsoft.com/office/drawing/2014/main" id="{82176481-8A67-22B1-3E9B-DDAFAE037F9A}"/>
              </a:ext>
            </a:extLst>
          </p:cNvPr>
          <p:cNvSpPr/>
          <p:nvPr/>
        </p:nvSpPr>
        <p:spPr>
          <a:xfrm>
            <a:off x="9792834" y="2763679"/>
            <a:ext cx="990600" cy="49599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latin typeface="Arial" panose="020B0604020202020204" pitchFamily="34" charset="0"/>
                <a:cs typeface="Arial" panose="020B0604020202020204" pitchFamily="34" charset="0"/>
              </a:rPr>
              <a:t>Outcome</a:t>
            </a:r>
          </a:p>
        </p:txBody>
      </p:sp>
      <p:sp>
        <p:nvSpPr>
          <p:cNvPr id="11" name="Arrow: Right 10">
            <a:extLst>
              <a:ext uri="{FF2B5EF4-FFF2-40B4-BE49-F238E27FC236}">
                <a16:creationId xmlns:a16="http://schemas.microsoft.com/office/drawing/2014/main" id="{07C64F03-1ADD-9BAA-F53C-C3CE04CBA1E5}"/>
              </a:ext>
            </a:extLst>
          </p:cNvPr>
          <p:cNvSpPr/>
          <p:nvPr/>
        </p:nvSpPr>
        <p:spPr>
          <a:xfrm>
            <a:off x="10872712" y="2763679"/>
            <a:ext cx="990600" cy="49599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latin typeface="Arial" panose="020B0604020202020204" pitchFamily="34" charset="0"/>
                <a:cs typeface="Arial" panose="020B0604020202020204" pitchFamily="34" charset="0"/>
              </a:rPr>
              <a:t>Impact</a:t>
            </a:r>
          </a:p>
        </p:txBody>
      </p:sp>
      <p:sp>
        <p:nvSpPr>
          <p:cNvPr id="18" name="Arrow: Right 17">
            <a:extLst>
              <a:ext uri="{FF2B5EF4-FFF2-40B4-BE49-F238E27FC236}">
                <a16:creationId xmlns:a16="http://schemas.microsoft.com/office/drawing/2014/main" id="{D2EA199E-6483-E806-D2CE-7E478B9CF379}"/>
              </a:ext>
            </a:extLst>
          </p:cNvPr>
          <p:cNvSpPr/>
          <p:nvPr/>
        </p:nvSpPr>
        <p:spPr>
          <a:xfrm>
            <a:off x="6553200" y="4023368"/>
            <a:ext cx="990600" cy="49599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latin typeface="Arial" panose="020B0604020202020204" pitchFamily="34" charset="0"/>
                <a:cs typeface="Arial" panose="020B0604020202020204" pitchFamily="34" charset="0"/>
              </a:rPr>
              <a:t>Activities</a:t>
            </a:r>
          </a:p>
        </p:txBody>
      </p:sp>
      <p:sp>
        <p:nvSpPr>
          <p:cNvPr id="19" name="Arrow: Right 18">
            <a:extLst>
              <a:ext uri="{FF2B5EF4-FFF2-40B4-BE49-F238E27FC236}">
                <a16:creationId xmlns:a16="http://schemas.microsoft.com/office/drawing/2014/main" id="{AD55A99A-D92B-C479-3035-11E85D31B83B}"/>
              </a:ext>
            </a:extLst>
          </p:cNvPr>
          <p:cNvSpPr/>
          <p:nvPr/>
        </p:nvSpPr>
        <p:spPr>
          <a:xfrm>
            <a:off x="7633078" y="4023368"/>
            <a:ext cx="990600" cy="49599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latin typeface="Arial" panose="020B0604020202020204" pitchFamily="34" charset="0"/>
                <a:cs typeface="Arial" panose="020B0604020202020204" pitchFamily="34" charset="0"/>
              </a:rPr>
              <a:t>Outputs</a:t>
            </a:r>
          </a:p>
        </p:txBody>
      </p:sp>
      <p:sp>
        <p:nvSpPr>
          <p:cNvPr id="20" name="Arrow: Right 19">
            <a:extLst>
              <a:ext uri="{FF2B5EF4-FFF2-40B4-BE49-F238E27FC236}">
                <a16:creationId xmlns:a16="http://schemas.microsoft.com/office/drawing/2014/main" id="{757E8947-C365-5699-C8EF-72062C07C5C5}"/>
              </a:ext>
            </a:extLst>
          </p:cNvPr>
          <p:cNvSpPr/>
          <p:nvPr/>
        </p:nvSpPr>
        <p:spPr>
          <a:xfrm>
            <a:off x="8712956" y="4023368"/>
            <a:ext cx="990600" cy="49599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latin typeface="Arial" panose="020B0604020202020204" pitchFamily="34" charset="0"/>
                <a:cs typeface="Arial" panose="020B0604020202020204" pitchFamily="34" charset="0"/>
              </a:rPr>
              <a:t>Outcome</a:t>
            </a:r>
          </a:p>
        </p:txBody>
      </p:sp>
      <p:sp>
        <p:nvSpPr>
          <p:cNvPr id="21" name="Arrow: Right 20">
            <a:extLst>
              <a:ext uri="{FF2B5EF4-FFF2-40B4-BE49-F238E27FC236}">
                <a16:creationId xmlns:a16="http://schemas.microsoft.com/office/drawing/2014/main" id="{346EC07A-DE59-E47D-1C70-6658E0A6F03A}"/>
              </a:ext>
            </a:extLst>
          </p:cNvPr>
          <p:cNvSpPr/>
          <p:nvPr/>
        </p:nvSpPr>
        <p:spPr>
          <a:xfrm>
            <a:off x="9792834" y="4023368"/>
            <a:ext cx="990600" cy="49599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latin typeface="Arial" panose="020B0604020202020204" pitchFamily="34" charset="0"/>
                <a:cs typeface="Arial" panose="020B0604020202020204" pitchFamily="34" charset="0"/>
              </a:rPr>
              <a:t>Goals</a:t>
            </a:r>
          </a:p>
        </p:txBody>
      </p:sp>
      <p:sp>
        <p:nvSpPr>
          <p:cNvPr id="22" name="TextBox 21">
            <a:extLst>
              <a:ext uri="{FF2B5EF4-FFF2-40B4-BE49-F238E27FC236}">
                <a16:creationId xmlns:a16="http://schemas.microsoft.com/office/drawing/2014/main" id="{D422A67D-E328-71D9-92E4-5C2872982DB1}"/>
              </a:ext>
            </a:extLst>
          </p:cNvPr>
          <p:cNvSpPr txBox="1"/>
          <p:nvPr/>
        </p:nvSpPr>
        <p:spPr>
          <a:xfrm>
            <a:off x="6470034" y="2411547"/>
            <a:ext cx="2242922" cy="276999"/>
          </a:xfrm>
          <a:prstGeom prst="rect">
            <a:avLst/>
          </a:prstGeom>
          <a:noFill/>
        </p:spPr>
        <p:txBody>
          <a:bodyPr wrap="none" rtlCol="0">
            <a:spAutoFit/>
          </a:bodyPr>
          <a:lstStyle/>
          <a:p>
            <a:r>
              <a:rPr lang="en-US" sz="1200">
                <a:solidFill>
                  <a:srgbClr val="1A3055"/>
                </a:solidFill>
                <a:latin typeface="Arial" panose="020B0604020202020204" pitchFamily="34" charset="0"/>
                <a:cs typeface="Arial" panose="020B0604020202020204" pitchFamily="34" charset="0"/>
              </a:rPr>
              <a:t>In some cases, it may include:</a:t>
            </a:r>
          </a:p>
        </p:txBody>
      </p:sp>
      <p:sp>
        <p:nvSpPr>
          <p:cNvPr id="23" name="TextBox 22">
            <a:extLst>
              <a:ext uri="{FF2B5EF4-FFF2-40B4-BE49-F238E27FC236}">
                <a16:creationId xmlns:a16="http://schemas.microsoft.com/office/drawing/2014/main" id="{FE3EF4DE-E44A-654A-2780-1EC7D1F4EA72}"/>
              </a:ext>
            </a:extLst>
          </p:cNvPr>
          <p:cNvSpPr txBox="1"/>
          <p:nvPr/>
        </p:nvSpPr>
        <p:spPr>
          <a:xfrm>
            <a:off x="6464062" y="3678124"/>
            <a:ext cx="2694969" cy="276999"/>
          </a:xfrm>
          <a:prstGeom prst="rect">
            <a:avLst/>
          </a:prstGeom>
          <a:noFill/>
        </p:spPr>
        <p:txBody>
          <a:bodyPr wrap="none" rtlCol="0">
            <a:spAutoFit/>
          </a:bodyPr>
          <a:lstStyle/>
          <a:p>
            <a:r>
              <a:rPr lang="en-US" sz="1200">
                <a:solidFill>
                  <a:srgbClr val="1A3055"/>
                </a:solidFill>
                <a:latin typeface="Arial" panose="020B0604020202020204" pitchFamily="34" charset="0"/>
                <a:cs typeface="Arial" panose="020B0604020202020204" pitchFamily="34" charset="0"/>
              </a:rPr>
              <a:t>In other cases, it may simply include:</a:t>
            </a:r>
          </a:p>
        </p:txBody>
      </p:sp>
    </p:spTree>
    <p:extLst>
      <p:ext uri="{BB962C8B-B14F-4D97-AF65-F5344CB8AC3E}">
        <p14:creationId xmlns:p14="http://schemas.microsoft.com/office/powerpoint/2010/main" val="201143276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2F715-1D66-59BA-CF44-C8EF50253188}"/>
              </a:ext>
            </a:extLst>
          </p:cNvPr>
          <p:cNvSpPr>
            <a:spLocks noGrp="1"/>
          </p:cNvSpPr>
          <p:nvPr>
            <p:ph type="title"/>
          </p:nvPr>
        </p:nvSpPr>
        <p:spPr/>
        <p:txBody>
          <a:bodyPr/>
          <a:lstStyle/>
          <a:p>
            <a:r>
              <a:rPr lang="en-US" err="1">
                <a:latin typeface="Arial"/>
                <a:cs typeface="Arial"/>
              </a:rPr>
              <a:t>Logframes</a:t>
            </a:r>
            <a:endParaRPr lang="en-US" err="1"/>
          </a:p>
        </p:txBody>
      </p:sp>
      <p:sp>
        <p:nvSpPr>
          <p:cNvPr id="3" name="Content Placeholder 2">
            <a:extLst>
              <a:ext uri="{FF2B5EF4-FFF2-40B4-BE49-F238E27FC236}">
                <a16:creationId xmlns:a16="http://schemas.microsoft.com/office/drawing/2014/main" id="{000366C4-FE31-2CE1-7D1B-388F3736DF7A}"/>
              </a:ext>
            </a:extLst>
          </p:cNvPr>
          <p:cNvSpPr>
            <a:spLocks noGrp="1"/>
          </p:cNvSpPr>
          <p:nvPr>
            <p:ph idx="1"/>
          </p:nvPr>
        </p:nvSpPr>
        <p:spPr>
          <a:xfrm>
            <a:off x="838200" y="2179529"/>
            <a:ext cx="4521896" cy="3670126"/>
          </a:xfrm>
        </p:spPr>
        <p:txBody>
          <a:bodyPr vert="horz" lIns="91440" tIns="45720" rIns="91440" bIns="45720" rtlCol="0" anchor="t">
            <a:normAutofit fontScale="92500"/>
          </a:bodyPr>
          <a:lstStyle/>
          <a:p>
            <a:pPr>
              <a:buFont typeface="Arial"/>
              <a:buChar char="•"/>
            </a:pPr>
            <a:r>
              <a:rPr lang="en-US" sz="1800" b="1">
                <a:solidFill>
                  <a:srgbClr val="111111"/>
                </a:solidFill>
                <a:latin typeface="Arial"/>
                <a:cs typeface="Arial"/>
              </a:rPr>
              <a:t>Inputs</a:t>
            </a:r>
            <a:r>
              <a:rPr lang="en-US" sz="1800">
                <a:solidFill>
                  <a:srgbClr val="111111"/>
                </a:solidFill>
                <a:latin typeface="Arial"/>
                <a:cs typeface="Arial"/>
              </a:rPr>
              <a:t>: Resources used to deliver the project (e.g., human resources, funding, equipment).</a:t>
            </a:r>
            <a:endParaRPr lang="en-US" sz="1800">
              <a:solidFill>
                <a:srgbClr val="000000"/>
              </a:solidFill>
              <a:latin typeface="Arial"/>
              <a:cs typeface="Arial"/>
            </a:endParaRPr>
          </a:p>
          <a:p>
            <a:r>
              <a:rPr lang="en-US" sz="1800" b="1">
                <a:solidFill>
                  <a:srgbClr val="111111"/>
                </a:solidFill>
                <a:latin typeface="Arial"/>
                <a:cs typeface="Arial"/>
              </a:rPr>
              <a:t>Activities</a:t>
            </a:r>
            <a:r>
              <a:rPr lang="en-US" sz="1800">
                <a:solidFill>
                  <a:srgbClr val="111111"/>
                </a:solidFill>
                <a:latin typeface="Arial"/>
                <a:cs typeface="Arial"/>
              </a:rPr>
              <a:t>: These are the tasks carried out to achieve specific outputs.</a:t>
            </a:r>
            <a:endParaRPr lang="en-US" sz="1800">
              <a:latin typeface="Arial"/>
              <a:cs typeface="Arial"/>
            </a:endParaRPr>
          </a:p>
          <a:p>
            <a:r>
              <a:rPr lang="en-US" sz="1800" b="1">
                <a:solidFill>
                  <a:srgbClr val="111111"/>
                </a:solidFill>
                <a:latin typeface="Arial"/>
                <a:cs typeface="Arial"/>
              </a:rPr>
              <a:t>Outputs</a:t>
            </a:r>
            <a:r>
              <a:rPr lang="en-US" sz="1800">
                <a:solidFill>
                  <a:srgbClr val="111111"/>
                </a:solidFill>
                <a:latin typeface="Arial"/>
                <a:cs typeface="Arial"/>
              </a:rPr>
              <a:t>: Tangible products, goods, or services resulting from activities.</a:t>
            </a:r>
            <a:endParaRPr lang="en-US" sz="1800">
              <a:latin typeface="Arial"/>
              <a:cs typeface="Arial"/>
            </a:endParaRPr>
          </a:p>
          <a:p>
            <a:r>
              <a:rPr lang="en-US" sz="1800" b="1">
                <a:solidFill>
                  <a:srgbClr val="111111"/>
                </a:solidFill>
                <a:latin typeface="Arial"/>
                <a:cs typeface="Arial"/>
              </a:rPr>
              <a:t>Outcomes</a:t>
            </a:r>
            <a:r>
              <a:rPr lang="en-US" sz="1800">
                <a:solidFill>
                  <a:srgbClr val="111111"/>
                </a:solidFill>
                <a:latin typeface="Arial"/>
                <a:cs typeface="Arial"/>
              </a:rPr>
              <a:t>: Primary results that a project aims to achieve, often related to changes in knowledge, attitudes, or practices.</a:t>
            </a:r>
            <a:endParaRPr lang="en-US" sz="1800">
              <a:latin typeface="Arial"/>
              <a:cs typeface="Arial"/>
            </a:endParaRPr>
          </a:p>
          <a:p>
            <a:r>
              <a:rPr lang="en-US" sz="1800" b="1">
                <a:solidFill>
                  <a:srgbClr val="111111"/>
                </a:solidFill>
                <a:latin typeface="Arial"/>
                <a:cs typeface="Arial"/>
              </a:rPr>
              <a:t>Goals (Impact)</a:t>
            </a:r>
            <a:r>
              <a:rPr lang="en-US" sz="1800">
                <a:solidFill>
                  <a:srgbClr val="111111"/>
                </a:solidFill>
                <a:latin typeface="Arial"/>
                <a:cs typeface="Arial"/>
              </a:rPr>
              <a:t>: High ideals beyond project control but directly influenced by project efforts.</a:t>
            </a:r>
            <a:endParaRPr lang="en-US" sz="1800">
              <a:latin typeface="Arial"/>
              <a:cs typeface="Arial"/>
            </a:endParaRPr>
          </a:p>
          <a:p>
            <a:endParaRPr lang="en-US">
              <a:solidFill>
                <a:srgbClr val="000000"/>
              </a:solidFill>
            </a:endParaRPr>
          </a:p>
        </p:txBody>
      </p:sp>
      <p:sp>
        <p:nvSpPr>
          <p:cNvPr id="6" name="TextBox 5">
            <a:extLst>
              <a:ext uri="{FF2B5EF4-FFF2-40B4-BE49-F238E27FC236}">
                <a16:creationId xmlns:a16="http://schemas.microsoft.com/office/drawing/2014/main" id="{85378839-6102-D9CB-D2CE-F9F7C3E567B3}"/>
              </a:ext>
            </a:extLst>
          </p:cNvPr>
          <p:cNvSpPr txBox="1"/>
          <p:nvPr/>
        </p:nvSpPr>
        <p:spPr>
          <a:xfrm>
            <a:off x="8474913" y="5955896"/>
            <a:ext cx="351068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ea typeface="+mn-lt"/>
                <a:cs typeface="+mn-lt"/>
                <a:hlinkClick r:id="rId2"/>
              </a:rPr>
              <a:t>35+ Sample Logic Model Templates - Free &amp; Premium Templates (templatet.com)</a:t>
            </a:r>
            <a:endParaRPr lang="en-US" sz="1200"/>
          </a:p>
        </p:txBody>
      </p:sp>
      <p:graphicFrame>
        <p:nvGraphicFramePr>
          <p:cNvPr id="5" name="Table 4">
            <a:extLst>
              <a:ext uri="{FF2B5EF4-FFF2-40B4-BE49-F238E27FC236}">
                <a16:creationId xmlns:a16="http://schemas.microsoft.com/office/drawing/2014/main" id="{1B2F427A-749F-F423-F65F-5ABADB91E7E0}"/>
              </a:ext>
            </a:extLst>
          </p:cNvPr>
          <p:cNvGraphicFramePr>
            <a:graphicFrameLocks noGrp="1"/>
          </p:cNvGraphicFramePr>
          <p:nvPr>
            <p:extLst>
              <p:ext uri="{D42A27DB-BD31-4B8C-83A1-F6EECF244321}">
                <p14:modId xmlns:p14="http://schemas.microsoft.com/office/powerpoint/2010/main" val="3621984314"/>
              </p:ext>
            </p:extLst>
          </p:nvPr>
        </p:nvGraphicFramePr>
        <p:xfrm>
          <a:off x="5474392" y="2016356"/>
          <a:ext cx="6625506" cy="3703320"/>
        </p:xfrm>
        <a:graphic>
          <a:graphicData uri="http://schemas.openxmlformats.org/drawingml/2006/table">
            <a:tbl>
              <a:tblPr firstRow="1" bandRow="1">
                <a:tableStyleId>{5C22544A-7EE6-4342-B048-85BDC9FD1C3A}</a:tableStyleId>
              </a:tblPr>
              <a:tblGrid>
                <a:gridCol w="1104251">
                  <a:extLst>
                    <a:ext uri="{9D8B030D-6E8A-4147-A177-3AD203B41FA5}">
                      <a16:colId xmlns:a16="http://schemas.microsoft.com/office/drawing/2014/main" val="3818320623"/>
                    </a:ext>
                  </a:extLst>
                </a:gridCol>
                <a:gridCol w="1104251">
                  <a:extLst>
                    <a:ext uri="{9D8B030D-6E8A-4147-A177-3AD203B41FA5}">
                      <a16:colId xmlns:a16="http://schemas.microsoft.com/office/drawing/2014/main" val="3325454337"/>
                    </a:ext>
                  </a:extLst>
                </a:gridCol>
                <a:gridCol w="1104251">
                  <a:extLst>
                    <a:ext uri="{9D8B030D-6E8A-4147-A177-3AD203B41FA5}">
                      <a16:colId xmlns:a16="http://schemas.microsoft.com/office/drawing/2014/main" val="1373401033"/>
                    </a:ext>
                  </a:extLst>
                </a:gridCol>
                <a:gridCol w="1104251">
                  <a:extLst>
                    <a:ext uri="{9D8B030D-6E8A-4147-A177-3AD203B41FA5}">
                      <a16:colId xmlns:a16="http://schemas.microsoft.com/office/drawing/2014/main" val="405689428"/>
                    </a:ext>
                  </a:extLst>
                </a:gridCol>
                <a:gridCol w="1104251">
                  <a:extLst>
                    <a:ext uri="{9D8B030D-6E8A-4147-A177-3AD203B41FA5}">
                      <a16:colId xmlns:a16="http://schemas.microsoft.com/office/drawing/2014/main" val="4004908900"/>
                    </a:ext>
                  </a:extLst>
                </a:gridCol>
                <a:gridCol w="1104251">
                  <a:extLst>
                    <a:ext uri="{9D8B030D-6E8A-4147-A177-3AD203B41FA5}">
                      <a16:colId xmlns:a16="http://schemas.microsoft.com/office/drawing/2014/main" val="217406108"/>
                    </a:ext>
                  </a:extLst>
                </a:gridCol>
              </a:tblGrid>
              <a:tr h="251712">
                <a:tc gridSpan="6">
                  <a:txBody>
                    <a:bodyPr/>
                    <a:lstStyle/>
                    <a:p>
                      <a:r>
                        <a:rPr lang="en-US" sz="1200">
                          <a:solidFill>
                            <a:srgbClr val="1A3055"/>
                          </a:solidFill>
                          <a:latin typeface="Arial" panose="020B0604020202020204" pitchFamily="34" charset="0"/>
                          <a:cs typeface="Arial" panose="020B0604020202020204" pitchFamily="34" charset="0"/>
                        </a:rPr>
                        <a:t>Sample Logic Model</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81461848"/>
                  </a:ext>
                </a:extLst>
              </a:tr>
              <a:tr h="244092">
                <a:tc>
                  <a:txBody>
                    <a:bodyPr/>
                    <a:lstStyle/>
                    <a:p>
                      <a:pPr algn="ctr"/>
                      <a:r>
                        <a:rPr lang="en-US" sz="900" b="1">
                          <a:solidFill>
                            <a:srgbClr val="1A3055"/>
                          </a:solidFill>
                          <a:latin typeface="Arial" panose="020B0604020202020204" pitchFamily="34" charset="0"/>
                          <a:cs typeface="Arial" panose="020B0604020202020204" pitchFamily="34" charset="0"/>
                        </a:rPr>
                        <a:t>INPUTS OR RESOURCES</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b="1">
                          <a:solidFill>
                            <a:srgbClr val="1A3055"/>
                          </a:solidFill>
                          <a:latin typeface="Arial" panose="020B0604020202020204" pitchFamily="34" charset="0"/>
                          <a:cs typeface="Arial" panose="020B0604020202020204" pitchFamily="34" charset="0"/>
                        </a:rPr>
                        <a:t>ACTIVITIES</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b="1">
                          <a:solidFill>
                            <a:srgbClr val="1A3055"/>
                          </a:solidFill>
                          <a:latin typeface="Arial" panose="020B0604020202020204" pitchFamily="34" charset="0"/>
                          <a:cs typeface="Arial" panose="020B0604020202020204" pitchFamily="34" charset="0"/>
                        </a:rPr>
                        <a:t>OUTPUTS</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b="1">
                          <a:solidFill>
                            <a:srgbClr val="1A3055"/>
                          </a:solidFill>
                          <a:latin typeface="Arial" panose="020B0604020202020204" pitchFamily="34" charset="0"/>
                          <a:cs typeface="Arial" panose="020B0604020202020204" pitchFamily="34" charset="0"/>
                        </a:rPr>
                        <a:t>SHORT-TERM OUTCOMES</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b="1">
                          <a:solidFill>
                            <a:srgbClr val="1A3055"/>
                          </a:solidFill>
                          <a:latin typeface="Arial" panose="020B0604020202020204" pitchFamily="34" charset="0"/>
                          <a:cs typeface="Arial" panose="020B0604020202020204" pitchFamily="34" charset="0"/>
                        </a:rPr>
                        <a:t>INTERMEDIATE OUTCOMES</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b="1">
                          <a:solidFill>
                            <a:srgbClr val="1A3055"/>
                          </a:solidFill>
                          <a:latin typeface="Arial" panose="020B0604020202020204" pitchFamily="34" charset="0"/>
                          <a:cs typeface="Arial" panose="020B0604020202020204" pitchFamily="34" charset="0"/>
                        </a:rPr>
                        <a:t>LONG-TERM OUTCOMES</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1577281"/>
                  </a:ext>
                </a:extLst>
              </a:tr>
              <a:tr h="440307">
                <a:tc>
                  <a:txBody>
                    <a:bodyPr/>
                    <a:lstStyle/>
                    <a:p>
                      <a:r>
                        <a:rPr lang="en-US" sz="800" i="1" dirty="0">
                          <a:solidFill>
                            <a:srgbClr val="1A3055"/>
                          </a:solidFill>
                          <a:latin typeface="Arial" panose="020B0604020202020204" pitchFamily="34" charset="0"/>
                          <a:cs typeface="Arial" panose="020B0604020202020204" pitchFamily="34" charset="0"/>
                        </a:rPr>
                        <a:t>Resources available to the program that allow and support service delivery, including money, staff, volunteers, clients, materials, or equipment</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800" i="1">
                          <a:solidFill>
                            <a:srgbClr val="1A3055"/>
                          </a:solidFill>
                          <a:latin typeface="Arial" panose="020B0604020202020204" pitchFamily="34" charset="0"/>
                          <a:cs typeface="Arial" panose="020B0604020202020204" pitchFamily="34" charset="0"/>
                        </a:rPr>
                        <a:t>The methods of service delivery carried out by staff</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800" i="1">
                          <a:solidFill>
                            <a:srgbClr val="1A3055"/>
                          </a:solidFill>
                          <a:latin typeface="Arial" panose="020B0604020202020204" pitchFamily="34" charset="0"/>
                          <a:cs typeface="Arial" panose="020B0604020202020204" pitchFamily="34" charset="0"/>
                        </a:rPr>
                        <a:t>The product delivered or unit of service provided, usually described numerically, such as number of people served or number of hours of service delivered</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800" i="1">
                          <a:solidFill>
                            <a:srgbClr val="1A3055"/>
                          </a:solidFill>
                          <a:latin typeface="Arial" panose="020B0604020202020204" pitchFamily="34" charset="0"/>
                          <a:cs typeface="Arial" panose="020B0604020202020204" pitchFamily="34" charset="0"/>
                        </a:rPr>
                        <a:t>The first changes that occur for the individuals, families, organizations, or community as a result of the program</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800" i="1">
                          <a:solidFill>
                            <a:srgbClr val="1A3055"/>
                          </a:solidFill>
                          <a:latin typeface="Arial" panose="020B0604020202020204" pitchFamily="34" charset="0"/>
                          <a:cs typeface="Arial" panose="020B0604020202020204" pitchFamily="34" charset="0"/>
                        </a:rPr>
                        <a:t>The subsequent benefit for people during or after their involvement in a program</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800" i="1">
                          <a:solidFill>
                            <a:srgbClr val="1A3055"/>
                          </a:solidFill>
                          <a:latin typeface="Arial" panose="020B0604020202020204" pitchFamily="34" charset="0"/>
                          <a:cs typeface="Arial" panose="020B0604020202020204" pitchFamily="34" charset="0"/>
                        </a:rPr>
                        <a:t>The eventual impact on individuals, families, organizations, or community for which the program is accountable</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18743021"/>
                  </a:ext>
                </a:extLst>
              </a:tr>
              <a:tr h="1142592">
                <a:tc>
                  <a:txBody>
                    <a:bodyPr/>
                    <a:lstStyle/>
                    <a:p>
                      <a:pPr marL="171450" indent="-171450">
                        <a:buFont typeface="Arial" panose="020B0604020202020204" pitchFamily="34" charset="0"/>
                        <a:buChar char="•"/>
                      </a:pPr>
                      <a:r>
                        <a:rPr lang="en-US" sz="800">
                          <a:solidFill>
                            <a:srgbClr val="1A3055"/>
                          </a:solidFill>
                          <a:latin typeface="Arial" panose="020B0604020202020204" pitchFamily="34" charset="0"/>
                          <a:cs typeface="Arial" panose="020B0604020202020204" pitchFamily="34" charset="0"/>
                        </a:rPr>
                        <a:t>People:</a:t>
                      </a:r>
                    </a:p>
                    <a:p>
                      <a:pPr marL="171450" indent="-171450">
                        <a:buFont typeface="Arial" panose="020B0604020202020204" pitchFamily="34" charset="0"/>
                        <a:buChar char="•"/>
                      </a:pPr>
                      <a:r>
                        <a:rPr lang="en-US" sz="800">
                          <a:solidFill>
                            <a:srgbClr val="1A3055"/>
                          </a:solidFill>
                          <a:latin typeface="Arial" panose="020B0604020202020204" pitchFamily="34" charset="0"/>
                          <a:cs typeface="Arial" panose="020B0604020202020204" pitchFamily="34" charset="0"/>
                        </a:rPr>
                        <a:t>Project Manager</a:t>
                      </a:r>
                    </a:p>
                    <a:p>
                      <a:pPr marL="171450" indent="-171450">
                        <a:buFont typeface="Arial" panose="020B0604020202020204" pitchFamily="34" charset="0"/>
                        <a:buChar char="•"/>
                      </a:pPr>
                      <a:r>
                        <a:rPr lang="en-US" sz="800">
                          <a:solidFill>
                            <a:srgbClr val="1A3055"/>
                          </a:solidFill>
                          <a:latin typeface="Arial" panose="020B0604020202020204" pitchFamily="34" charset="0"/>
                          <a:cs typeface="Arial" panose="020B0604020202020204" pitchFamily="34" charset="0"/>
                        </a:rPr>
                        <a:t>TA Coordinator</a:t>
                      </a:r>
                    </a:p>
                    <a:p>
                      <a:pPr marL="171450" indent="-171450">
                        <a:buFont typeface="Arial" panose="020B0604020202020204" pitchFamily="34" charset="0"/>
                        <a:buChar char="•"/>
                      </a:pPr>
                      <a:r>
                        <a:rPr lang="en-US" sz="800">
                          <a:solidFill>
                            <a:srgbClr val="1A3055"/>
                          </a:solidFill>
                          <a:latin typeface="Arial" panose="020B0604020202020204" pitchFamily="34" charset="0"/>
                          <a:cs typeface="Arial" panose="020B0604020202020204" pitchFamily="34" charset="0"/>
                        </a:rPr>
                        <a:t>Evaluation Consultant</a:t>
                      </a:r>
                    </a:p>
                    <a:p>
                      <a:pPr marL="171450" indent="-171450">
                        <a:buFont typeface="Arial" panose="020B0604020202020204" pitchFamily="34" charset="0"/>
                        <a:buChar char="•"/>
                      </a:pPr>
                      <a:r>
                        <a:rPr lang="en-US" sz="800">
                          <a:solidFill>
                            <a:srgbClr val="1A3055"/>
                          </a:solidFill>
                          <a:latin typeface="Arial" panose="020B0604020202020204" pitchFamily="34" charset="0"/>
                          <a:cs typeface="Arial" panose="020B0604020202020204" pitchFamily="34" charset="0"/>
                        </a:rPr>
                        <a:t>$200,000 in financial assistance</a:t>
                      </a:r>
                    </a:p>
                    <a:p>
                      <a:pPr marL="171450" indent="-171450">
                        <a:buFont typeface="Arial" panose="020B0604020202020204" pitchFamily="34" charset="0"/>
                        <a:buChar char="•"/>
                      </a:pPr>
                      <a:r>
                        <a:rPr lang="en-US" sz="800">
                          <a:solidFill>
                            <a:srgbClr val="1A3055"/>
                          </a:solidFill>
                          <a:latin typeface="Arial" panose="020B0604020202020204" pitchFamily="34" charset="0"/>
                          <a:cs typeface="Arial" panose="020B0604020202020204" pitchFamily="34" charset="0"/>
                        </a:rPr>
                        <a:t>Training facility</a:t>
                      </a:r>
                    </a:p>
                    <a:p>
                      <a:pPr marL="171450" indent="-171450">
                        <a:buFont typeface="Arial" panose="020B0604020202020204" pitchFamily="34" charset="0"/>
                        <a:buChar char="•"/>
                      </a:pPr>
                      <a:r>
                        <a:rPr lang="en-US" sz="800">
                          <a:solidFill>
                            <a:srgbClr val="1A3055"/>
                          </a:solidFill>
                          <a:latin typeface="Arial" panose="020B0604020202020204" pitchFamily="34" charset="0"/>
                          <a:cs typeface="Arial" panose="020B0604020202020204" pitchFamily="34" charset="0"/>
                        </a:rPr>
                        <a:t>Capacity building library</a:t>
                      </a:r>
                    </a:p>
                    <a:p>
                      <a:pPr marL="171450" indent="-171450">
                        <a:buFont typeface="Arial" panose="020B0604020202020204" pitchFamily="34" charset="0"/>
                        <a:buChar char="•"/>
                      </a:pPr>
                      <a:endParaRPr lang="en-US" sz="800">
                        <a:solidFill>
                          <a:srgbClr val="1A3055"/>
                        </a:solidFill>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buFont typeface="Arial" panose="020B0604020202020204" pitchFamily="34" charset="0"/>
                        <a:buChar char="•"/>
                      </a:pPr>
                      <a:r>
                        <a:rPr lang="en-US" sz="800">
                          <a:solidFill>
                            <a:srgbClr val="1A3055"/>
                          </a:solidFill>
                          <a:latin typeface="Arial" panose="020B0604020202020204" pitchFamily="34" charset="0"/>
                          <a:cs typeface="Arial" panose="020B0604020202020204" pitchFamily="34" charset="0"/>
                        </a:rPr>
                        <a:t>Training</a:t>
                      </a:r>
                    </a:p>
                    <a:p>
                      <a:pPr marL="171450" indent="-171450">
                        <a:buFont typeface="Arial" panose="020B0604020202020204" pitchFamily="34" charset="0"/>
                        <a:buChar char="•"/>
                      </a:pPr>
                      <a:r>
                        <a:rPr lang="en-US" sz="800">
                          <a:solidFill>
                            <a:srgbClr val="1A3055"/>
                          </a:solidFill>
                          <a:latin typeface="Arial" panose="020B0604020202020204" pitchFamily="34" charset="0"/>
                          <a:cs typeface="Arial" panose="020B0604020202020204" pitchFamily="34" charset="0"/>
                        </a:rPr>
                        <a:t>One-on-one technical assistance (TA)</a:t>
                      </a:r>
                    </a:p>
                    <a:p>
                      <a:pPr marL="171450" indent="-171450">
                        <a:buFont typeface="Arial" panose="020B0604020202020204" pitchFamily="34" charset="0"/>
                        <a:buChar char="•"/>
                      </a:pPr>
                      <a:r>
                        <a:rPr lang="en-US" sz="800">
                          <a:solidFill>
                            <a:srgbClr val="1A3055"/>
                          </a:solidFill>
                          <a:latin typeface="Arial" panose="020B0604020202020204" pitchFamily="34" charset="0"/>
                          <a:cs typeface="Arial" panose="020B0604020202020204" pitchFamily="34" charset="0"/>
                        </a:rPr>
                        <a:t>Financial assistance sub-awards</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buFont typeface="Arial" panose="020B0604020202020204" pitchFamily="34" charset="0"/>
                        <a:buChar char="•"/>
                      </a:pPr>
                      <a:r>
                        <a:rPr lang="en-US" sz="800">
                          <a:solidFill>
                            <a:srgbClr val="1A3055"/>
                          </a:solidFill>
                          <a:latin typeface="Arial" panose="020B0604020202020204" pitchFamily="34" charset="0"/>
                          <a:cs typeface="Arial" panose="020B0604020202020204" pitchFamily="34" charset="0"/>
                        </a:rPr>
                        <a:t>10 hours of training per organization</a:t>
                      </a:r>
                    </a:p>
                    <a:p>
                      <a:pPr marL="171450" indent="-171450">
                        <a:buFont typeface="Arial" panose="020B0604020202020204" pitchFamily="34" charset="0"/>
                        <a:buChar char="•"/>
                      </a:pPr>
                      <a:r>
                        <a:rPr lang="en-US" sz="800">
                          <a:solidFill>
                            <a:srgbClr val="1A3055"/>
                          </a:solidFill>
                          <a:latin typeface="Arial" panose="020B0604020202020204" pitchFamily="34" charset="0"/>
                          <a:cs typeface="Arial" panose="020B0604020202020204" pitchFamily="34" charset="0"/>
                        </a:rPr>
                        <a:t>40 hours of TA per organization</a:t>
                      </a:r>
                    </a:p>
                    <a:p>
                      <a:pPr marL="171450" indent="-171450">
                        <a:buFont typeface="Arial" panose="020B0604020202020204" pitchFamily="34" charset="0"/>
                        <a:buChar char="•"/>
                      </a:pPr>
                      <a:r>
                        <a:rPr lang="en-US" sz="800">
                          <a:solidFill>
                            <a:srgbClr val="1A3055"/>
                          </a:solidFill>
                          <a:latin typeface="Arial" panose="020B0604020202020204" pitchFamily="34" charset="0"/>
                          <a:cs typeface="Arial" panose="020B0604020202020204" pitchFamily="34" charset="0"/>
                        </a:rPr>
                        <a:t>18 sub-awards ranging from $10,000 - $25,000</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buFont typeface="Arial" panose="020B0604020202020204" pitchFamily="34" charset="0"/>
                        <a:buChar char="•"/>
                      </a:pPr>
                      <a:r>
                        <a:rPr lang="en-US" sz="800">
                          <a:solidFill>
                            <a:srgbClr val="1A3055"/>
                          </a:solidFill>
                          <a:latin typeface="Arial" panose="020B0604020202020204" pitchFamily="34" charset="0"/>
                          <a:cs typeface="Arial" panose="020B0604020202020204" pitchFamily="34" charset="0"/>
                        </a:rPr>
                        <a:t>Organizations gain new knowledge about best practices in nonprofit management</a:t>
                      </a:r>
                    </a:p>
                    <a:p>
                      <a:pPr marL="171450" indent="-171450">
                        <a:buFont typeface="Arial" panose="020B0604020202020204" pitchFamily="34" charset="0"/>
                        <a:buChar char="•"/>
                      </a:pPr>
                      <a:r>
                        <a:rPr lang="en-US" sz="800">
                          <a:solidFill>
                            <a:srgbClr val="1A3055"/>
                          </a:solidFill>
                          <a:latin typeface="Arial" panose="020B0604020202020204" pitchFamily="34" charset="0"/>
                          <a:cs typeface="Arial" panose="020B0604020202020204" pitchFamily="34" charset="0"/>
                        </a:rPr>
                        <a:t>Organizations obtain new equipment or infrastructure</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buFont typeface="Arial" panose="020B0604020202020204" pitchFamily="34" charset="0"/>
                        <a:buChar char="•"/>
                      </a:pPr>
                      <a:r>
                        <a:rPr lang="en-US" sz="800">
                          <a:solidFill>
                            <a:srgbClr val="1A3055"/>
                          </a:solidFill>
                          <a:latin typeface="Arial" panose="020B0604020202020204" pitchFamily="34" charset="0"/>
                          <a:cs typeface="Arial" panose="020B0604020202020204" pitchFamily="34" charset="0"/>
                        </a:rPr>
                        <a:t>Organizations implement new practices in nonprofit management, or improve existing practices</a:t>
                      </a:r>
                    </a:p>
                    <a:p>
                      <a:pPr marL="171450" indent="-171450">
                        <a:buFont typeface="Arial" panose="020B0604020202020204" pitchFamily="34" charset="0"/>
                        <a:buChar char="•"/>
                      </a:pPr>
                      <a:r>
                        <a:rPr lang="en-US" sz="800">
                          <a:solidFill>
                            <a:srgbClr val="1A3055"/>
                          </a:solidFill>
                          <a:latin typeface="Arial" panose="020B0604020202020204" pitchFamily="34" charset="0"/>
                          <a:cs typeface="Arial" panose="020B0604020202020204" pitchFamily="34" charset="0"/>
                        </a:rPr>
                        <a:t>Organizations use new equipment and infrastructure to manage their operations</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buFont typeface="Arial" panose="020B0604020202020204" pitchFamily="34" charset="0"/>
                        <a:buChar char="•"/>
                      </a:pPr>
                      <a:r>
                        <a:rPr lang="en-US" sz="800">
                          <a:solidFill>
                            <a:srgbClr val="1A3055"/>
                          </a:solidFill>
                          <a:latin typeface="Arial" panose="020B0604020202020204" pitchFamily="34" charset="0"/>
                          <a:cs typeface="Arial" panose="020B0604020202020204" pitchFamily="34" charset="0"/>
                        </a:rPr>
                        <a:t>Organizations serve more people</a:t>
                      </a:r>
                    </a:p>
                    <a:p>
                      <a:pPr marL="171450" indent="-171450">
                        <a:buFont typeface="Arial" panose="020B0604020202020204" pitchFamily="34" charset="0"/>
                        <a:buChar char="•"/>
                      </a:pPr>
                      <a:r>
                        <a:rPr lang="en-US" sz="800">
                          <a:solidFill>
                            <a:srgbClr val="1A3055"/>
                          </a:solidFill>
                          <a:latin typeface="Arial" panose="020B0604020202020204" pitchFamily="34" charset="0"/>
                          <a:cs typeface="Arial" panose="020B0604020202020204" pitchFamily="34" charset="0"/>
                        </a:rPr>
                        <a:t>Organization’s services are more effective</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18406868"/>
                  </a:ext>
                </a:extLst>
              </a:tr>
              <a:tr h="0">
                <a:tc gridSpan="6">
                  <a:txBody>
                    <a:bodyPr/>
                    <a:lstStyle/>
                    <a:p>
                      <a:r>
                        <a:rPr lang="en-US" sz="700" dirty="0">
                          <a:solidFill>
                            <a:srgbClr val="1A3055"/>
                          </a:solidFill>
                          <a:latin typeface="Arial" panose="020B0604020202020204" pitchFamily="34" charset="0"/>
                          <a:cs typeface="Arial" panose="020B0604020202020204" pitchFamily="34" charset="0"/>
                        </a:rPr>
                        <a:t>This table has six columns and three rows. The table should be read from left to right and from top to bottom.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3685319"/>
                  </a:ext>
                </a:extLst>
              </a:tr>
            </a:tbl>
          </a:graphicData>
        </a:graphic>
      </p:graphicFrame>
    </p:spTree>
    <p:extLst>
      <p:ext uri="{BB962C8B-B14F-4D97-AF65-F5344CB8AC3E}">
        <p14:creationId xmlns:p14="http://schemas.microsoft.com/office/powerpoint/2010/main" val="226253039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E9BBD-70FA-D9B6-18E9-12D57C66DC9D}"/>
              </a:ext>
            </a:extLst>
          </p:cNvPr>
          <p:cNvSpPr>
            <a:spLocks noGrp="1"/>
          </p:cNvSpPr>
          <p:nvPr>
            <p:ph type="title"/>
          </p:nvPr>
        </p:nvSpPr>
        <p:spPr/>
        <p:txBody>
          <a:bodyPr/>
          <a:lstStyle/>
          <a:p>
            <a:r>
              <a:rPr lang="en-US" err="1">
                <a:latin typeface="Arial"/>
                <a:cs typeface="Arial"/>
              </a:rPr>
              <a:t>Logframes</a:t>
            </a:r>
            <a:endParaRPr lang="en-US" err="1"/>
          </a:p>
        </p:txBody>
      </p:sp>
      <p:sp>
        <p:nvSpPr>
          <p:cNvPr id="3" name="Content Placeholder 2">
            <a:extLst>
              <a:ext uri="{FF2B5EF4-FFF2-40B4-BE49-F238E27FC236}">
                <a16:creationId xmlns:a16="http://schemas.microsoft.com/office/drawing/2014/main" id="{97DC8103-6DA4-CB38-196B-329B857A4A80}"/>
              </a:ext>
            </a:extLst>
          </p:cNvPr>
          <p:cNvSpPr>
            <a:spLocks noGrp="1"/>
          </p:cNvSpPr>
          <p:nvPr>
            <p:ph idx="1"/>
          </p:nvPr>
        </p:nvSpPr>
        <p:spPr>
          <a:xfrm>
            <a:off x="838200" y="2037763"/>
            <a:ext cx="4936566" cy="3997962"/>
          </a:xfrm>
          <a:solidFill>
            <a:srgbClr val="11ABE9"/>
          </a:solidFill>
        </p:spPr>
        <p:txBody>
          <a:bodyPr vert="horz" lIns="91440" tIns="45720" rIns="91440" bIns="45720" rtlCol="0" anchor="t">
            <a:noAutofit/>
          </a:bodyPr>
          <a:lstStyle/>
          <a:p>
            <a:pPr marL="0" indent="0">
              <a:buNone/>
            </a:pPr>
            <a:r>
              <a:rPr lang="en-US" sz="1800" b="1" dirty="0">
                <a:solidFill>
                  <a:srgbClr val="FFFFFF"/>
                </a:solidFill>
                <a:latin typeface="Arial"/>
                <a:cs typeface="Arial"/>
              </a:rPr>
              <a:t>Benefits:</a:t>
            </a:r>
          </a:p>
          <a:p>
            <a:pPr>
              <a:buFont typeface="Arial"/>
              <a:buChar char="•"/>
            </a:pPr>
            <a:r>
              <a:rPr lang="en-US" sz="1600" dirty="0">
                <a:solidFill>
                  <a:srgbClr val="FFFFFF"/>
                </a:solidFill>
                <a:latin typeface="Arial"/>
                <a:cs typeface="Arial"/>
              </a:rPr>
              <a:t>Helps organize ideas and ensures a logical flow from activities to outputs, outcomes and impact </a:t>
            </a:r>
          </a:p>
          <a:p>
            <a:pPr>
              <a:buFont typeface="Arial"/>
              <a:buChar char="•"/>
            </a:pPr>
            <a:r>
              <a:rPr lang="en-US" sz="1600" dirty="0">
                <a:solidFill>
                  <a:srgbClr val="FFFFFF"/>
                </a:solidFill>
                <a:latin typeface="Arial"/>
                <a:cs typeface="Arial"/>
              </a:rPr>
              <a:t>Expresses in a easily readable way to stakeholders i.e. governments, donors etc. </a:t>
            </a:r>
            <a:endParaRPr lang="en-US" sz="1600" dirty="0">
              <a:solidFill>
                <a:srgbClr val="000000"/>
              </a:solidFill>
              <a:latin typeface="Arial"/>
              <a:cs typeface="Arial"/>
            </a:endParaRPr>
          </a:p>
          <a:p>
            <a:pPr>
              <a:buFont typeface="Arial"/>
              <a:buChar char="•"/>
            </a:pPr>
            <a:r>
              <a:rPr lang="en-US" sz="1600" dirty="0">
                <a:solidFill>
                  <a:srgbClr val="FFFFFF"/>
                </a:solidFill>
                <a:latin typeface="Arial"/>
                <a:cs typeface="Arial"/>
              </a:rPr>
              <a:t>Shows you what you should be measuring to determine if you are achieving your goals</a:t>
            </a:r>
            <a:endParaRPr lang="en-US" sz="1600" dirty="0">
              <a:solidFill>
                <a:srgbClr val="000000"/>
              </a:solidFill>
              <a:latin typeface="Arial"/>
              <a:cs typeface="Arial"/>
            </a:endParaRPr>
          </a:p>
          <a:p>
            <a:pPr>
              <a:buFont typeface="Arial"/>
              <a:buChar char="•"/>
            </a:pPr>
            <a:r>
              <a:rPr lang="en-US" sz="1600" dirty="0">
                <a:solidFill>
                  <a:srgbClr val="FFFFFF"/>
                </a:solidFill>
                <a:latin typeface="Arial"/>
                <a:cs typeface="Arial"/>
              </a:rPr>
              <a:t>Facilitates the collection of concrete evidence to demonstrate project process, success or failure</a:t>
            </a:r>
            <a:endParaRPr lang="en-US" sz="1600" dirty="0">
              <a:solidFill>
                <a:srgbClr val="000000"/>
              </a:solidFill>
              <a:latin typeface="Arial"/>
              <a:cs typeface="Arial"/>
            </a:endParaRPr>
          </a:p>
          <a:p>
            <a:pPr>
              <a:buFont typeface="Arial"/>
              <a:buChar char="•"/>
            </a:pPr>
            <a:r>
              <a:rPr lang="en-US" sz="1600" dirty="0">
                <a:solidFill>
                  <a:srgbClr val="FFFFFF"/>
                </a:solidFill>
                <a:latin typeface="Arial"/>
                <a:cs typeface="Arial"/>
              </a:rPr>
              <a:t>Problems are analyzed systematically and risks and assumptions are made explicit</a:t>
            </a:r>
            <a:endParaRPr lang="en-US" sz="1600" dirty="0">
              <a:solidFill>
                <a:srgbClr val="000000"/>
              </a:solidFill>
              <a:latin typeface="Arial"/>
              <a:cs typeface="Arial"/>
            </a:endParaRPr>
          </a:p>
          <a:p>
            <a:pPr>
              <a:buFont typeface="Arial"/>
              <a:buChar char="•"/>
            </a:pPr>
            <a:r>
              <a:rPr lang="en-US" sz="1600" dirty="0">
                <a:solidFill>
                  <a:srgbClr val="FFFFFF"/>
                </a:solidFill>
                <a:latin typeface="Arial"/>
                <a:cs typeface="Arial"/>
              </a:rPr>
              <a:t>Facilitates comparisons between projects/programs and documentation of best practices </a:t>
            </a:r>
          </a:p>
          <a:p>
            <a:pPr marL="0" indent="0">
              <a:buNone/>
            </a:pPr>
            <a:endParaRPr lang="en-US" sz="1600" dirty="0">
              <a:solidFill>
                <a:srgbClr val="FFFFFF"/>
              </a:solidFill>
              <a:latin typeface="Arial"/>
              <a:cs typeface="Arial"/>
            </a:endParaRPr>
          </a:p>
        </p:txBody>
      </p:sp>
      <p:sp>
        <p:nvSpPr>
          <p:cNvPr id="4" name="TextBox 3">
            <a:extLst>
              <a:ext uri="{FF2B5EF4-FFF2-40B4-BE49-F238E27FC236}">
                <a16:creationId xmlns:a16="http://schemas.microsoft.com/office/drawing/2014/main" id="{BB300B1A-C8C4-1C2A-E899-CFA5D75C3857}"/>
              </a:ext>
            </a:extLst>
          </p:cNvPr>
          <p:cNvSpPr txBox="1"/>
          <p:nvPr/>
        </p:nvSpPr>
        <p:spPr>
          <a:xfrm>
            <a:off x="6199866" y="2037167"/>
            <a:ext cx="5308005" cy="4001095"/>
          </a:xfrm>
          <a:prstGeom prst="rect">
            <a:avLst/>
          </a:prstGeom>
          <a:solidFill>
            <a:srgbClr val="0070C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chemeClr val="bg1"/>
                </a:solidFill>
                <a:latin typeface="Arial"/>
                <a:ea typeface="+mn-lt"/>
                <a:cs typeface="+mn-lt"/>
              </a:rPr>
              <a:t>Limitations:</a:t>
            </a:r>
          </a:p>
          <a:p>
            <a:pPr marL="285750" indent="-285750">
              <a:buFont typeface="Arial"/>
              <a:buChar char="•"/>
            </a:pPr>
            <a:r>
              <a:rPr lang="en-US" sz="1600" dirty="0">
                <a:solidFill>
                  <a:srgbClr val="FFFFFF"/>
                </a:solidFill>
                <a:latin typeface="Arial"/>
                <a:ea typeface="+mn-lt"/>
                <a:cs typeface="+mn-lt"/>
              </a:rPr>
              <a:t>Does not consider the larger community and context within which your project operates</a:t>
            </a:r>
            <a:endParaRPr lang="en-US" sz="1600" dirty="0">
              <a:solidFill>
                <a:srgbClr val="FFFFFF"/>
              </a:solidFill>
              <a:latin typeface="Arial"/>
              <a:cs typeface="Calibri"/>
            </a:endParaRPr>
          </a:p>
          <a:p>
            <a:pPr marL="285750" indent="-285750">
              <a:buFont typeface="Arial"/>
              <a:buChar char="•"/>
            </a:pPr>
            <a:r>
              <a:rPr lang="en-US" sz="1600" dirty="0">
                <a:solidFill>
                  <a:srgbClr val="FFFFFF"/>
                </a:solidFill>
                <a:latin typeface="Arial"/>
                <a:ea typeface="+mn-lt"/>
                <a:cs typeface="+mn-lt"/>
              </a:rPr>
              <a:t>It is ‘one size fits all’ approach which does not always capture complexity and nuances</a:t>
            </a:r>
            <a:endParaRPr lang="en-US" sz="1600" dirty="0">
              <a:solidFill>
                <a:srgbClr val="FFFFFF"/>
              </a:solidFill>
              <a:latin typeface="Arial"/>
              <a:cs typeface="Calibri"/>
            </a:endParaRPr>
          </a:p>
          <a:p>
            <a:pPr marL="285750" indent="-285750">
              <a:buFont typeface="Arial"/>
              <a:buChar char="•"/>
            </a:pPr>
            <a:r>
              <a:rPr lang="en-US" sz="1600" dirty="0">
                <a:solidFill>
                  <a:srgbClr val="FFFFFF"/>
                </a:solidFill>
                <a:latin typeface="Arial"/>
                <a:ea typeface="+mn-lt"/>
                <a:cs typeface="+mn-lt"/>
              </a:rPr>
              <a:t>It can overemphasize measurable indicators and planning, and can require pre-defined datasets that are unattainable in resource-limited contexts or require statistical analysis that is not implementable.</a:t>
            </a:r>
            <a:endParaRPr lang="en-US" sz="1600" dirty="0">
              <a:solidFill>
                <a:srgbClr val="000000"/>
              </a:solidFill>
              <a:latin typeface="Arial"/>
              <a:ea typeface="+mn-lt"/>
              <a:cs typeface="+mn-lt"/>
            </a:endParaRPr>
          </a:p>
          <a:p>
            <a:pPr marL="285750" indent="-285750">
              <a:buFont typeface="Arial"/>
              <a:buChar char="•"/>
            </a:pPr>
            <a:r>
              <a:rPr lang="en-US" sz="1600" dirty="0">
                <a:solidFill>
                  <a:srgbClr val="FFFFFF"/>
                </a:solidFill>
                <a:latin typeface="Arial"/>
                <a:ea typeface="+mn-lt"/>
                <a:cs typeface="+mn-lt"/>
              </a:rPr>
              <a:t>Indicators can often be forgotten about until such time as a report is required by funders. </a:t>
            </a:r>
          </a:p>
          <a:p>
            <a:pPr marL="285750" indent="-285750">
              <a:buFont typeface="Arial"/>
              <a:buChar char="•"/>
            </a:pPr>
            <a:r>
              <a:rPr lang="en-US" sz="1600" dirty="0">
                <a:solidFill>
                  <a:srgbClr val="FFFFFF"/>
                </a:solidFill>
                <a:latin typeface="Arial"/>
                <a:ea typeface="+mn-lt"/>
                <a:cs typeface="+mn-lt"/>
              </a:rPr>
              <a:t>It reflects a bias towards planning rather than monitoring</a:t>
            </a:r>
            <a:endParaRPr lang="en-US" sz="1600" dirty="0">
              <a:solidFill>
                <a:srgbClr val="FFFFFF"/>
              </a:solidFill>
              <a:latin typeface="Arial"/>
              <a:cs typeface="Calibri"/>
            </a:endParaRPr>
          </a:p>
          <a:p>
            <a:endParaRPr lang="en-US" sz="1600">
              <a:solidFill>
                <a:srgbClr val="FFFFFF"/>
              </a:solidFill>
              <a:latin typeface="Arial"/>
              <a:cs typeface="Calibri"/>
            </a:endParaRPr>
          </a:p>
          <a:p>
            <a:pPr marL="285750" indent="-285750" algn="l">
              <a:buFont typeface="Arial"/>
              <a:buChar char="•"/>
            </a:pPr>
            <a:endParaRPr lang="en-US" sz="1400">
              <a:solidFill>
                <a:srgbClr val="FFFFFF"/>
              </a:solidFill>
              <a:cs typeface="Calibri"/>
            </a:endParaRPr>
          </a:p>
          <a:p>
            <a:endParaRPr lang="en-US" sz="1400">
              <a:solidFill>
                <a:srgbClr val="FFFFFF"/>
              </a:solidFill>
              <a:cs typeface="Calibri"/>
            </a:endParaRPr>
          </a:p>
        </p:txBody>
      </p:sp>
    </p:spTree>
    <p:extLst>
      <p:ext uri="{BB962C8B-B14F-4D97-AF65-F5344CB8AC3E}">
        <p14:creationId xmlns:p14="http://schemas.microsoft.com/office/powerpoint/2010/main" val="29538429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C6C87-91AE-9600-BA9F-34D6D7640E99}"/>
              </a:ext>
            </a:extLst>
          </p:cNvPr>
          <p:cNvSpPr>
            <a:spLocks noGrp="1"/>
          </p:cNvSpPr>
          <p:nvPr>
            <p:ph type="title"/>
          </p:nvPr>
        </p:nvSpPr>
        <p:spPr/>
        <p:txBody>
          <a:bodyPr/>
          <a:lstStyle/>
          <a:p>
            <a:r>
              <a:rPr lang="en-US">
                <a:latin typeface="Arial"/>
                <a:cs typeface="Arial"/>
              </a:rPr>
              <a:t>Theory of change</a:t>
            </a:r>
            <a:endParaRPr lang="en-US"/>
          </a:p>
        </p:txBody>
      </p:sp>
      <p:sp>
        <p:nvSpPr>
          <p:cNvPr id="3" name="Content Placeholder 2">
            <a:extLst>
              <a:ext uri="{FF2B5EF4-FFF2-40B4-BE49-F238E27FC236}">
                <a16:creationId xmlns:a16="http://schemas.microsoft.com/office/drawing/2014/main" id="{43F7AB38-3970-E053-3AA3-EB8656839469}"/>
              </a:ext>
            </a:extLst>
          </p:cNvPr>
          <p:cNvSpPr>
            <a:spLocks noGrp="1"/>
          </p:cNvSpPr>
          <p:nvPr>
            <p:ph idx="1"/>
          </p:nvPr>
        </p:nvSpPr>
        <p:spPr>
          <a:xfrm>
            <a:off x="838200" y="1701858"/>
            <a:ext cx="4830241" cy="4204662"/>
          </a:xfrm>
        </p:spPr>
        <p:txBody>
          <a:bodyPr vert="horz" lIns="91440" tIns="45720" rIns="91440" bIns="45720" rtlCol="0" anchor="t">
            <a:noAutofit/>
          </a:bodyPr>
          <a:lstStyle/>
          <a:p>
            <a:r>
              <a:rPr lang="en-US">
                <a:latin typeface="Arial"/>
                <a:cs typeface="Arial"/>
              </a:rPr>
              <a:t>A comprehensive description and illustration of how and why a desired change is expected to happen in a particular context. </a:t>
            </a:r>
          </a:p>
          <a:p>
            <a:r>
              <a:rPr lang="en-US">
                <a:latin typeface="Arial"/>
                <a:cs typeface="Arial"/>
              </a:rPr>
              <a:t>Focused in particular on mapping out or “filling in” what has been described as the “missing middle” between what a program or change initiative does (its activities or interventions) and how these lead to desired goals being achieved.</a:t>
            </a:r>
          </a:p>
          <a:p>
            <a:r>
              <a:rPr lang="en-US">
                <a:latin typeface="Arial"/>
                <a:cs typeface="Arial"/>
              </a:rPr>
              <a:t>Theories of change documents are unique to a project can look very different from each other.  </a:t>
            </a:r>
          </a:p>
          <a:p>
            <a:endParaRPr lang="en-US" sz="1100">
              <a:solidFill>
                <a:srgbClr val="666666"/>
              </a:solidFill>
              <a:latin typeface="Arial"/>
              <a:cs typeface="Arial"/>
            </a:endParaRPr>
          </a:p>
        </p:txBody>
      </p:sp>
      <p:sp>
        <p:nvSpPr>
          <p:cNvPr id="5" name="TextBox 4">
            <a:extLst>
              <a:ext uri="{FF2B5EF4-FFF2-40B4-BE49-F238E27FC236}">
                <a16:creationId xmlns:a16="http://schemas.microsoft.com/office/drawing/2014/main" id="{E64AFDB5-EFE6-C520-4F07-2B2DEA5C5D8B}"/>
              </a:ext>
            </a:extLst>
          </p:cNvPr>
          <p:cNvSpPr txBox="1"/>
          <p:nvPr/>
        </p:nvSpPr>
        <p:spPr>
          <a:xfrm>
            <a:off x="5087436" y="5914101"/>
            <a:ext cx="7104564"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latin typeface="Arial"/>
                <a:ea typeface="+mn-lt"/>
                <a:cs typeface="+mn-lt"/>
              </a:rPr>
              <a:t>Center for Theory of Change </a:t>
            </a:r>
            <a:r>
              <a:rPr lang="en-US" sz="1200">
                <a:ea typeface="+mn-lt"/>
                <a:cs typeface="+mn-lt"/>
                <a:hlinkClick r:id="rId2"/>
              </a:rPr>
              <a:t>Backwards Mapping and Connecting Outcomes - Theory of Change Community</a:t>
            </a:r>
          </a:p>
        </p:txBody>
      </p:sp>
      <p:sp>
        <p:nvSpPr>
          <p:cNvPr id="6" name="Rectangle: Rounded Corners 5">
            <a:extLst>
              <a:ext uri="{FF2B5EF4-FFF2-40B4-BE49-F238E27FC236}">
                <a16:creationId xmlns:a16="http://schemas.microsoft.com/office/drawing/2014/main" id="{2FC178EA-D23B-5E43-7E21-7F9FB8EA9998}"/>
              </a:ext>
            </a:extLst>
          </p:cNvPr>
          <p:cNvSpPr/>
          <p:nvPr/>
        </p:nvSpPr>
        <p:spPr>
          <a:xfrm>
            <a:off x="8444336" y="1611520"/>
            <a:ext cx="2314575" cy="561976"/>
          </a:xfrm>
          <a:prstGeom prst="roundRect">
            <a:avLst/>
          </a:prstGeom>
          <a:noFill/>
          <a:ln>
            <a:solidFill>
              <a:srgbClr val="1A305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solidFill>
                  <a:srgbClr val="1A3055"/>
                </a:solidFill>
                <a:latin typeface="Arial" panose="020B0604020202020204" pitchFamily="34" charset="0"/>
                <a:cs typeface="Arial" panose="020B0604020202020204" pitchFamily="34" charset="0"/>
              </a:rPr>
              <a:t>Long-Term Employment at Livable Wage for Domestic Violence Survivors</a:t>
            </a:r>
          </a:p>
        </p:txBody>
      </p:sp>
      <p:sp>
        <p:nvSpPr>
          <p:cNvPr id="7" name="Rectangle: Rounded Corners 6">
            <a:extLst>
              <a:ext uri="{FF2B5EF4-FFF2-40B4-BE49-F238E27FC236}">
                <a16:creationId xmlns:a16="http://schemas.microsoft.com/office/drawing/2014/main" id="{0261C3E0-8E37-8BD4-3DE1-D6CADDF67BFD}"/>
              </a:ext>
            </a:extLst>
          </p:cNvPr>
          <p:cNvSpPr/>
          <p:nvPr/>
        </p:nvSpPr>
        <p:spPr>
          <a:xfrm>
            <a:off x="6959908" y="2660827"/>
            <a:ext cx="1184603" cy="561976"/>
          </a:xfrm>
          <a:prstGeom prst="roundRect">
            <a:avLst/>
          </a:prstGeom>
          <a:noFill/>
          <a:ln>
            <a:solidFill>
              <a:srgbClr val="1A305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solidFill>
                  <a:srgbClr val="1A3055"/>
                </a:solidFill>
                <a:latin typeface="Arial" panose="020B0604020202020204" pitchFamily="34" charset="0"/>
                <a:cs typeface="Arial" panose="020B0604020202020204" pitchFamily="34" charset="0"/>
              </a:rPr>
              <a:t>Survivors attain coping skills</a:t>
            </a:r>
          </a:p>
        </p:txBody>
      </p:sp>
      <p:sp>
        <p:nvSpPr>
          <p:cNvPr id="8" name="Rectangle: Rounded Corners 7">
            <a:extLst>
              <a:ext uri="{FF2B5EF4-FFF2-40B4-BE49-F238E27FC236}">
                <a16:creationId xmlns:a16="http://schemas.microsoft.com/office/drawing/2014/main" id="{50E10AB5-AE89-877D-06C6-7EF422BE4B8D}"/>
              </a:ext>
            </a:extLst>
          </p:cNvPr>
          <p:cNvSpPr/>
          <p:nvPr/>
        </p:nvSpPr>
        <p:spPr>
          <a:xfrm>
            <a:off x="6959908" y="3575618"/>
            <a:ext cx="1184603" cy="811062"/>
          </a:xfrm>
          <a:prstGeom prst="roundRect">
            <a:avLst>
              <a:gd name="adj" fmla="val 11969"/>
            </a:avLst>
          </a:prstGeom>
          <a:noFill/>
          <a:ln>
            <a:solidFill>
              <a:srgbClr val="1A305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rgbClr val="1A3055"/>
                </a:solidFill>
                <a:latin typeface="Arial" panose="020B0604020202020204" pitchFamily="34" charset="0"/>
                <a:cs typeface="Arial" panose="020B0604020202020204" pitchFamily="34" charset="0"/>
              </a:rPr>
              <a:t>Survivors know how to get help and deal with their issues</a:t>
            </a:r>
          </a:p>
        </p:txBody>
      </p:sp>
      <p:sp>
        <p:nvSpPr>
          <p:cNvPr id="9" name="Rectangle: Rounded Corners 8">
            <a:extLst>
              <a:ext uri="{FF2B5EF4-FFF2-40B4-BE49-F238E27FC236}">
                <a16:creationId xmlns:a16="http://schemas.microsoft.com/office/drawing/2014/main" id="{BEC02EAC-B755-7FE7-C289-2CB724722D8B}"/>
              </a:ext>
            </a:extLst>
          </p:cNvPr>
          <p:cNvSpPr/>
          <p:nvPr/>
        </p:nvSpPr>
        <p:spPr>
          <a:xfrm>
            <a:off x="5638412" y="4786429"/>
            <a:ext cx="1162673" cy="719494"/>
          </a:xfrm>
          <a:prstGeom prst="roundRect">
            <a:avLst>
              <a:gd name="adj" fmla="val 11969"/>
            </a:avLst>
          </a:prstGeom>
          <a:noFill/>
          <a:ln>
            <a:solidFill>
              <a:srgbClr val="1A305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solidFill>
                  <a:srgbClr val="1A3055"/>
                </a:solidFill>
                <a:latin typeface="Arial" panose="020B0604020202020204" pitchFamily="34" charset="0"/>
                <a:cs typeface="Arial" panose="020B0604020202020204" pitchFamily="34" charset="0"/>
              </a:rPr>
              <a:t>Survivors attend peer-to-peer counseling</a:t>
            </a:r>
          </a:p>
        </p:txBody>
      </p:sp>
      <p:sp>
        <p:nvSpPr>
          <p:cNvPr id="10" name="Rectangle: Rounded Corners 9">
            <a:extLst>
              <a:ext uri="{FF2B5EF4-FFF2-40B4-BE49-F238E27FC236}">
                <a16:creationId xmlns:a16="http://schemas.microsoft.com/office/drawing/2014/main" id="{FC709082-C85D-BFED-FB7E-E0E28BB75974}"/>
              </a:ext>
            </a:extLst>
          </p:cNvPr>
          <p:cNvSpPr/>
          <p:nvPr/>
        </p:nvSpPr>
        <p:spPr>
          <a:xfrm>
            <a:off x="6959483" y="4786429"/>
            <a:ext cx="1162673" cy="719494"/>
          </a:xfrm>
          <a:prstGeom prst="roundRect">
            <a:avLst>
              <a:gd name="adj" fmla="val 11969"/>
            </a:avLst>
          </a:prstGeom>
          <a:noFill/>
          <a:ln>
            <a:solidFill>
              <a:srgbClr val="1A305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solidFill>
                  <a:srgbClr val="1A3055"/>
                </a:solidFill>
                <a:latin typeface="Arial" panose="020B0604020202020204" pitchFamily="34" charset="0"/>
                <a:cs typeface="Arial" panose="020B0604020202020204" pitchFamily="34" charset="0"/>
              </a:rPr>
              <a:t>Counseling and practical support for crises</a:t>
            </a:r>
          </a:p>
        </p:txBody>
      </p:sp>
      <p:sp>
        <p:nvSpPr>
          <p:cNvPr id="11" name="Rectangle: Rounded Corners 10">
            <a:extLst>
              <a:ext uri="{FF2B5EF4-FFF2-40B4-BE49-F238E27FC236}">
                <a16:creationId xmlns:a16="http://schemas.microsoft.com/office/drawing/2014/main" id="{9CEDA5DC-38D6-60FE-A355-17FD05573758}"/>
              </a:ext>
            </a:extLst>
          </p:cNvPr>
          <p:cNvSpPr/>
          <p:nvPr/>
        </p:nvSpPr>
        <p:spPr>
          <a:xfrm>
            <a:off x="8280554" y="4786429"/>
            <a:ext cx="1162673" cy="719494"/>
          </a:xfrm>
          <a:prstGeom prst="roundRect">
            <a:avLst>
              <a:gd name="adj" fmla="val 11969"/>
            </a:avLst>
          </a:prstGeom>
          <a:noFill/>
          <a:ln>
            <a:solidFill>
              <a:srgbClr val="1A305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solidFill>
                  <a:srgbClr val="1A3055"/>
                </a:solidFill>
                <a:latin typeface="Arial" panose="020B0604020202020204" pitchFamily="34" charset="0"/>
                <a:cs typeface="Arial" panose="020B0604020202020204" pitchFamily="34" charset="0"/>
              </a:rPr>
              <a:t>Women attend training about expectations in the workplace</a:t>
            </a:r>
          </a:p>
        </p:txBody>
      </p:sp>
      <p:sp>
        <p:nvSpPr>
          <p:cNvPr id="12" name="Rectangle: Rounded Corners 11">
            <a:extLst>
              <a:ext uri="{FF2B5EF4-FFF2-40B4-BE49-F238E27FC236}">
                <a16:creationId xmlns:a16="http://schemas.microsoft.com/office/drawing/2014/main" id="{97F79282-58B3-5794-8FB3-60E61B03014C}"/>
              </a:ext>
            </a:extLst>
          </p:cNvPr>
          <p:cNvSpPr/>
          <p:nvPr/>
        </p:nvSpPr>
        <p:spPr>
          <a:xfrm>
            <a:off x="9601625" y="4786429"/>
            <a:ext cx="1162673" cy="719494"/>
          </a:xfrm>
          <a:prstGeom prst="roundRect">
            <a:avLst>
              <a:gd name="adj" fmla="val 11969"/>
            </a:avLst>
          </a:prstGeom>
          <a:noFill/>
          <a:ln>
            <a:solidFill>
              <a:srgbClr val="1A305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solidFill>
                  <a:srgbClr val="1A3055"/>
                </a:solidFill>
                <a:latin typeface="Arial" panose="020B0604020202020204" pitchFamily="34" charset="0"/>
                <a:cs typeface="Arial" panose="020B0604020202020204" pitchFamily="34" charset="0"/>
              </a:rPr>
              <a:t>Women attend training classes in non-traditional skills</a:t>
            </a:r>
          </a:p>
        </p:txBody>
      </p:sp>
      <p:sp>
        <p:nvSpPr>
          <p:cNvPr id="13" name="Rectangle: Rounded Corners 12">
            <a:extLst>
              <a:ext uri="{FF2B5EF4-FFF2-40B4-BE49-F238E27FC236}">
                <a16:creationId xmlns:a16="http://schemas.microsoft.com/office/drawing/2014/main" id="{775565E9-0C96-06F1-72A2-AB7096ABD219}"/>
              </a:ext>
            </a:extLst>
          </p:cNvPr>
          <p:cNvSpPr/>
          <p:nvPr/>
        </p:nvSpPr>
        <p:spPr>
          <a:xfrm>
            <a:off x="10922696" y="4786429"/>
            <a:ext cx="1162673" cy="719494"/>
          </a:xfrm>
          <a:prstGeom prst="roundRect">
            <a:avLst>
              <a:gd name="adj" fmla="val 11969"/>
            </a:avLst>
          </a:prstGeom>
          <a:noFill/>
          <a:ln>
            <a:solidFill>
              <a:srgbClr val="1A305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solidFill>
                  <a:srgbClr val="1A3055"/>
                </a:solidFill>
                <a:latin typeface="Arial" panose="020B0604020202020204" pitchFamily="34" charset="0"/>
                <a:cs typeface="Arial" panose="020B0604020202020204" pitchFamily="34" charset="0"/>
              </a:rPr>
              <a:t>Employers are educated as to how to use interns</a:t>
            </a:r>
          </a:p>
        </p:txBody>
      </p:sp>
      <p:sp>
        <p:nvSpPr>
          <p:cNvPr id="14" name="Rectangle: Rounded Corners 13">
            <a:extLst>
              <a:ext uri="{FF2B5EF4-FFF2-40B4-BE49-F238E27FC236}">
                <a16:creationId xmlns:a16="http://schemas.microsoft.com/office/drawing/2014/main" id="{47A282E4-3E20-41B0-D13E-BC4DA063D377}"/>
              </a:ext>
            </a:extLst>
          </p:cNvPr>
          <p:cNvSpPr/>
          <p:nvPr/>
        </p:nvSpPr>
        <p:spPr>
          <a:xfrm>
            <a:off x="9601625" y="3569654"/>
            <a:ext cx="1184603" cy="811062"/>
          </a:xfrm>
          <a:prstGeom prst="roundRect">
            <a:avLst>
              <a:gd name="adj" fmla="val 11969"/>
            </a:avLst>
          </a:prstGeom>
          <a:noFill/>
          <a:ln>
            <a:solidFill>
              <a:srgbClr val="1A305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solidFill>
                  <a:srgbClr val="1A3055"/>
                </a:solidFill>
                <a:latin typeface="Arial" panose="020B0604020202020204" pitchFamily="34" charset="0"/>
                <a:cs typeface="Arial" panose="020B0604020202020204" pitchFamily="34" charset="0"/>
              </a:rPr>
              <a:t>Women serve internships</a:t>
            </a:r>
          </a:p>
        </p:txBody>
      </p:sp>
      <p:sp>
        <p:nvSpPr>
          <p:cNvPr id="15" name="Rectangle: Rounded Corners 14">
            <a:extLst>
              <a:ext uri="{FF2B5EF4-FFF2-40B4-BE49-F238E27FC236}">
                <a16:creationId xmlns:a16="http://schemas.microsoft.com/office/drawing/2014/main" id="{8E2F2F96-FF56-D060-46DE-06ABB4D38860}"/>
              </a:ext>
            </a:extLst>
          </p:cNvPr>
          <p:cNvSpPr/>
          <p:nvPr/>
        </p:nvSpPr>
        <p:spPr>
          <a:xfrm>
            <a:off x="9009323" y="2514299"/>
            <a:ext cx="1184603" cy="811062"/>
          </a:xfrm>
          <a:prstGeom prst="roundRect">
            <a:avLst>
              <a:gd name="adj" fmla="val 11969"/>
            </a:avLst>
          </a:prstGeom>
          <a:noFill/>
          <a:ln>
            <a:solidFill>
              <a:srgbClr val="1A305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solidFill>
                  <a:srgbClr val="1A3055"/>
                </a:solidFill>
                <a:latin typeface="Arial" panose="020B0604020202020204" pitchFamily="34" charset="0"/>
                <a:cs typeface="Arial" panose="020B0604020202020204" pitchFamily="34" charset="0"/>
              </a:rPr>
              <a:t>Survivors have marketable skills in non-traditional jobs</a:t>
            </a:r>
          </a:p>
        </p:txBody>
      </p:sp>
      <p:sp>
        <p:nvSpPr>
          <p:cNvPr id="16" name="Rectangle: Rounded Corners 15">
            <a:extLst>
              <a:ext uri="{FF2B5EF4-FFF2-40B4-BE49-F238E27FC236}">
                <a16:creationId xmlns:a16="http://schemas.microsoft.com/office/drawing/2014/main" id="{1D151D09-50C7-5E6D-854E-ED8F2DDB62D7}"/>
              </a:ext>
            </a:extLst>
          </p:cNvPr>
          <p:cNvSpPr/>
          <p:nvPr/>
        </p:nvSpPr>
        <p:spPr>
          <a:xfrm>
            <a:off x="10463369" y="2514299"/>
            <a:ext cx="1184603" cy="811062"/>
          </a:xfrm>
          <a:prstGeom prst="roundRect">
            <a:avLst>
              <a:gd name="adj" fmla="val 11969"/>
            </a:avLst>
          </a:prstGeom>
          <a:noFill/>
          <a:ln>
            <a:solidFill>
              <a:srgbClr val="1A305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solidFill>
                  <a:srgbClr val="1A3055"/>
                </a:solidFill>
                <a:latin typeface="Arial" panose="020B0604020202020204" pitchFamily="34" charset="0"/>
                <a:cs typeface="Arial" panose="020B0604020202020204" pitchFamily="34" charset="0"/>
              </a:rPr>
              <a:t>Survivors know and have appropriate workplace behavior</a:t>
            </a:r>
          </a:p>
        </p:txBody>
      </p:sp>
      <p:cxnSp>
        <p:nvCxnSpPr>
          <p:cNvPr id="18" name="Straight Arrow Connector 17">
            <a:extLst>
              <a:ext uri="{FF2B5EF4-FFF2-40B4-BE49-F238E27FC236}">
                <a16:creationId xmlns:a16="http://schemas.microsoft.com/office/drawing/2014/main" id="{29E40E2D-E0C4-C747-D2C8-1E31A9017051}"/>
              </a:ext>
            </a:extLst>
          </p:cNvPr>
          <p:cNvCxnSpPr>
            <a:stCxn id="10" idx="0"/>
            <a:endCxn id="8" idx="2"/>
          </p:cNvCxnSpPr>
          <p:nvPr/>
        </p:nvCxnSpPr>
        <p:spPr>
          <a:xfrm flipV="1">
            <a:off x="7540820" y="4386680"/>
            <a:ext cx="11390" cy="399749"/>
          </a:xfrm>
          <a:prstGeom prst="straightConnector1">
            <a:avLst/>
          </a:prstGeom>
          <a:ln>
            <a:solidFill>
              <a:srgbClr val="1A3055"/>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207AEE0A-1EAB-E5F6-53E2-9FE5979FC247}"/>
              </a:ext>
            </a:extLst>
          </p:cNvPr>
          <p:cNvCxnSpPr>
            <a:cxnSpLocks/>
            <a:stCxn id="9" idx="0"/>
            <a:endCxn id="8" idx="2"/>
          </p:cNvCxnSpPr>
          <p:nvPr/>
        </p:nvCxnSpPr>
        <p:spPr>
          <a:xfrm flipV="1">
            <a:off x="6219749" y="4386680"/>
            <a:ext cx="1332461" cy="399749"/>
          </a:xfrm>
          <a:prstGeom prst="straightConnector1">
            <a:avLst/>
          </a:prstGeom>
          <a:ln>
            <a:solidFill>
              <a:srgbClr val="1A3055"/>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51939D13-5E69-6366-9C88-7ACFA4698B8C}"/>
              </a:ext>
            </a:extLst>
          </p:cNvPr>
          <p:cNvCxnSpPr>
            <a:cxnSpLocks/>
            <a:stCxn id="11" idx="0"/>
            <a:endCxn id="14" idx="2"/>
          </p:cNvCxnSpPr>
          <p:nvPr/>
        </p:nvCxnSpPr>
        <p:spPr>
          <a:xfrm flipV="1">
            <a:off x="8861891" y="4380716"/>
            <a:ext cx="1332036" cy="405713"/>
          </a:xfrm>
          <a:prstGeom prst="straightConnector1">
            <a:avLst/>
          </a:prstGeom>
          <a:ln>
            <a:solidFill>
              <a:srgbClr val="1A3055"/>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A43CCF69-333B-46BE-55C9-B073B3584069}"/>
              </a:ext>
            </a:extLst>
          </p:cNvPr>
          <p:cNvCxnSpPr>
            <a:cxnSpLocks/>
            <a:stCxn id="12" idx="0"/>
            <a:endCxn id="14" idx="2"/>
          </p:cNvCxnSpPr>
          <p:nvPr/>
        </p:nvCxnSpPr>
        <p:spPr>
          <a:xfrm flipV="1">
            <a:off x="10182962" y="4380716"/>
            <a:ext cx="10965" cy="405713"/>
          </a:xfrm>
          <a:prstGeom prst="straightConnector1">
            <a:avLst/>
          </a:prstGeom>
          <a:ln>
            <a:solidFill>
              <a:srgbClr val="1A3055"/>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47F47B79-9859-63FA-F91B-8171D9CBC34B}"/>
              </a:ext>
            </a:extLst>
          </p:cNvPr>
          <p:cNvCxnSpPr>
            <a:cxnSpLocks/>
            <a:stCxn id="13" idx="0"/>
            <a:endCxn id="14" idx="2"/>
          </p:cNvCxnSpPr>
          <p:nvPr/>
        </p:nvCxnSpPr>
        <p:spPr>
          <a:xfrm flipH="1" flipV="1">
            <a:off x="10193927" y="4380716"/>
            <a:ext cx="1310106" cy="405713"/>
          </a:xfrm>
          <a:prstGeom prst="straightConnector1">
            <a:avLst/>
          </a:prstGeom>
          <a:ln>
            <a:solidFill>
              <a:srgbClr val="1A3055"/>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C6D81C83-3D77-F205-D728-9552C0AACE40}"/>
              </a:ext>
            </a:extLst>
          </p:cNvPr>
          <p:cNvCxnSpPr>
            <a:cxnSpLocks/>
            <a:stCxn id="14" idx="0"/>
            <a:endCxn id="16" idx="2"/>
          </p:cNvCxnSpPr>
          <p:nvPr/>
        </p:nvCxnSpPr>
        <p:spPr>
          <a:xfrm flipV="1">
            <a:off x="10193927" y="3325361"/>
            <a:ext cx="861744" cy="244293"/>
          </a:xfrm>
          <a:prstGeom prst="straightConnector1">
            <a:avLst/>
          </a:prstGeom>
          <a:ln>
            <a:solidFill>
              <a:srgbClr val="1A3055"/>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2AEB2096-1466-5F87-A31D-59AC784DF51A}"/>
              </a:ext>
            </a:extLst>
          </p:cNvPr>
          <p:cNvCxnSpPr>
            <a:cxnSpLocks/>
            <a:stCxn id="14" idx="0"/>
            <a:endCxn id="15" idx="2"/>
          </p:cNvCxnSpPr>
          <p:nvPr/>
        </p:nvCxnSpPr>
        <p:spPr>
          <a:xfrm flipH="1" flipV="1">
            <a:off x="9601625" y="3325361"/>
            <a:ext cx="592302" cy="244293"/>
          </a:xfrm>
          <a:prstGeom prst="straightConnector1">
            <a:avLst/>
          </a:prstGeom>
          <a:ln>
            <a:solidFill>
              <a:srgbClr val="1A3055"/>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02283CFD-119E-0D87-08A5-FE82F7405711}"/>
              </a:ext>
            </a:extLst>
          </p:cNvPr>
          <p:cNvCxnSpPr>
            <a:cxnSpLocks/>
            <a:endCxn id="7" idx="2"/>
          </p:cNvCxnSpPr>
          <p:nvPr/>
        </p:nvCxnSpPr>
        <p:spPr>
          <a:xfrm flipV="1">
            <a:off x="7552210" y="3222803"/>
            <a:ext cx="0" cy="438419"/>
          </a:xfrm>
          <a:prstGeom prst="straightConnector1">
            <a:avLst/>
          </a:prstGeom>
          <a:ln>
            <a:solidFill>
              <a:srgbClr val="1A3055"/>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55411D38-1D37-39DD-9186-8A4D278B7374}"/>
              </a:ext>
            </a:extLst>
          </p:cNvPr>
          <p:cNvCxnSpPr>
            <a:cxnSpLocks/>
            <a:stCxn id="15" idx="0"/>
            <a:endCxn id="6" idx="2"/>
          </p:cNvCxnSpPr>
          <p:nvPr/>
        </p:nvCxnSpPr>
        <p:spPr>
          <a:xfrm flipH="1" flipV="1">
            <a:off x="9601624" y="2173496"/>
            <a:ext cx="1" cy="340803"/>
          </a:xfrm>
          <a:prstGeom prst="straightConnector1">
            <a:avLst/>
          </a:prstGeom>
          <a:ln>
            <a:solidFill>
              <a:srgbClr val="1A3055"/>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6E5F02B8-6981-EFA5-8C36-B9F0B82C37CE}"/>
              </a:ext>
            </a:extLst>
          </p:cNvPr>
          <p:cNvCxnSpPr>
            <a:cxnSpLocks/>
            <a:stCxn id="16" idx="0"/>
            <a:endCxn id="6" idx="2"/>
          </p:cNvCxnSpPr>
          <p:nvPr/>
        </p:nvCxnSpPr>
        <p:spPr>
          <a:xfrm flipH="1" flipV="1">
            <a:off x="9601624" y="2173496"/>
            <a:ext cx="1454047" cy="340803"/>
          </a:xfrm>
          <a:prstGeom prst="straightConnector1">
            <a:avLst/>
          </a:prstGeom>
          <a:ln>
            <a:solidFill>
              <a:srgbClr val="1A3055"/>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B6952AB7-E0F0-1D33-D7B0-81B826AC2735}"/>
              </a:ext>
            </a:extLst>
          </p:cNvPr>
          <p:cNvCxnSpPr>
            <a:cxnSpLocks/>
            <a:stCxn id="7" idx="0"/>
            <a:endCxn id="6" idx="2"/>
          </p:cNvCxnSpPr>
          <p:nvPr/>
        </p:nvCxnSpPr>
        <p:spPr>
          <a:xfrm flipV="1">
            <a:off x="7552210" y="2173496"/>
            <a:ext cx="2049414" cy="487331"/>
          </a:xfrm>
          <a:prstGeom prst="straightConnector1">
            <a:avLst/>
          </a:prstGeom>
          <a:ln>
            <a:solidFill>
              <a:srgbClr val="1A3055"/>
            </a:solidFill>
            <a:tailEnd type="triangle"/>
          </a:ln>
        </p:spPr>
        <p:style>
          <a:lnRef idx="1">
            <a:schemeClr val="accent1"/>
          </a:lnRef>
          <a:fillRef idx="0">
            <a:schemeClr val="accent1"/>
          </a:fillRef>
          <a:effectRef idx="0">
            <a:schemeClr val="accent1"/>
          </a:effectRef>
          <a:fontRef idx="minor">
            <a:schemeClr val="tx1"/>
          </a:fontRef>
        </p:style>
      </p:cxnSp>
      <p:sp>
        <p:nvSpPr>
          <p:cNvPr id="52" name="Oval 51">
            <a:extLst>
              <a:ext uri="{FF2B5EF4-FFF2-40B4-BE49-F238E27FC236}">
                <a16:creationId xmlns:a16="http://schemas.microsoft.com/office/drawing/2014/main" id="{E3FA597B-0886-36D2-BDE4-AEEBC50089BB}"/>
              </a:ext>
            </a:extLst>
          </p:cNvPr>
          <p:cNvSpPr/>
          <p:nvPr/>
        </p:nvSpPr>
        <p:spPr>
          <a:xfrm>
            <a:off x="7957217" y="1464037"/>
            <a:ext cx="206129" cy="206129"/>
          </a:xfrm>
          <a:prstGeom prst="ellipse">
            <a:avLst/>
          </a:prstGeom>
          <a:noFill/>
          <a:ln>
            <a:solidFill>
              <a:srgbClr val="1A305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a:solidFill>
                  <a:srgbClr val="1A3055"/>
                </a:solidFill>
              </a:rPr>
              <a:t>A</a:t>
            </a:r>
          </a:p>
        </p:txBody>
      </p:sp>
      <p:sp>
        <p:nvSpPr>
          <p:cNvPr id="53" name="Oval 52">
            <a:extLst>
              <a:ext uri="{FF2B5EF4-FFF2-40B4-BE49-F238E27FC236}">
                <a16:creationId xmlns:a16="http://schemas.microsoft.com/office/drawing/2014/main" id="{E8B63024-6A9A-E75D-E287-176AEECB2D0B}"/>
              </a:ext>
            </a:extLst>
          </p:cNvPr>
          <p:cNvSpPr/>
          <p:nvPr/>
        </p:nvSpPr>
        <p:spPr>
          <a:xfrm>
            <a:off x="8200527" y="1464037"/>
            <a:ext cx="206129" cy="206129"/>
          </a:xfrm>
          <a:prstGeom prst="ellipse">
            <a:avLst/>
          </a:prstGeom>
          <a:noFill/>
          <a:ln>
            <a:solidFill>
              <a:srgbClr val="1A305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a:solidFill>
                  <a:srgbClr val="1A3055"/>
                </a:solidFill>
              </a:rPr>
              <a:t>B</a:t>
            </a:r>
          </a:p>
        </p:txBody>
      </p:sp>
      <p:sp>
        <p:nvSpPr>
          <p:cNvPr id="54" name="Oval 53">
            <a:extLst>
              <a:ext uri="{FF2B5EF4-FFF2-40B4-BE49-F238E27FC236}">
                <a16:creationId xmlns:a16="http://schemas.microsoft.com/office/drawing/2014/main" id="{9D444EE6-E7BF-5CE5-71FA-D809822B2C26}"/>
              </a:ext>
            </a:extLst>
          </p:cNvPr>
          <p:cNvSpPr/>
          <p:nvPr/>
        </p:nvSpPr>
        <p:spPr>
          <a:xfrm>
            <a:off x="6709410" y="2553914"/>
            <a:ext cx="206129" cy="206129"/>
          </a:xfrm>
          <a:prstGeom prst="ellipse">
            <a:avLst/>
          </a:prstGeom>
          <a:noFill/>
          <a:ln>
            <a:solidFill>
              <a:srgbClr val="1A305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a:solidFill>
                  <a:srgbClr val="1A3055"/>
                </a:solidFill>
              </a:rPr>
              <a:t>C</a:t>
            </a:r>
          </a:p>
        </p:txBody>
      </p:sp>
      <p:sp>
        <p:nvSpPr>
          <p:cNvPr id="55" name="Oval 54">
            <a:extLst>
              <a:ext uri="{FF2B5EF4-FFF2-40B4-BE49-F238E27FC236}">
                <a16:creationId xmlns:a16="http://schemas.microsoft.com/office/drawing/2014/main" id="{8F90447D-433B-A0D2-C83B-CF2A7AE206F4}"/>
              </a:ext>
            </a:extLst>
          </p:cNvPr>
          <p:cNvSpPr/>
          <p:nvPr/>
        </p:nvSpPr>
        <p:spPr>
          <a:xfrm>
            <a:off x="8758825" y="2545065"/>
            <a:ext cx="206129" cy="206129"/>
          </a:xfrm>
          <a:prstGeom prst="ellipse">
            <a:avLst/>
          </a:prstGeom>
          <a:noFill/>
          <a:ln>
            <a:solidFill>
              <a:srgbClr val="1A305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a:solidFill>
                  <a:srgbClr val="1A3055"/>
                </a:solidFill>
              </a:rPr>
              <a:t>D</a:t>
            </a:r>
          </a:p>
        </p:txBody>
      </p:sp>
    </p:spTree>
    <p:extLst>
      <p:ext uri="{BB962C8B-B14F-4D97-AF65-F5344CB8AC3E}">
        <p14:creationId xmlns:p14="http://schemas.microsoft.com/office/powerpoint/2010/main" val="428996789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C4798-1077-6137-680F-4850A2A1F3B9}"/>
              </a:ext>
            </a:extLst>
          </p:cNvPr>
          <p:cNvSpPr>
            <a:spLocks noGrp="1"/>
          </p:cNvSpPr>
          <p:nvPr>
            <p:ph type="title"/>
          </p:nvPr>
        </p:nvSpPr>
        <p:spPr/>
        <p:txBody>
          <a:bodyPr/>
          <a:lstStyle/>
          <a:p>
            <a:r>
              <a:rPr lang="en-US">
                <a:latin typeface="Arial"/>
                <a:cs typeface="Arial"/>
              </a:rPr>
              <a:t>Theory of change </a:t>
            </a:r>
            <a:endParaRPr lang="en-US"/>
          </a:p>
        </p:txBody>
      </p:sp>
      <p:sp>
        <p:nvSpPr>
          <p:cNvPr id="3" name="Content Placeholder 2">
            <a:extLst>
              <a:ext uri="{FF2B5EF4-FFF2-40B4-BE49-F238E27FC236}">
                <a16:creationId xmlns:a16="http://schemas.microsoft.com/office/drawing/2014/main" id="{A6FF9A5F-3C5A-E174-4ABE-FED352AEFC92}"/>
              </a:ext>
            </a:extLst>
          </p:cNvPr>
          <p:cNvSpPr>
            <a:spLocks noGrp="1"/>
          </p:cNvSpPr>
          <p:nvPr>
            <p:ph idx="1"/>
          </p:nvPr>
        </p:nvSpPr>
        <p:spPr>
          <a:xfrm>
            <a:off x="838200" y="1922576"/>
            <a:ext cx="10243099" cy="4068846"/>
          </a:xfrm>
        </p:spPr>
        <p:txBody>
          <a:bodyPr vert="horz" lIns="91440" tIns="45720" rIns="91440" bIns="45720" rtlCol="0" anchor="t">
            <a:normAutofit/>
          </a:bodyPr>
          <a:lstStyle/>
          <a:p>
            <a:pPr marL="0" indent="0">
              <a:buNone/>
            </a:pPr>
            <a:r>
              <a:rPr lang="en-US">
                <a:latin typeface="Arial"/>
                <a:cs typeface="Arial"/>
              </a:rPr>
              <a:t>The theory of change (TOC) process maps out your initiative through 6 stages:</a:t>
            </a:r>
          </a:p>
          <a:p>
            <a:pPr marL="342900" indent="-342900">
              <a:buAutoNum type="arabicPeriod"/>
            </a:pPr>
            <a:r>
              <a:rPr lang="en-US">
                <a:latin typeface="Arial"/>
                <a:cs typeface="Arial"/>
              </a:rPr>
              <a:t>Identifying long-term goals</a:t>
            </a:r>
          </a:p>
          <a:p>
            <a:pPr marL="342900" indent="-342900">
              <a:buAutoNum type="arabicPeriod"/>
            </a:pPr>
            <a:r>
              <a:rPr lang="en-US">
                <a:latin typeface="Arial"/>
                <a:cs typeface="Arial"/>
              </a:rPr>
              <a:t>Backwards mapping and connecting the preconditions or requirements necessary to achieve that goal and explaining why these preconditions are necessary and sufficient.</a:t>
            </a:r>
          </a:p>
          <a:p>
            <a:pPr marL="342900" indent="-342900">
              <a:buAutoNum type="arabicPeriod"/>
            </a:pPr>
            <a:r>
              <a:rPr lang="en-US">
                <a:latin typeface="Arial"/>
                <a:cs typeface="Arial"/>
              </a:rPr>
              <a:t>Identifying your basic assumptions about the context.</a:t>
            </a:r>
          </a:p>
          <a:p>
            <a:pPr marL="342900" indent="-342900">
              <a:buAutoNum type="arabicPeriod"/>
            </a:pPr>
            <a:r>
              <a:rPr lang="en-US">
                <a:latin typeface="Arial"/>
                <a:cs typeface="Arial"/>
              </a:rPr>
              <a:t>Identifying the interventions that your initiative will perform to create your desired change.</a:t>
            </a:r>
          </a:p>
          <a:p>
            <a:pPr marL="342900" indent="-342900">
              <a:buAutoNum type="arabicPeriod"/>
            </a:pPr>
            <a:r>
              <a:rPr lang="en-US">
                <a:latin typeface="Arial"/>
                <a:cs typeface="Arial"/>
              </a:rPr>
              <a:t>Developing indicators to measure your outcomes to assess the performance of your initiative.</a:t>
            </a:r>
          </a:p>
          <a:p>
            <a:pPr marL="342900" indent="-342900">
              <a:buAutoNum type="arabicPeriod"/>
            </a:pPr>
            <a:r>
              <a:rPr lang="en-US">
                <a:latin typeface="Arial"/>
                <a:cs typeface="Arial"/>
              </a:rPr>
              <a:t>Writing a narrative to explain the logic of your initiative.</a:t>
            </a:r>
          </a:p>
          <a:p>
            <a:endParaRPr lang="en-US"/>
          </a:p>
        </p:txBody>
      </p:sp>
      <p:sp>
        <p:nvSpPr>
          <p:cNvPr id="5" name="TextBox 4">
            <a:extLst>
              <a:ext uri="{FF2B5EF4-FFF2-40B4-BE49-F238E27FC236}">
                <a16:creationId xmlns:a16="http://schemas.microsoft.com/office/drawing/2014/main" id="{70D35D00-036E-084E-94B1-CE9B30336E96}"/>
              </a:ext>
            </a:extLst>
          </p:cNvPr>
          <p:cNvSpPr txBox="1"/>
          <p:nvPr/>
        </p:nvSpPr>
        <p:spPr>
          <a:xfrm>
            <a:off x="7460401" y="5883535"/>
            <a:ext cx="434207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cs typeface="Calibri"/>
              </a:rPr>
              <a:t>Center for Theory of Change </a:t>
            </a:r>
          </a:p>
          <a:p>
            <a:r>
              <a:rPr lang="en-US" sz="1200">
                <a:ea typeface="+mn-lt"/>
                <a:cs typeface="+mn-lt"/>
                <a:hlinkClick r:id="rId2"/>
              </a:rPr>
              <a:t>How Does Theory of Change Work? - Theory of Change Community</a:t>
            </a:r>
            <a:endParaRPr lang="en-US" sz="1200"/>
          </a:p>
        </p:txBody>
      </p:sp>
    </p:spTree>
    <p:extLst>
      <p:ext uri="{BB962C8B-B14F-4D97-AF65-F5344CB8AC3E}">
        <p14:creationId xmlns:p14="http://schemas.microsoft.com/office/powerpoint/2010/main" val="3274717889"/>
      </p:ext>
    </p:extLst>
  </p:cSld>
  <p:clrMapOvr>
    <a:masterClrMapping/>
  </p:clrMapOvr>
</p:sld>
</file>

<file path=ppt/theme/theme1.xml><?xml version="1.0" encoding="utf-8"?>
<a:theme xmlns:a="http://schemas.openxmlformats.org/drawingml/2006/main" name="TAP Template">
  <a:themeElements>
    <a:clrScheme name="Custom 11">
      <a:dk1>
        <a:sysClr val="windowText" lastClr="000000"/>
      </a:dk1>
      <a:lt1>
        <a:sysClr val="window" lastClr="FFFFFF"/>
      </a:lt1>
      <a:dk2>
        <a:srgbClr val="002060"/>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AP Template" id="{E34AECF8-65DE-4AE7-A5B8-E1B14231ABDD}" vid="{11E73DD6-D110-4344-B3FB-DD184B0871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ategory xmlns="7471d3ce-8476-4655-a0cd-8164d994cefe">Webinar</Category>
    <SharedWithUsers xmlns="c42bdd84-917d-4884-89c3-c751295d8e16">
      <UserInfo>
        <DisplayName>Yoon, Steven S. (CDC/DDPHSIS/CGH/DGHT)</DisplayName>
        <AccountId>111</AccountId>
        <AccountType/>
      </UserInfo>
      <UserInfo>
        <DisplayName>Lozano, Briana V. (CDC/DDPHSIS/CGH/DGHT)</DisplayName>
        <AccountId>21</AccountId>
        <AccountType/>
      </UserInfo>
      <UserInfo>
        <DisplayName>Wuhib, Tadesse (CDC/DDPHSIS/CGH/DGHT)</DisplayName>
        <AccountId>171</AccountId>
        <AccountType/>
      </UserInfo>
      <UserInfo>
        <DisplayName>Murie, Lisa (CDC/DDPHSIS/CGH/DGHT)</DisplayName>
        <AccountId>81</AccountId>
        <AccountType/>
      </UserInfo>
      <UserInfo>
        <DisplayName>Kariuki, James M. (CDC/DDPHSIS/CGH/DGHT)</DisplayName>
        <AccountId>64</AccountId>
        <AccountType/>
      </UserInfo>
      <UserInfo>
        <DisplayName>Manders, Eric-Jan (CDC/DDPHSIS/CGH/DGHT)</DisplayName>
        <AccountId>72</AccountId>
        <AccountType/>
      </UserInfo>
      <UserInfo>
        <DisplayName>Tolentino, Herman (CDC/DDPHSIS/CGH/DGHT)</DisplayName>
        <AccountId>102</AccountId>
        <AccountType/>
      </UserInfo>
      <UserInfo>
        <DisplayName>De Kerorguen, Nicolas (CDC/DDPHSIS/CGH/DGHT) (CTR)</DisplayName>
        <AccountId>52</AccountId>
        <AccountType/>
      </UserInfo>
      <UserInfo>
        <DisplayName>Norwood, Katherine (CDC/DDPHSIS/CGH/DGHT)</DisplayName>
        <AccountId>87</AccountId>
        <AccountType/>
      </UserInfo>
      <UserInfo>
        <DisplayName>Bryde, Lisa (CDC/DDPHSIS/CGH/DGHT) (CTR)</DisplayName>
        <AccountId>153</AccountId>
        <AccountType/>
      </UserInfo>
      <UserInfo>
        <DisplayName>MacGregor, Jan (CDC/DDPHSIS/CGH/DGHT) (CTR)</DisplayName>
        <AccountId>19</AccountId>
        <AccountType/>
      </UserInfo>
      <UserInfo>
        <DisplayName>Zagar, Terence R. (CDC/DDPHSIS/CGH/DGHT) (CTR)</DisplayName>
        <AccountId>120</AccountId>
        <AccountType/>
      </UserInfo>
      <UserInfo>
        <DisplayName>Dolan, Dana (CDC/DDPHSIS/CGH/DGHT) (CTR)</DisplayName>
        <AccountId>17</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544013A502FBD43BCDFCD12E2740ECE" ma:contentTypeVersion="12" ma:contentTypeDescription="Create a new document." ma:contentTypeScope="" ma:versionID="4e001e63f3f847f664d5e8b528beb8b1">
  <xsd:schema xmlns:xsd="http://www.w3.org/2001/XMLSchema" xmlns:xs="http://www.w3.org/2001/XMLSchema" xmlns:p="http://schemas.microsoft.com/office/2006/metadata/properties" xmlns:ns2="7471d3ce-8476-4655-a0cd-8164d994cefe" xmlns:ns3="c42bdd84-917d-4884-89c3-c751295d8e16" targetNamespace="http://schemas.microsoft.com/office/2006/metadata/properties" ma:root="true" ma:fieldsID="2496c45fbbb244630995c3d594400ac9" ns2:_="" ns3:_="">
    <xsd:import namespace="7471d3ce-8476-4655-a0cd-8164d994cefe"/>
    <xsd:import namespace="c42bdd84-917d-4884-89c3-c751295d8e16"/>
    <xsd:element name="properties">
      <xsd:complexType>
        <xsd:sequence>
          <xsd:element name="documentManagement">
            <xsd:complexType>
              <xsd:all>
                <xsd:element ref="ns2:Category" minOccurs="0"/>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71d3ce-8476-4655-a0cd-8164d994cefe" elementFormDefault="qualified">
    <xsd:import namespace="http://schemas.microsoft.com/office/2006/documentManagement/types"/>
    <xsd:import namespace="http://schemas.microsoft.com/office/infopath/2007/PartnerControls"/>
    <xsd:element name="Category" ma:index="4" nillable="true" ma:displayName="Category" ma:default="Webinar" ma:format="Dropdown" ma:internalName="Category" ma:readOnly="false">
      <xsd:simpleType>
        <xsd:restriction base="dms:Choice">
          <xsd:enumeration value="Webinar"/>
          <xsd:enumeration value="Training Material"/>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42bdd84-917d-4884-89c3-c751295d8e1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1C3F004-6275-400C-82BA-CDEB59F6467D}">
  <ds:schemaRefs>
    <ds:schemaRef ds:uri="7471d3ce-8476-4655-a0cd-8164d994cefe"/>
    <ds:schemaRef ds:uri="c42bdd84-917d-4884-89c3-c751295d8e1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AF0FFEA-0460-430A-AAE5-3CC27EC6EB05}">
  <ds:schemaRefs>
    <ds:schemaRef ds:uri="7471d3ce-8476-4655-a0cd-8164d994cefe"/>
    <ds:schemaRef ds:uri="c42bdd84-917d-4884-89c3-c751295d8e1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372E2AA-B14D-482B-ABB0-DED0E74F1E0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992</TotalTime>
  <Words>23954</Words>
  <Application>Microsoft Office PowerPoint</Application>
  <PresentationFormat>Widescreen</PresentationFormat>
  <Paragraphs>2431</Paragraphs>
  <Slides>185</Slides>
  <Notes>83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185</vt:i4>
      </vt:variant>
    </vt:vector>
  </HeadingPairs>
  <TitlesOfParts>
    <vt:vector size="195" baseType="lpstr">
      <vt:lpstr>Arial</vt:lpstr>
      <vt:lpstr>Arial Narrow</vt:lpstr>
      <vt:lpstr>Arial,Sans-Serif</vt:lpstr>
      <vt:lpstr>Calibri</vt:lpstr>
      <vt:lpstr>Palatino Linotype</vt:lpstr>
      <vt:lpstr>Roboto</vt:lpstr>
      <vt:lpstr>Verdana</vt:lpstr>
      <vt:lpstr>Wingdings</vt:lpstr>
      <vt:lpstr>Wingdings,Sans-Serif</vt:lpstr>
      <vt:lpstr>TAP Template</vt:lpstr>
      <vt:lpstr>PowerPoint Presentation</vt:lpstr>
      <vt:lpstr>Welcome</vt:lpstr>
      <vt:lpstr>Admin</vt:lpstr>
      <vt:lpstr>Ice breaker (see speaker notes)</vt:lpstr>
      <vt:lpstr>Course structure</vt:lpstr>
      <vt:lpstr>Core competencies </vt:lpstr>
      <vt:lpstr>Module 00 Terms and concepts  </vt:lpstr>
      <vt:lpstr>Module 00: Quick starting survey</vt:lpstr>
      <vt:lpstr>Definition of project management</vt:lpstr>
      <vt:lpstr>Why is strong project management important?</vt:lpstr>
      <vt:lpstr>Project Management Knowledge Areas</vt:lpstr>
      <vt:lpstr>The Iron Triangle </vt:lpstr>
      <vt:lpstr>How does the iron triangle relate to core functions</vt:lpstr>
      <vt:lpstr>How does the iron triangle relate to core functions</vt:lpstr>
      <vt:lpstr>What do we mean by facilitating functions</vt:lpstr>
      <vt:lpstr>Stakeholder management</vt:lpstr>
      <vt:lpstr>Human Resource (HR) management</vt:lpstr>
      <vt:lpstr>What makes a good project manager</vt:lpstr>
      <vt:lpstr>Communications management </vt:lpstr>
      <vt:lpstr>Risk management</vt:lpstr>
      <vt:lpstr>Definition of digital health</vt:lpstr>
      <vt:lpstr>Digital health as a component of health systems strengthening</vt:lpstr>
      <vt:lpstr>Digitization vs Digital Transformation</vt:lpstr>
      <vt:lpstr>Characteristics of the four types of  digital health implementation projects</vt:lpstr>
      <vt:lpstr>Reflecting on the four types of digital  health project:</vt:lpstr>
      <vt:lpstr>Activity: fill in the gaps</vt:lpstr>
      <vt:lpstr>PowerPoint Presentation</vt:lpstr>
      <vt:lpstr>Module 00: Quick survey</vt:lpstr>
      <vt:lpstr>Module 00 Terms and concepts  </vt:lpstr>
      <vt:lpstr>Module 01 Software development, implementation, and project lifecycles  </vt:lpstr>
      <vt:lpstr>Software development life cycle (SDLC)</vt:lpstr>
      <vt:lpstr>Software development:            Waterfall                 vs.            Agile methods  </vt:lpstr>
      <vt:lpstr>Software development:  Blended approach using waterfall and agile</vt:lpstr>
      <vt:lpstr>PM checklist: SDLC</vt:lpstr>
      <vt:lpstr>Implementation life cycle</vt:lpstr>
      <vt:lpstr>Project management life-cycle  </vt:lpstr>
      <vt:lpstr>Project management life-cycle  </vt:lpstr>
      <vt:lpstr>Activity: mini board game</vt:lpstr>
      <vt:lpstr>Module 01: Quick survey</vt:lpstr>
      <vt:lpstr>Module 01 Software development, implementation, and project lifecycles  </vt:lpstr>
      <vt:lpstr>Module 02 Planning for success  </vt:lpstr>
      <vt:lpstr>Preparation template</vt:lpstr>
      <vt:lpstr>Defining success</vt:lpstr>
      <vt:lpstr>Activity:</vt:lpstr>
      <vt:lpstr>Possible answer</vt:lpstr>
      <vt:lpstr>Why is documentation key to  successful project management?</vt:lpstr>
      <vt:lpstr>The Project Charter</vt:lpstr>
      <vt:lpstr>CDC TAP: Project Charter template</vt:lpstr>
      <vt:lpstr>PM Checklist: Project charter</vt:lpstr>
      <vt:lpstr>Key aspects of governance in project management that contribute to project success</vt:lpstr>
      <vt:lpstr>Good governance: stakeholder definition</vt:lpstr>
      <vt:lpstr>Good governance: RACI</vt:lpstr>
      <vt:lpstr>Good governance: coordination of  multiple stakeholders</vt:lpstr>
      <vt:lpstr>Tools available to support stakeholder coordination</vt:lpstr>
      <vt:lpstr>Good governance: scope management</vt:lpstr>
      <vt:lpstr>Good governance: decision making</vt:lpstr>
      <vt:lpstr>Introducing our case study</vt:lpstr>
      <vt:lpstr>Activity: good governance role play</vt:lpstr>
      <vt:lpstr>Activity: feedback on role play (10 mins)</vt:lpstr>
      <vt:lpstr>Project planning</vt:lpstr>
      <vt:lpstr>Project planning:  Project Plan vs Gantt Chart </vt:lpstr>
      <vt:lpstr>Project Plan template</vt:lpstr>
      <vt:lpstr>Project Plan</vt:lpstr>
      <vt:lpstr>PM Checklist: Project plan</vt:lpstr>
      <vt:lpstr>Gantt Charts</vt:lpstr>
      <vt:lpstr>Gantt Chart template</vt:lpstr>
      <vt:lpstr>PM Checklist: Gantt chart</vt:lpstr>
      <vt:lpstr>Budget Planning</vt:lpstr>
      <vt:lpstr>Budgeting: Quotes / estimates</vt:lpstr>
      <vt:lpstr>Budgeting: exchange rates and inflation</vt:lpstr>
      <vt:lpstr>Budgeting: cost categories</vt:lpstr>
      <vt:lpstr>CDC budget template</vt:lpstr>
      <vt:lpstr>PM Checklist: budgeting</vt:lpstr>
      <vt:lpstr>Basic risk management</vt:lpstr>
      <vt:lpstr>Basic risk management template</vt:lpstr>
      <vt:lpstr>Risk management</vt:lpstr>
      <vt:lpstr>Risk management</vt:lpstr>
      <vt:lpstr>Risk management</vt:lpstr>
      <vt:lpstr>Change Management template</vt:lpstr>
      <vt:lpstr>Documentation change management</vt:lpstr>
      <vt:lpstr>Quality documentation</vt:lpstr>
      <vt:lpstr>Activity: filing</vt:lpstr>
      <vt:lpstr>Communication</vt:lpstr>
      <vt:lpstr>Communication</vt:lpstr>
      <vt:lpstr>Communications plan</vt:lpstr>
      <vt:lpstr>PM Checklist: communications plan</vt:lpstr>
      <vt:lpstr>Module 02: Quick survey</vt:lpstr>
      <vt:lpstr>Module 02 Planning for success  </vt:lpstr>
      <vt:lpstr>Module 04 Project monitoring &amp; evaluation</vt:lpstr>
      <vt:lpstr>Monitoring vs evaluation</vt:lpstr>
      <vt:lpstr>Project health checks</vt:lpstr>
      <vt:lpstr>Project health checks </vt:lpstr>
      <vt:lpstr>Activity</vt:lpstr>
      <vt:lpstr>Activity feedback  (10 mins)</vt:lpstr>
      <vt:lpstr>Logframes</vt:lpstr>
      <vt:lpstr>Logframes</vt:lpstr>
      <vt:lpstr>Logframes</vt:lpstr>
      <vt:lpstr>Theory of change</vt:lpstr>
      <vt:lpstr>Theory of change </vt:lpstr>
      <vt:lpstr>PowerPoint Presentation</vt:lpstr>
      <vt:lpstr>SMART indicators</vt:lpstr>
      <vt:lpstr>SMART indicators</vt:lpstr>
      <vt:lpstr>Activity: SMART indicators  (15 mins)</vt:lpstr>
      <vt:lpstr>Module 04: Quick survey</vt:lpstr>
      <vt:lpstr>Module 04 Project monitoring &amp; evaluation</vt:lpstr>
      <vt:lpstr>Module 05 Design and develop phase</vt:lpstr>
      <vt:lpstr>Design and development plan</vt:lpstr>
      <vt:lpstr>Analyze  Understanding the current and future state</vt:lpstr>
      <vt:lpstr>  </vt:lpstr>
      <vt:lpstr>  </vt:lpstr>
      <vt:lpstr>  </vt:lpstr>
      <vt:lpstr>BA tools and techniques process diagrams</vt:lpstr>
      <vt:lpstr>  </vt:lpstr>
      <vt:lpstr>  </vt:lpstr>
      <vt:lpstr>  </vt:lpstr>
      <vt:lpstr>  </vt:lpstr>
      <vt:lpstr>  </vt:lpstr>
      <vt:lpstr>  </vt:lpstr>
      <vt:lpstr>Activity:  Software requirements   (15 mins + 10mins) </vt:lpstr>
      <vt:lpstr>  </vt:lpstr>
      <vt:lpstr>Hardware and infrastructure requirements</vt:lpstr>
      <vt:lpstr>HIS PM Toolkit template</vt:lpstr>
      <vt:lpstr>Activity:  Hardware and infrastructure requirements</vt:lpstr>
      <vt:lpstr>Activity feedback:  Hardware and infrastructure requirements</vt:lpstr>
      <vt:lpstr>Design</vt:lpstr>
      <vt:lpstr>Develop </vt:lpstr>
      <vt:lpstr>PM Checklist: Design and Develop</vt:lpstr>
      <vt:lpstr>Module 05: Quick survey</vt:lpstr>
      <vt:lpstr>Module 05 Design and develop phase</vt:lpstr>
      <vt:lpstr>Module 06 Test and implement phase</vt:lpstr>
      <vt:lpstr>Testing and Implementation Plan</vt:lpstr>
      <vt:lpstr>Quality Assurance (QA) vs Testing </vt:lpstr>
      <vt:lpstr>Quality Assurance (QA) vs Testing </vt:lpstr>
      <vt:lpstr>Testing phases</vt:lpstr>
      <vt:lpstr>Testing roles and skill sets</vt:lpstr>
      <vt:lpstr>Tester roles and skill sets</vt:lpstr>
      <vt:lpstr>Test plan and schedule</vt:lpstr>
      <vt:lpstr>Test case </vt:lpstr>
      <vt:lpstr>Test case example: login to system</vt:lpstr>
      <vt:lpstr>Test case example: search for and create a patient record</vt:lpstr>
      <vt:lpstr>User Acceptance Testing (UAT) </vt:lpstr>
      <vt:lpstr>Who is involved in UAT </vt:lpstr>
      <vt:lpstr>How: UAT activities</vt:lpstr>
      <vt:lpstr>Activity: UAT   (15 mins) </vt:lpstr>
      <vt:lpstr>  </vt:lpstr>
      <vt:lpstr>PM Checklist: Testing and UAT</vt:lpstr>
      <vt:lpstr>Implementation </vt:lpstr>
      <vt:lpstr>Implementation schedule</vt:lpstr>
      <vt:lpstr>Capacity strengthening requirements</vt:lpstr>
      <vt:lpstr>Training considerations</vt:lpstr>
      <vt:lpstr>Training plan</vt:lpstr>
      <vt:lpstr>Activity: 10 mins + 10 mins</vt:lpstr>
      <vt:lpstr>PM Checklist: Implementation  </vt:lpstr>
      <vt:lpstr>Module 06: Quick survey</vt:lpstr>
      <vt:lpstr>Module 06 Test and implement</vt:lpstr>
      <vt:lpstr>Module 07 Compliance</vt:lpstr>
      <vt:lpstr>What do we mean by compliance</vt:lpstr>
      <vt:lpstr>Core areas of compliance in  digital health projects</vt:lpstr>
      <vt:lpstr>High priority government compliance for project managers</vt:lpstr>
      <vt:lpstr>Funder compliance</vt:lpstr>
      <vt:lpstr>Activity  (15 mins + 10 mins)</vt:lpstr>
      <vt:lpstr>Module 03: Quick survey</vt:lpstr>
      <vt:lpstr>Module 07 Compliance</vt:lpstr>
      <vt:lpstr>Module 08 System transition and project closeout</vt:lpstr>
      <vt:lpstr>System transition and project closeout </vt:lpstr>
      <vt:lpstr>Activity:</vt:lpstr>
      <vt:lpstr>Key characteristics of a sustainable system transition</vt:lpstr>
      <vt:lpstr>System transition</vt:lpstr>
      <vt:lpstr>PM Checklist: system transition</vt:lpstr>
      <vt:lpstr>PM Checklist: system transition</vt:lpstr>
      <vt:lpstr>Project closeout process</vt:lpstr>
      <vt:lpstr>Project closeout: archive and  disseminate project documentation</vt:lpstr>
      <vt:lpstr>Project closeout: documentation</vt:lpstr>
      <vt:lpstr>Project closeout: collate evaluation information and lessons learned</vt:lpstr>
      <vt:lpstr>Project closeout: why is collating,  documenting, and disseminating lessons learned important</vt:lpstr>
      <vt:lpstr>Project closeout: final funder  administration and reporting</vt:lpstr>
      <vt:lpstr>Project closeout: final narrative report </vt:lpstr>
      <vt:lpstr>Project closeout: CDC awards</vt:lpstr>
      <vt:lpstr>PM Checklist: project closeout   </vt:lpstr>
      <vt:lpstr>Module 07: Quick survey</vt:lpstr>
      <vt:lpstr>Module 08 System transition and project closeout</vt:lpstr>
      <vt:lpstr>Module 08 System transition and project closeout</vt:lpstr>
      <vt:lpstr>Course Evaluation </vt:lpstr>
      <vt:lpstr>Reflection (45 mins) </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Wilmore, Sridevi (CDC/DDPHSIS/CGH/DGHT)</dc:creator>
  <cp:lastModifiedBy>Jacqueline Deelstra</cp:lastModifiedBy>
  <cp:revision>768</cp:revision>
  <dcterms:created xsi:type="dcterms:W3CDTF">2021-03-17T14:32:48Z</dcterms:created>
  <dcterms:modified xsi:type="dcterms:W3CDTF">2025-09-24T17:35:22Z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2021-03-17T14:55:04Z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ab9a9bab-c06c-4b39-8c71-32d37480bb2e</vt:lpwstr>
  </property>
  <property fmtid="{D5CDD505-2E9C-101B-9397-08002B2CF9AE}" pid="8" name="MSIP_Label_7b94a7b8-f06c-4dfe-bdcc-9b548fd58c31_ContentBits">
    <vt:lpwstr>0</vt:lpwstr>
  </property>
  <property fmtid="{D5CDD505-2E9C-101B-9397-08002B2CF9AE}" pid="9" name="ContentTypeId">
    <vt:lpwstr>0x0101002544013A502FBD43BCDFCD12E2740ECE</vt:lpwstr>
  </property>
  <property fmtid="{D5CDD505-2E9C-101B-9397-08002B2CF9AE}" pid="10" name="MSIP_Label_27860cfc-4c84-46be-848a-dfbe37dbcc58_Enabled">
    <vt:lpwstr>true</vt:lpwstr>
  </property>
  <property fmtid="{D5CDD505-2E9C-101B-9397-08002B2CF9AE}" pid="11" name="MSIP_Label_27860cfc-4c84-46be-848a-dfbe37dbcc58_SetDate">
    <vt:lpwstr>2025-09-24T17:35:21Z</vt:lpwstr>
  </property>
  <property fmtid="{D5CDD505-2E9C-101B-9397-08002B2CF9AE}" pid="12" name="MSIP_Label_27860cfc-4c84-46be-848a-dfbe37dbcc58_Method">
    <vt:lpwstr>Standard</vt:lpwstr>
  </property>
  <property fmtid="{D5CDD505-2E9C-101B-9397-08002B2CF9AE}" pid="13" name="MSIP_Label_27860cfc-4c84-46be-848a-dfbe37dbcc58_Name">
    <vt:lpwstr>PATH-Internal</vt:lpwstr>
  </property>
  <property fmtid="{D5CDD505-2E9C-101B-9397-08002B2CF9AE}" pid="14" name="MSIP_Label_27860cfc-4c84-46be-848a-dfbe37dbcc58_SiteId">
    <vt:lpwstr>29ca3f4f-6d67-49a5-a001-e1db48252717</vt:lpwstr>
  </property>
  <property fmtid="{D5CDD505-2E9C-101B-9397-08002B2CF9AE}" pid="15" name="MSIP_Label_27860cfc-4c84-46be-848a-dfbe37dbcc58_ActionId">
    <vt:lpwstr>b1fae9e2-ac7c-483b-bb1c-d410e15978af</vt:lpwstr>
  </property>
  <property fmtid="{D5CDD505-2E9C-101B-9397-08002B2CF9AE}" pid="16" name="MSIP_Label_27860cfc-4c84-46be-848a-dfbe37dbcc58_ContentBits">
    <vt:lpwstr>0</vt:lpwstr>
  </property>
  <property fmtid="{D5CDD505-2E9C-101B-9397-08002B2CF9AE}" pid="17" name="MSIP_Label_27860cfc-4c84-46be-848a-dfbe37dbcc58_Tag">
    <vt:lpwstr>10, 3, 0, 1</vt:lpwstr>
  </property>
</Properties>
</file>