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72" r:id="rId2"/>
  </p:sldIdLst>
  <p:sldSz cx="45720000" cy="35204400"/>
  <p:notesSz cx="9220200" cy="6934200"/>
  <p:defaultTextStyle>
    <a:defPPr>
      <a:defRPr lang="en-US"/>
    </a:defPPr>
    <a:lvl1pPr marL="0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1pPr>
    <a:lvl2pPr marL="2050540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2pPr>
    <a:lvl3pPr marL="4101085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3pPr>
    <a:lvl4pPr marL="6151625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4pPr>
    <a:lvl5pPr marL="8202170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5pPr>
    <a:lvl6pPr marL="10252710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6pPr>
    <a:lvl7pPr marL="12303250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7pPr>
    <a:lvl8pPr marL="14353795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8pPr>
    <a:lvl9pPr marL="16404335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044" userDrawn="1">
          <p15:clr>
            <a:srgbClr val="A4A3A4"/>
          </p15:clr>
        </p15:guide>
        <p15:guide id="2" pos="98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52A2227-BB75-1BE3-2F06-A8C3BFE2ED56}" name="Tara Petronio" initials="TP" userId="Tara Petronio" providerId="None"/>
  <p188:author id="{704A46DB-64BF-EF47-DB10-E8128B265696}" name="Ana Otero" initials="AO" userId="S::aotero@path.org::bf820465-3340-4cf6-8e66-f90a045a8e5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nes, Kyla" initials="JK" lastIdx="2" clrIdx="0">
    <p:extLst>
      <p:ext uri="{19B8F6BF-5375-455C-9EA6-DF929625EA0E}">
        <p15:presenceInfo xmlns:p15="http://schemas.microsoft.com/office/powerpoint/2012/main" userId="S-1-5-21-1559300689-131104032-281947949-340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D6AB"/>
    <a:srgbClr val="A6A6A6"/>
    <a:srgbClr val="E4A286"/>
    <a:srgbClr val="EFEBE9"/>
    <a:srgbClr val="DDD9D4"/>
    <a:srgbClr val="BDB5AB"/>
    <a:srgbClr val="E9EEF2"/>
    <a:srgbClr val="000000"/>
    <a:srgbClr val="F0F0F0"/>
    <a:srgbClr val="B3A2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50" autoAdjust="0"/>
    <p:restoredTop sz="95226" autoAdjust="0"/>
  </p:normalViewPr>
  <p:slideViewPr>
    <p:cSldViewPr>
      <p:cViewPr varScale="1">
        <p:scale>
          <a:sx n="22" d="100"/>
          <a:sy n="22" d="100"/>
        </p:scale>
        <p:origin x="2076" y="54"/>
      </p:cViewPr>
      <p:guideLst>
        <p:guide orient="horz" pos="13044"/>
        <p:guide pos="982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8/10/relationships/authors" Target="authors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ra Petronio" userId="38410602524_tp_box_2" providerId="OAuth2" clId="{96A95975-A6BE-4984-B49E-3349A4584182}"/>
    <pc:docChg chg="modSld">
      <pc:chgData name="Tara Petronio" userId="38410602524_tp_box_2" providerId="OAuth2" clId="{96A95975-A6BE-4984-B49E-3349A4584182}" dt="2026-07-23T19:12:08.995" v="0"/>
      <pc:docMkLst>
        <pc:docMk/>
      </pc:docMkLst>
      <pc:sldChg chg="addSp">
        <pc:chgData name="Tara Petronio" userId="38410602524_tp_box_2" providerId="OAuth2" clId="{96A95975-A6BE-4984-B49E-3349A4584182}" dt="2026-07-23T19:12:08.995" v="0"/>
        <pc:sldMkLst>
          <pc:docMk/>
          <pc:sldMk cId="2345439689" sldId="272"/>
        </pc:sldMkLst>
        <pc:picChg chg="add">
          <ac:chgData name="Tara Petronio" userId="38410602524_tp_box_2" providerId="OAuth2" clId="{96A95975-A6BE-4984-B49E-3349A4584182}" dt="2026-07-23T19:12:08.995" v="0"/>
          <ac:picMkLst>
            <pc:docMk/>
            <pc:sldMk cId="2345439689" sldId="272"/>
            <ac:picMk id="50" creationId="{E80F8C1B-D0B5-77B4-88AD-96E8031445BB}"/>
          </ac:picMkLst>
        </pc:picChg>
      </pc:sldChg>
    </pc:docChg>
  </pc:docChgLst>
  <pc:docChgLst>
    <pc:chgData name="Tara Petronio" userId="b35201ff-9d6e-46e9-8b09-618d8c38c189" providerId="ADAL" clId="{96A95975-A6BE-4984-B49E-3349A4584182}"/>
    <pc:docChg chg="undo custSel mod modSld">
      <pc:chgData name="Tara Petronio" userId="b35201ff-9d6e-46e9-8b09-618d8c38c189" providerId="ADAL" clId="{96A95975-A6BE-4984-B49E-3349A4584182}" dt="2026-07-24T18:48:42.164" v="2"/>
      <pc:docMkLst>
        <pc:docMk/>
      </pc:docMkLst>
      <pc:sldChg chg="modSp mod">
        <pc:chgData name="Tara Petronio" userId="b35201ff-9d6e-46e9-8b09-618d8c38c189" providerId="ADAL" clId="{96A95975-A6BE-4984-B49E-3349A4584182}" dt="2026-07-24T18:48:11.804" v="1" actId="1076"/>
        <pc:sldMkLst>
          <pc:docMk/>
          <pc:sldMk cId="2345439689" sldId="272"/>
        </pc:sldMkLst>
        <pc:picChg chg="mod">
          <ac:chgData name="Tara Petronio" userId="b35201ff-9d6e-46e9-8b09-618d8c38c189" providerId="ADAL" clId="{96A95975-A6BE-4984-B49E-3349A4584182}" dt="2026-07-24T18:48:11.804" v="1" actId="1076"/>
          <ac:picMkLst>
            <pc:docMk/>
            <pc:sldMk cId="2345439689" sldId="272"/>
            <ac:picMk id="50" creationId="{E80F8C1B-D0B5-77B4-88AD-96E8031445B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421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1pPr>
    <a:lvl2pPr marL="2050540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2pPr>
    <a:lvl3pPr marL="4101085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3pPr>
    <a:lvl4pPr marL="6151625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4pPr>
    <a:lvl5pPr marL="8202170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5pPr>
    <a:lvl6pPr marL="10252710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6pPr>
    <a:lvl7pPr marL="12303250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7pPr>
    <a:lvl8pPr marL="14353795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8pPr>
    <a:lvl9pPr marL="16404335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29000" y="10913379"/>
            <a:ext cx="388620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858018" y="19714476"/>
            <a:ext cx="320039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286000" y="8097024"/>
            <a:ext cx="19888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3545795" y="8097024"/>
            <a:ext cx="19888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676400" y="3566702"/>
            <a:ext cx="42519600" cy="29664886"/>
          </a:xfrm>
          <a:custGeom>
            <a:avLst/>
            <a:gdLst/>
            <a:ahLst/>
            <a:cxnLst/>
            <a:rect l="l" t="t" r="r" b="b"/>
            <a:pathLst>
              <a:path w="9140825" h="6549390">
                <a:moveTo>
                  <a:pt x="87790" y="0"/>
                </a:moveTo>
                <a:lnTo>
                  <a:pt x="44170" y="750"/>
                </a:lnTo>
                <a:lnTo>
                  <a:pt x="4996" y="20253"/>
                </a:lnTo>
                <a:lnTo>
                  <a:pt x="66" y="63602"/>
                </a:lnTo>
                <a:lnTo>
                  <a:pt x="0" y="6485457"/>
                </a:lnTo>
                <a:lnTo>
                  <a:pt x="656" y="6504795"/>
                </a:lnTo>
                <a:lnTo>
                  <a:pt x="20159" y="6543969"/>
                </a:lnTo>
                <a:lnTo>
                  <a:pt x="68261" y="6549014"/>
                </a:lnTo>
                <a:lnTo>
                  <a:pt x="9077090" y="6548966"/>
                </a:lnTo>
                <a:lnTo>
                  <a:pt x="9122527" y="6543058"/>
                </a:lnTo>
                <a:lnTo>
                  <a:pt x="9140158" y="6501051"/>
                </a:lnTo>
                <a:lnTo>
                  <a:pt x="9140599" y="63602"/>
                </a:lnTo>
                <a:lnTo>
                  <a:pt x="9139943" y="44263"/>
                </a:lnTo>
                <a:lnTo>
                  <a:pt x="9120439" y="5089"/>
                </a:lnTo>
                <a:lnTo>
                  <a:pt x="9072337" y="45"/>
                </a:lnTo>
                <a:lnTo>
                  <a:pt x="87790" y="0"/>
                </a:lnTo>
                <a:close/>
              </a:path>
            </a:pathLst>
          </a:custGeom>
          <a:solidFill>
            <a:srgbClr val="DDD9D4"/>
          </a:solidFill>
        </p:spPr>
        <p:txBody>
          <a:bodyPr wrap="square" lIns="0" tIns="0" rIns="0" bIns="0" rtlCol="0"/>
          <a:lstStyle/>
          <a:p>
            <a:endParaRPr sz="3822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86018" y="1408188"/>
            <a:ext cx="411479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86018" y="8097024"/>
            <a:ext cx="411479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5544818" y="32740092"/>
            <a:ext cx="14630395" cy="12426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286000" y="32740092"/>
            <a:ext cx="10515600" cy="12426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2918400" y="32740092"/>
            <a:ext cx="10515600" cy="12426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941864">
        <a:defRPr>
          <a:latin typeface="+mn-lt"/>
          <a:ea typeface="+mn-ea"/>
          <a:cs typeface="+mn-cs"/>
        </a:defRPr>
      </a:lvl2pPr>
      <a:lvl3pPr marL="3883728">
        <a:defRPr>
          <a:latin typeface="+mn-lt"/>
          <a:ea typeface="+mn-ea"/>
          <a:cs typeface="+mn-cs"/>
        </a:defRPr>
      </a:lvl3pPr>
      <a:lvl4pPr marL="5825593">
        <a:defRPr>
          <a:latin typeface="+mn-lt"/>
          <a:ea typeface="+mn-ea"/>
          <a:cs typeface="+mn-cs"/>
        </a:defRPr>
      </a:lvl4pPr>
      <a:lvl5pPr marL="7767457">
        <a:defRPr>
          <a:latin typeface="+mn-lt"/>
          <a:ea typeface="+mn-ea"/>
          <a:cs typeface="+mn-cs"/>
        </a:defRPr>
      </a:lvl5pPr>
      <a:lvl6pPr marL="9709320">
        <a:defRPr>
          <a:latin typeface="+mn-lt"/>
          <a:ea typeface="+mn-ea"/>
          <a:cs typeface="+mn-cs"/>
        </a:defRPr>
      </a:lvl6pPr>
      <a:lvl7pPr marL="11651184">
        <a:defRPr>
          <a:latin typeface="+mn-lt"/>
          <a:ea typeface="+mn-ea"/>
          <a:cs typeface="+mn-cs"/>
        </a:defRPr>
      </a:lvl7pPr>
      <a:lvl8pPr marL="13593049">
        <a:defRPr>
          <a:latin typeface="+mn-lt"/>
          <a:ea typeface="+mn-ea"/>
          <a:cs typeface="+mn-cs"/>
        </a:defRPr>
      </a:lvl8pPr>
      <a:lvl9pPr marL="155349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941864">
        <a:defRPr>
          <a:latin typeface="+mn-lt"/>
          <a:ea typeface="+mn-ea"/>
          <a:cs typeface="+mn-cs"/>
        </a:defRPr>
      </a:lvl2pPr>
      <a:lvl3pPr marL="3883728">
        <a:defRPr>
          <a:latin typeface="+mn-lt"/>
          <a:ea typeface="+mn-ea"/>
          <a:cs typeface="+mn-cs"/>
        </a:defRPr>
      </a:lvl3pPr>
      <a:lvl4pPr marL="5825593">
        <a:defRPr>
          <a:latin typeface="+mn-lt"/>
          <a:ea typeface="+mn-ea"/>
          <a:cs typeface="+mn-cs"/>
        </a:defRPr>
      </a:lvl4pPr>
      <a:lvl5pPr marL="7767457">
        <a:defRPr>
          <a:latin typeface="+mn-lt"/>
          <a:ea typeface="+mn-ea"/>
          <a:cs typeface="+mn-cs"/>
        </a:defRPr>
      </a:lvl5pPr>
      <a:lvl6pPr marL="9709320">
        <a:defRPr>
          <a:latin typeface="+mn-lt"/>
          <a:ea typeface="+mn-ea"/>
          <a:cs typeface="+mn-cs"/>
        </a:defRPr>
      </a:lvl6pPr>
      <a:lvl7pPr marL="11651184">
        <a:defRPr>
          <a:latin typeface="+mn-lt"/>
          <a:ea typeface="+mn-ea"/>
          <a:cs typeface="+mn-cs"/>
        </a:defRPr>
      </a:lvl7pPr>
      <a:lvl8pPr marL="13593049">
        <a:defRPr>
          <a:latin typeface="+mn-lt"/>
          <a:ea typeface="+mn-ea"/>
          <a:cs typeface="+mn-cs"/>
        </a:defRPr>
      </a:lvl8pPr>
      <a:lvl9pPr marL="155349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E80F8C1B-D0B5-77B4-88AD-96E803144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19999" cy="3520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439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1404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9250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Higgins, Deborah</dc:creator>
  <cp:lastModifiedBy>Tara Petronio</cp:lastModifiedBy>
  <cp:revision>294</cp:revision>
  <cp:lastPrinted>2023-02-08T18:39:47Z</cp:lastPrinted>
  <dcterms:created xsi:type="dcterms:W3CDTF">2018-02-27T11:53:39Z</dcterms:created>
  <dcterms:modified xsi:type="dcterms:W3CDTF">2026-07-24T18:48:46Z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2017-11-30T00:00:00Z</vt:filetime>
  </property>
  <property fmtid="{D5CDD505-2E9C-101B-9397-08002B2CF9AE}" pid="3" name="LastSaved">
    <vt:filetime>2018-02-27T00:00:00Z</vt:filetime>
  </property>
</Properties>
</file>