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6.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7.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7" r:id="rId2"/>
    <p:sldMasterId id="2147483674" r:id="rId3"/>
    <p:sldMasterId id="2147483724" r:id="rId4"/>
    <p:sldMasterId id="2147483813" r:id="rId5"/>
    <p:sldMasterId id="2147483837" r:id="rId6"/>
    <p:sldMasterId id="2147483904" r:id="rId7"/>
  </p:sldMasterIdLst>
  <p:notesMasterIdLst>
    <p:notesMasterId r:id="rId35"/>
  </p:notesMasterIdLst>
  <p:sldIdLst>
    <p:sldId id="2147375718" r:id="rId8"/>
    <p:sldId id="2147480874" r:id="rId9"/>
    <p:sldId id="2147480881" r:id="rId10"/>
    <p:sldId id="2147480875" r:id="rId11"/>
    <p:sldId id="2147480896" r:id="rId12"/>
    <p:sldId id="2147480877" r:id="rId13"/>
    <p:sldId id="273" r:id="rId14"/>
    <p:sldId id="2147481819" r:id="rId15"/>
    <p:sldId id="2147481820" r:id="rId16"/>
    <p:sldId id="2147480882" r:id="rId17"/>
    <p:sldId id="2147480878" r:id="rId18"/>
    <p:sldId id="2147480912" r:id="rId19"/>
    <p:sldId id="2147481828" r:id="rId20"/>
    <p:sldId id="2147481822" r:id="rId21"/>
    <p:sldId id="2147480883" r:id="rId22"/>
    <p:sldId id="2147480884" r:id="rId23"/>
    <p:sldId id="2147481833" r:id="rId24"/>
    <p:sldId id="2147480885" r:id="rId25"/>
    <p:sldId id="2147480886" r:id="rId26"/>
    <p:sldId id="2147481829" r:id="rId27"/>
    <p:sldId id="2147480887" r:id="rId28"/>
    <p:sldId id="2147481834" r:id="rId29"/>
    <p:sldId id="2147481831" r:id="rId30"/>
    <p:sldId id="2147480888" r:id="rId31"/>
    <p:sldId id="2147481832" r:id="rId32"/>
    <p:sldId id="2147480894" r:id="rId33"/>
    <p:sldId id="214748089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uh1Ahcu4I63DVTSOw7YhA==" hashData="FtiMwrlpSky3/VaEqnCW8elfsI/mfUS7xdTSpCYqkj8RHNdqVxqq6KakLElRhBJQn4jKLa2lwNEfuNtHTevtEA=="/>
  <p:extLst>
    <p:ext uri="{521415D9-36F7-43E2-AB2F-B90AF26B5E84}">
      <p14:sectionLst xmlns:p14="http://schemas.microsoft.com/office/powerpoint/2010/main">
        <p14:section name="Default Section" id="{435B957F-D6A5-44E1-81BC-025020BC2724}">
          <p14:sldIdLst>
            <p14:sldId id="2147375718"/>
            <p14:sldId id="2147480874"/>
            <p14:sldId id="2147480881"/>
            <p14:sldId id="2147480875"/>
            <p14:sldId id="2147480896"/>
            <p14:sldId id="2147480877"/>
            <p14:sldId id="273"/>
            <p14:sldId id="2147481819"/>
            <p14:sldId id="2147481820"/>
            <p14:sldId id="2147480882"/>
            <p14:sldId id="2147480878"/>
            <p14:sldId id="2147480912"/>
            <p14:sldId id="2147481828"/>
            <p14:sldId id="2147481822"/>
            <p14:sldId id="2147480883"/>
            <p14:sldId id="2147480884"/>
            <p14:sldId id="2147481833"/>
            <p14:sldId id="2147480885"/>
            <p14:sldId id="2147480886"/>
            <p14:sldId id="2147481829"/>
            <p14:sldId id="2147480887"/>
            <p14:sldId id="2147481834"/>
            <p14:sldId id="2147481831"/>
            <p14:sldId id="2147480888"/>
            <p14:sldId id="2147481832"/>
            <p14:sldId id="2147480894"/>
          </p14:sldIdLst>
        </p14:section>
        <p14:section name="Summary" id="{03C060D1-1FF0-483E-822E-F8C86C251F67}">
          <p14:sldIdLst>
            <p14:sldId id="21474808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900C7-7DCC-40A3-B34D-3C26DCA7974B}" v="20" dt="2026-02-09T16:40:36.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79257" autoAdjust="0"/>
  </p:normalViewPr>
  <p:slideViewPr>
    <p:cSldViewPr snapToGrid="0">
      <p:cViewPr varScale="1">
        <p:scale>
          <a:sx n="81" d="100"/>
          <a:sy n="81" d="100"/>
        </p:scale>
        <p:origin x="1644" y="96"/>
      </p:cViewPr>
      <p:guideLst/>
    </p:cSldViewPr>
  </p:slideViewPr>
  <p:notesTextViewPr>
    <p:cViewPr>
      <p:scale>
        <a:sx n="100" d="100"/>
        <a:sy n="100" d="100"/>
      </p:scale>
      <p:origin x="0" y="0"/>
    </p:cViewPr>
  </p:notesTextViewPr>
  <p:notesViewPr>
    <p:cSldViewPr snapToGrid="0">
      <p:cViewPr varScale="1">
        <p:scale>
          <a:sx n="84" d="100"/>
          <a:sy n="84" d="100"/>
        </p:scale>
        <p:origin x="319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66BE6-CF97-4E6A-BC14-8894EF2B7AAF}"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24F90-F3FF-40A9-8E2D-080BC7F76753}" type="slidenum">
              <a:rPr lang="en-US" smtClean="0"/>
              <a:t>‹#›</a:t>
            </a:fld>
            <a:endParaRPr lang="en-US"/>
          </a:p>
        </p:txBody>
      </p:sp>
    </p:spTree>
    <p:extLst>
      <p:ext uri="{BB962C8B-B14F-4D97-AF65-F5344CB8AC3E}">
        <p14:creationId xmlns:p14="http://schemas.microsoft.com/office/powerpoint/2010/main" val="100445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xtranet.who.int/prequal/vaccines/p/abrysvo"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824F90-F3FF-40A9-8E2D-080BC7F76753}" type="slidenum">
              <a:rPr lang="en-US" smtClean="0"/>
              <a:t>1</a:t>
            </a:fld>
            <a:endParaRPr lang="en-US"/>
          </a:p>
        </p:txBody>
      </p:sp>
    </p:spTree>
    <p:extLst>
      <p:ext uri="{BB962C8B-B14F-4D97-AF65-F5344CB8AC3E}">
        <p14:creationId xmlns:p14="http://schemas.microsoft.com/office/powerpoint/2010/main" val="2993593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824F90-F3FF-40A9-8E2D-080BC7F76753}" type="slidenum">
              <a:rPr lang="en-US" smtClean="0"/>
              <a:t>10</a:t>
            </a:fld>
            <a:endParaRPr lang="en-US"/>
          </a:p>
        </p:txBody>
      </p:sp>
    </p:spTree>
    <p:extLst>
      <p:ext uri="{BB962C8B-B14F-4D97-AF65-F5344CB8AC3E}">
        <p14:creationId xmlns:p14="http://schemas.microsoft.com/office/powerpoint/2010/main" val="3916154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let's move on to SAGE, which stands for the Strategic Advisory Group of Experts on Immunization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SAGE is the principal advisory group to WHO on vaccine policy.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group consists of 15 rotating members who are not WHO employees. </a:t>
            </a:r>
            <a:endParaRPr lang="en-US" b="0" i="0"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C4245"/>
                </a:solidFill>
                <a:effectLst/>
                <a:highlight>
                  <a:srgbClr val="FFFFFF"/>
                </a:highlight>
                <a:latin typeface="Noto Sans" panose="020B0502040504020204" pitchFamily="34" charset="0"/>
              </a:rPr>
              <a:t>Members represent a broad range of disciplines encompassing many aspects of immunization and vaccines, including epidemiology, pediatrics, immunology, drug regulation, program management, health-care administration, health economics, and vaccine safety.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SAGE’s recommendations are given to the WHO director general for final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SAGE decisions are published as WHO Vaccine Position Papers on the optimal use of vaccine in the </a:t>
            </a:r>
            <a:r>
              <a:rPr lang="en-US" i="1" dirty="0"/>
              <a:t>Weekly Epidemiological Record</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SAGE recommendation for a vaccine is a necessary step in the policy pathway for many LMICs.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also a requirement for Gavi and UNICEF to buy and supply vaccines, respectively.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093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SAGE was informed about an RSV immunization product for the first time in 2016.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SAGE also received updates on RSV in October 2022 and at that time, recommended the formation of an official RSV working group, which was subsequently organized.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 March 2024, SAGE was updated on the recent licensure and introduction of the long-acting monoclonal antibody (</a:t>
            </a:r>
            <a:r>
              <a:rPr lang="en-US" b="0" dirty="0" err="1"/>
              <a:t>nirsevimab</a:t>
            </a:r>
            <a:r>
              <a:rPr lang="en-US" b="0" dirty="0"/>
              <a:t> produced by AstraZeneca/Sanofi) and the maternal vaccine </a:t>
            </a:r>
            <a:r>
              <a:rPr lang="en-US" dirty="0"/>
              <a:t>(produced by Pfizer, Inc.), </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 September 2024, SAGE made a decision to recommend that all countries introduce RSV immunization—via maternal vaccination and/or long-acting monoclonal antibody—for the prevention of severe RSV disease in young infants.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15" dirty="0">
                <a:solidFill>
                  <a:schemeClr val="tx1"/>
                </a:solidFill>
                <a:effectLst/>
                <a:latin typeface="Segoe UI" panose="020B0502040204020203" pitchFamily="34" charset="0"/>
                <a:ea typeface="Calibri" panose="020F0502020204030204" pitchFamily="34" charset="0"/>
              </a:rPr>
              <a:t>In May 2025, WHO published its first-ever position paper outlining these recommendations to protect children from RSV</a:t>
            </a:r>
            <a:r>
              <a:rPr lang="en-US" sz="1200" b="0" i="0" kern="1200" dirty="0">
                <a:solidFill>
                  <a:schemeClr val="tx1"/>
                </a:solidFill>
                <a:effectLst/>
                <a:latin typeface="+mn-lt"/>
                <a:ea typeface="+mn-ea"/>
                <a:cs typeface="+mn-cs"/>
              </a:rPr>
              <a:t>.</a:t>
            </a:r>
            <a:endParaRPr lang="en-US" b="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359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F30D4-4B4D-5B30-5D6C-052C3AF56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D32BD-2A8E-C7CA-9C8B-A7C3F5028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51208-0EF0-7294-0D29-42033DB29225}"/>
              </a:ext>
            </a:extLst>
          </p:cNvPr>
          <p:cNvSpPr>
            <a:spLocks noGrp="1"/>
          </p:cNvSpPr>
          <p:nvPr>
            <p:ph type="body" idx="1"/>
          </p:nvPr>
        </p:nvSpPr>
        <p:spPr/>
        <p:txBody>
          <a:bodyPr/>
          <a:lstStyle/>
          <a:p>
            <a:pPr marL="171450" indent="-171450">
              <a:buFont typeface="Arial" panose="020B0604020202020204" pitchFamily="34" charset="0"/>
              <a:buChar char="•"/>
            </a:pPr>
            <a:r>
              <a:rPr lang="en-US" dirty="0"/>
              <a:t>So the overarching recommendation from SAGE is that all countries are recommended to introduce immunization products for the prevention of severe RSV disease in infants but that decisions to include either product in an immunization program should consider cost, financing, supply, anticipated coverage and feasibility of implementation within the existing health system.</a:t>
            </a:r>
            <a:endParaRPr lang="en-US" dirty="0">
              <a:ea typeface="Calibri"/>
              <a:cs typeface="Calibri"/>
            </a:endParaRPr>
          </a:p>
          <a:p>
            <a:pPr marL="171450" indent="-171450">
              <a:buFont typeface="Arial" panose="020B0604020202020204" pitchFamily="34" charset="0"/>
              <a:buChar char="•"/>
            </a:pPr>
            <a:r>
              <a:rPr lang="en-US" dirty="0"/>
              <a:t>Also, SAGE recommends that both products can be co-administered with vaccines normally given at the same time.</a:t>
            </a:r>
            <a:endParaRPr lang="en-US" dirty="0">
              <a:ea typeface="Calibri"/>
              <a:cs typeface="Calibri"/>
            </a:endParaRPr>
          </a:p>
          <a:p>
            <a:pPr marL="171450" indent="-171450">
              <a:buFont typeface="Arial" panose="020B0604020202020204" pitchFamily="34" charset="0"/>
              <a:buChar char="•"/>
            </a:pPr>
            <a:r>
              <a:rPr lang="en-US" dirty="0"/>
              <a:t>And, just to reiterate, that countries will need to look at RSV seasonality epidemiology and other programmatic factors to decide on year-round or seasonal immunization approaches. </a:t>
            </a:r>
            <a:endParaRPr lang="en-US" dirty="0">
              <a:cs typeface="+mn-lt"/>
            </a:endParaRPr>
          </a:p>
          <a:p>
            <a:pPr marL="171450" indent="-171450">
              <a:buFont typeface="Arial" panose="020B0604020202020204" pitchFamily="34" charset="0"/>
              <a:buChar char="•"/>
            </a:pPr>
            <a:r>
              <a:rPr lang="en-US" b="0" dirty="0">
                <a:ea typeface="Calibri"/>
                <a:cs typeface="+mn-lt"/>
              </a:rPr>
              <a:t>WHO’s full position paper was published in May 2025. </a:t>
            </a:r>
            <a:endParaRPr lang="en-US" b="0" dirty="0">
              <a:ea typeface="Calibri"/>
              <a:cs typeface="Calibri"/>
            </a:endParaRPr>
          </a:p>
        </p:txBody>
      </p:sp>
      <p:sp>
        <p:nvSpPr>
          <p:cNvPr id="4" name="Slide Number Placeholder 3">
            <a:extLst>
              <a:ext uri="{FF2B5EF4-FFF2-40B4-BE49-F238E27FC236}">
                <a16:creationId xmlns:a16="http://schemas.microsoft.com/office/drawing/2014/main" id="{6FDFE618-DAF4-0BE7-BBB9-FF7691483F08}"/>
              </a:ext>
            </a:extLst>
          </p:cNvPr>
          <p:cNvSpPr>
            <a:spLocks noGrp="1"/>
          </p:cNvSpPr>
          <p:nvPr>
            <p:ph type="sldNum" sz="quarter" idx="5"/>
          </p:nvPr>
        </p:nvSpPr>
        <p:spPr/>
        <p:txBody>
          <a:bodyPr/>
          <a:lstStyle/>
          <a:p>
            <a:fld id="{F11A3028-A739-446F-852A-F60FBA1699D6}" type="slidenum">
              <a:rPr lang="en-US" smtClean="0"/>
              <a:t>13</a:t>
            </a:fld>
            <a:endParaRPr lang="en-US"/>
          </a:p>
        </p:txBody>
      </p:sp>
    </p:spTree>
    <p:extLst>
      <p:ext uri="{BB962C8B-B14F-4D97-AF65-F5344CB8AC3E}">
        <p14:creationId xmlns:p14="http://schemas.microsoft.com/office/powerpoint/2010/main" val="3976407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72AD2-AF78-4CFA-8837-DA1F2220D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6BE50-A29C-846D-4FBB-DB85B5C6F7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0B439-9E50-9AE7-C54D-820125F64201}"/>
              </a:ext>
            </a:extLst>
          </p:cNvPr>
          <p:cNvSpPr>
            <a:spLocks noGrp="1"/>
          </p:cNvSpPr>
          <p:nvPr>
            <p:ph type="body" idx="1"/>
          </p:nvPr>
        </p:nvSpPr>
        <p:spPr/>
        <p:txBody>
          <a:bodyPr/>
          <a:lstStyle/>
          <a:p>
            <a:endParaRPr lang="en-US" dirty="0"/>
          </a:p>
          <a:p>
            <a:r>
              <a:rPr lang="en-US" b="0" dirty="0"/>
              <a:t>Regarding the maternal vaccine specifically,</a:t>
            </a:r>
            <a:r>
              <a:rPr lang="en-US" dirty="0"/>
              <a:t> </a:t>
            </a:r>
            <a:r>
              <a:rPr lang="en-US" b="0" dirty="0"/>
              <a:t> WHO recommends a single dose in the third trimester of pregnancy, as defined in local context.</a:t>
            </a:r>
            <a:endParaRPr lang="en-US" b="0" dirty="0">
              <a:ea typeface="Calibri"/>
              <a:cs typeface="Calibri"/>
            </a:endParaRPr>
          </a:p>
          <a:p>
            <a:pPr marL="294005" indent="-294005">
              <a:buFont typeface="Arial" panose="020B0604020202020204" pitchFamily="34" charset="0"/>
              <a:buChar char="•"/>
            </a:pPr>
            <a:r>
              <a:rPr lang="en-US" dirty="0"/>
              <a:t>In most settings, the third trimester starts at 28 weeks gestational age. </a:t>
            </a:r>
            <a:endParaRPr lang="en-US" dirty="0">
              <a:ea typeface="Calibri"/>
              <a:cs typeface="Calibri"/>
            </a:endParaRPr>
          </a:p>
          <a:p>
            <a:pPr marL="294005" indent="-294005">
              <a:buFont typeface="Arial" panose="020B0604020202020204" pitchFamily="34" charset="0"/>
              <a:buChar char="•"/>
            </a:pPr>
            <a:r>
              <a:rPr lang="en-US" dirty="0"/>
              <a:t>The recommendation allows for some flexibility if the third trimester is defined differently in a certain context. For instance, in some contexts, it’s as early as from 27 weeks. </a:t>
            </a:r>
            <a:endParaRPr lang="en-US" dirty="0">
              <a:ea typeface="Calibri" panose="020F0502020204030204"/>
              <a:cs typeface="Calibri" panose="020F0502020204030204"/>
            </a:endParaRPr>
          </a:p>
          <a:p>
            <a:pPr marL="0" indent="0">
              <a:buFont typeface="Arial" panose="020B0604020202020204" pitchFamily="34" charset="0"/>
              <a:buNone/>
            </a:pPr>
            <a:r>
              <a:rPr lang="en-US" dirty="0">
                <a:solidFill>
                  <a:srgbClr val="000000"/>
                </a:solidFill>
                <a:latin typeface="Corbel" panose="020B0503020204020204"/>
              </a:rPr>
              <a:t>WHO also recommends no upper gestational age limit for vaccination, except for pregnant people in active labor.</a:t>
            </a:r>
          </a:p>
          <a:p>
            <a:pPr marL="0" indent="0">
              <a:buFont typeface="Arial" panose="020B0604020202020204" pitchFamily="34" charset="0"/>
              <a:buNone/>
            </a:pPr>
            <a:endParaRPr lang="en-US" dirty="0">
              <a:solidFill>
                <a:srgbClr val="000000"/>
              </a:solidFill>
              <a:latin typeface="Corbel" panose="020B0503020204020204"/>
            </a:endParaRPr>
          </a:p>
          <a:p>
            <a:r>
              <a:rPr lang="en-US" sz="1200" b="0" dirty="0">
                <a:effectLst/>
                <a:ea typeface="Calibri"/>
              </a:rPr>
              <a:t>For countries deciding to use the monoclonal antibody</a:t>
            </a:r>
            <a:r>
              <a:rPr lang="en-US" sz="1200" dirty="0">
                <a:effectLst/>
                <a:ea typeface="Calibri"/>
              </a:rPr>
              <a:t>, SAGE recommends a single birth dose to all infants </a:t>
            </a:r>
            <a:r>
              <a:rPr lang="en-US" dirty="0">
                <a:solidFill>
                  <a:srgbClr val="000000"/>
                </a:solidFill>
                <a:latin typeface="Corbel" panose="020B0503020204020204"/>
              </a:rPr>
              <a:t>at birth or at the sooner</a:t>
            </a: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 </a:t>
            </a:r>
            <a:r>
              <a:rPr lang="en-US" dirty="0">
                <a:solidFill>
                  <a:srgbClr val="000000"/>
                </a:solidFill>
                <a:latin typeface="Corbel" panose="020B0503020204020204"/>
              </a:rPr>
              <a:t>opportunity thereafter for countries opting to use a year round approach, but also recommends that for those countries who opt for a seasonal approach that the </a:t>
            </a:r>
            <a:r>
              <a:rPr lang="en-US" dirty="0" err="1">
                <a:solidFill>
                  <a:srgbClr val="000000"/>
                </a:solidFill>
                <a:latin typeface="Corbel" panose="020B0503020204020204"/>
              </a:rPr>
              <a:t>mAbs</a:t>
            </a:r>
            <a:r>
              <a:rPr lang="en-US" dirty="0">
                <a:solidFill>
                  <a:srgbClr val="000000"/>
                </a:solidFill>
                <a:latin typeface="Corbel" panose="020B0503020204020204"/>
              </a:rPr>
              <a:t> is administered to infants born just prior to the onset or during the RSV season.  </a:t>
            </a:r>
          </a:p>
          <a:p>
            <a:pPr marL="171450" indent="-171450">
              <a:buFont typeface="Arial" panose="020B0604020202020204" pitchFamily="34" charset="0"/>
              <a:buChar char="•"/>
            </a:pPr>
            <a:r>
              <a:rPr lang="en-US" dirty="0">
                <a:solidFill>
                  <a:srgbClr val="000000"/>
                </a:solidFill>
                <a:latin typeface="Corbel" panose="020B0503020204020204"/>
              </a:rPr>
              <a:t>The recommendations also include considerations for countries to also chose to immunize older infants who were born out of the RSV season up to 12 months of age, based on local context. </a:t>
            </a:r>
            <a:r>
              <a:rPr lang="en-US" sz="1200" dirty="0">
                <a:effectLst/>
                <a:ea typeface="Calibri"/>
              </a:rPr>
              <a:t> </a:t>
            </a:r>
            <a:endParaRPr lang="en-US" sz="1200" dirty="0">
              <a:effectLst/>
              <a:ea typeface="Calibri"/>
              <a:cs typeface="Calibri"/>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rPr>
              <a:t>SAGE also noted with concern the limited availability and high cost of the monoclonal antibody, which will seriously limit global access and equity. </a:t>
            </a:r>
            <a:endParaRPr lang="en-US" sz="1200" b="0" i="0" u="none" strike="noStrike" baseline="0" dirty="0">
              <a:solidFill>
                <a:srgbClr val="000000"/>
              </a:solidFill>
              <a:ea typeface="Calibri"/>
              <a:cs typeface="Calibri"/>
            </a:endParaRPr>
          </a:p>
          <a:p>
            <a:pPr>
              <a:lnSpc>
                <a:spcPct val="107000"/>
              </a:lnSpc>
            </a:pPr>
            <a:endParaRPr lang="en-US" dirty="0">
              <a:latin typeface="Calibri"/>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0984A4D9-C30F-72F9-42B0-38C53D3C2472}"/>
              </a:ext>
            </a:extLst>
          </p:cNvPr>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415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824F90-F3FF-40A9-8E2D-080BC7F76753}" type="slidenum">
              <a:rPr lang="en-US" smtClean="0"/>
              <a:t>15</a:t>
            </a:fld>
            <a:endParaRPr lang="en-US"/>
          </a:p>
        </p:txBody>
      </p:sp>
    </p:spTree>
    <p:extLst>
      <p:ext uri="{BB962C8B-B14F-4D97-AF65-F5344CB8AC3E}">
        <p14:creationId xmlns:p14="http://schemas.microsoft.com/office/powerpoint/2010/main" val="3558439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exactly is WHO prequalification, or “PQ”? </a:t>
            </a:r>
          </a:p>
          <a:p>
            <a:pPr marL="171450" indent="-171450">
              <a:buFont typeface="Arial" panose="020B0604020202020204" pitchFamily="34" charset="0"/>
              <a:buChar char="•"/>
            </a:pPr>
            <a:r>
              <a:rPr lang="en-US" dirty="0"/>
              <a:t>This is a process that started in 1987 on the request of </a:t>
            </a:r>
            <a:r>
              <a:rPr lang="en-CH" dirty="0"/>
              <a:t>UN procurement agencies like </a:t>
            </a:r>
            <a:r>
              <a:rPr lang="en-US" dirty="0"/>
              <a:t>UNICEF and the Pan American Health Organization (PAHO) to evaluate the quality, safety, and efficacy of immunization products.</a:t>
            </a:r>
          </a:p>
          <a:p>
            <a:pPr marL="628650" lvl="1" indent="-171450">
              <a:buFont typeface="Arial" panose="020B0604020202020204" pitchFamily="34" charset="0"/>
              <a:buChar char="•"/>
            </a:pPr>
            <a:r>
              <a:rPr lang="en-US" dirty="0"/>
              <a:t>To date, the PQ process has been conducted for over 150 vaccines, including most recently for COVID-19 vaccines. </a:t>
            </a:r>
          </a:p>
          <a:p>
            <a:pPr marL="171450" lvl="0" indent="-171450">
              <a:buFont typeface="Arial" panose="020B0604020202020204" pitchFamily="34" charset="0"/>
              <a:buChar char="•"/>
            </a:pPr>
            <a:r>
              <a:rPr lang="en-US" dirty="0"/>
              <a:t>PQ facilitates registration of immunization products in LMICs and countries have come to rely on the independence and thoroughness of WHO PQ assessment</a:t>
            </a:r>
            <a:r>
              <a:rPr lang="en-CH" dirty="0"/>
              <a:t>.</a:t>
            </a:r>
            <a:r>
              <a:rPr lang="en-US" dirty="0"/>
              <a:t> </a:t>
            </a:r>
          </a:p>
          <a:p>
            <a:pPr marL="171450" lvl="0" indent="-171450">
              <a:buFont typeface="Arial" panose="020B0604020202020204" pitchFamily="34" charset="0"/>
              <a:buChar char="•"/>
            </a:pPr>
            <a:r>
              <a:rPr lang="en-CH" dirty="0"/>
              <a:t>I</a:t>
            </a:r>
            <a:r>
              <a:rPr lang="en-US" dirty="0" err="1"/>
              <a:t>mportantly</a:t>
            </a:r>
            <a:r>
              <a:rPr lang="en-US" dirty="0"/>
              <a:t>, UNICEF cannot buy and G</a:t>
            </a:r>
            <a:r>
              <a:rPr lang="en-CH" dirty="0"/>
              <a:t>avi</a:t>
            </a:r>
            <a:r>
              <a:rPr lang="en-US" dirty="0"/>
              <a:t> cannot fund immunization products until after they have been prequalified.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439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3C4245"/>
                </a:solidFill>
                <a:effectLst/>
                <a:latin typeface="Noto Sans" panose="020B0502040504020204" pitchFamily="34" charset="0"/>
              </a:rPr>
              <a:t>On 12 March 2025, the World Health Organization (WHO) prequalified the </a:t>
            </a:r>
            <a:r>
              <a:rPr lang="en-US" b="0" i="0" u="none" strike="noStrike" dirty="0">
                <a:solidFill>
                  <a:srgbClr val="3C4245"/>
                </a:solidFill>
                <a:effectLst/>
                <a:latin typeface="Noto Sans" panose="020B0502040504020204" pitchFamily="34" charset="0"/>
                <a:hlinkClick r:id="rId3"/>
              </a:rPr>
              <a:t>first maternal respiratory syncytial virus (RSV) vaccine</a:t>
            </a:r>
            <a:r>
              <a:rPr lang="en-US" b="0" i="0" dirty="0">
                <a:solidFill>
                  <a:srgbClr val="3C4245"/>
                </a:solidFill>
                <a:effectLst/>
                <a:latin typeface="Noto Sans" panose="020B0502040504020204" pitchFamily="34" charset="0"/>
              </a:rPr>
              <a:t> to protect infants. The prequalification applies to the single-dose vial presentation for the vaccine.</a:t>
            </a:r>
          </a:p>
          <a:p>
            <a:pPr marL="171450" indent="-171450" algn="l">
              <a:buFont typeface="Arial" panose="020B0604020202020204" pitchFamily="34" charset="0"/>
              <a:buChar char="•"/>
            </a:pPr>
            <a:r>
              <a:rPr lang="en-US" b="0" i="0" dirty="0">
                <a:solidFill>
                  <a:srgbClr val="3C4245"/>
                </a:solidFill>
                <a:effectLst/>
                <a:latin typeface="Noto Sans" panose="020B0502040504020204" pitchFamily="34" charset="0"/>
              </a:rPr>
              <a:t>Prequalification is a pre-requisite for financial support from Gavi, the Vaccine Alliance, and for vaccine purchases by UN agencies such as UNICEF. </a:t>
            </a:r>
          </a:p>
          <a:p>
            <a:pPr marL="171450" indent="-171450" algn="l">
              <a:buFont typeface="Arial" panose="020B0604020202020204" pitchFamily="34" charset="0"/>
              <a:buChar char="•"/>
            </a:pPr>
            <a:r>
              <a:rPr lang="en-US" b="0" i="0" dirty="0">
                <a:solidFill>
                  <a:srgbClr val="3C4245"/>
                </a:solidFill>
                <a:effectLst/>
                <a:latin typeface="Noto Sans" panose="020B0502040504020204" pitchFamily="34" charset="0"/>
              </a:rPr>
              <a:t>In June 2025, Gavi committed to opening a funding window to support introduction of the maternal vaccine.</a:t>
            </a:r>
          </a:p>
          <a:p>
            <a:pPr marL="171450" indent="-171450" algn="l">
              <a:buFont typeface="Arial" panose="020B0604020202020204" pitchFamily="34" charset="0"/>
              <a:buChar char="•"/>
            </a:pPr>
            <a:r>
              <a:rPr lang="en-US" b="0" i="0" dirty="0">
                <a:solidFill>
                  <a:srgbClr val="3C4245"/>
                </a:solidFill>
                <a:effectLst/>
                <a:latin typeface="Noto Sans" panose="020B0502040504020204" pitchFamily="34" charset="0"/>
              </a:rPr>
              <a:t>A multi-dose vial presentation of the maternal RSV vaccine is in development and will also need to undergo the WHO prequalification process on the road to global market entry.</a:t>
            </a:r>
            <a:br>
              <a:rPr lang="en-US" dirty="0"/>
            </a:br>
            <a:endParaRPr lang="en-US" b="0" i="0" dirty="0">
              <a:solidFill>
                <a:srgbClr val="3C4245"/>
              </a:solidFill>
              <a:effectLst/>
              <a:latin typeface="Noto Sans" panose="020B0502040504020204" pitchFamily="34" charset="0"/>
            </a:endParaRPr>
          </a:p>
          <a:p>
            <a:pPr>
              <a:buNone/>
            </a:pPr>
            <a:br>
              <a:rPr lang="en-US" dirty="0"/>
            </a:br>
            <a:endParaRPr lang="en-US" dirty="0"/>
          </a:p>
        </p:txBody>
      </p:sp>
      <p:sp>
        <p:nvSpPr>
          <p:cNvPr id="4" name="Slide Number Placeholder 3"/>
          <p:cNvSpPr>
            <a:spLocks noGrp="1"/>
          </p:cNvSpPr>
          <p:nvPr>
            <p:ph type="sldNum" sz="quarter" idx="5"/>
          </p:nvPr>
        </p:nvSpPr>
        <p:spPr/>
        <p:txBody>
          <a:bodyPr/>
          <a:lstStyle/>
          <a:p>
            <a:fld id="{CC824F90-F3FF-40A9-8E2D-080BC7F76753}" type="slidenum">
              <a:rPr lang="en-US" smtClean="0"/>
              <a:t>17</a:t>
            </a:fld>
            <a:endParaRPr lang="en-US"/>
          </a:p>
        </p:txBody>
      </p:sp>
    </p:spTree>
    <p:extLst>
      <p:ext uri="{BB962C8B-B14F-4D97-AF65-F5344CB8AC3E}">
        <p14:creationId xmlns:p14="http://schemas.microsoft.com/office/powerpoint/2010/main" val="2457542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t>PQ starts with the manufacturer submitting a dossier of the vaccine to the PQ unit for scientific review.  </a:t>
            </a:r>
          </a:p>
          <a:p>
            <a:pPr marL="628650" lvl="1" indent="-171450">
              <a:buFont typeface="Arial" panose="020B0604020202020204" pitchFamily="34" charset="0"/>
              <a:buChar char="•"/>
              <a:defRPr/>
            </a:pPr>
            <a:r>
              <a:rPr lang="en-US" dirty="0"/>
              <a:t>This includes data such as how the dose of the product was selected and what the results of the pivotal clinical trial were in terms of efficacy and safety.   </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PQ unit will consult with national regulatory authorities that have authorized the vaccine.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the vaccine has been licensed by a so-called stringent regulatory authority</a:t>
            </a:r>
            <a:r>
              <a:rPr lang="en-CH" dirty="0"/>
              <a:t> (SRA)</a:t>
            </a:r>
            <a:r>
              <a:rPr lang="en-US" dirty="0"/>
              <a:t> such as the US Food and Drug Administration or the European Medicines Agency, then PQ will often accept the assessment of the SRA</a:t>
            </a:r>
            <a:r>
              <a:rPr lang="en-CH" dirty="0"/>
              <a:t>.</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H" dirty="0"/>
              <a:t>I</a:t>
            </a:r>
            <a:r>
              <a:rPr lang="en-US" dirty="0"/>
              <a:t>f authorization has been by a</a:t>
            </a:r>
            <a:r>
              <a:rPr lang="en-CH" dirty="0"/>
              <a:t>n NRA that is considered at Maturity Level 3</a:t>
            </a:r>
            <a:r>
              <a:rPr lang="en-US" dirty="0"/>
              <a:t> </a:t>
            </a:r>
            <a:r>
              <a:rPr lang="en-CH" dirty="0"/>
              <a:t>and above</a:t>
            </a:r>
            <a:r>
              <a:rPr lang="en-US" dirty="0"/>
              <a:t>, reflecting a stable, well-functioning, and integrated regulatory system capable of effective oversight and quality assurance,</a:t>
            </a:r>
            <a:r>
              <a:rPr lang="en-CH" dirty="0"/>
              <a:t> but it is not considered an SRA, </a:t>
            </a:r>
            <a:r>
              <a:rPr lang="en-US" dirty="0"/>
              <a:t>the PQ process will involve more extensive work, including testing of samples and auditing of the manufacturing facilities.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Depending on whether the vaccine was authorized by a SRA or not, the PQ process can take 120 to 300 days to complete</a:t>
            </a:r>
            <a:r>
              <a:rPr lang="en-CH" dirty="0"/>
              <a:t>.</a:t>
            </a:r>
            <a:r>
              <a:rPr lang="en-US" dirty="0"/>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029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 the main PQ process is similar to that of a regulatory authority, an additional step within the PQ process is called programmatic suitability for PQ.  </a:t>
            </a:r>
          </a:p>
          <a:p>
            <a:pPr marL="171450" indent="-171450">
              <a:buFont typeface="Arial" panose="020B0604020202020204" pitchFamily="34" charset="0"/>
              <a:buChar char="•"/>
            </a:pPr>
            <a:r>
              <a:rPr lang="en-US" dirty="0"/>
              <a:t>The programmatic suitability component ensures that the vaccines can be used safely and effectively in LMICs given the constraints of their immunization systems. </a:t>
            </a:r>
          </a:p>
          <a:p>
            <a:pPr marL="171450" indent="-171450">
              <a:buFont typeface="Arial" panose="020B0604020202020204" pitchFamily="34" charset="0"/>
              <a:buChar char="•"/>
            </a:pPr>
            <a:r>
              <a:rPr lang="en-US" dirty="0"/>
              <a:t>Mandatory and critical criteria are involved in the programmatic suitability assessment . </a:t>
            </a:r>
          </a:p>
          <a:p>
            <a:pPr marL="628650" lvl="1" indent="-171450">
              <a:buFont typeface="Arial" panose="020B0604020202020204" pitchFamily="34" charset="0"/>
              <a:buChar char="•"/>
            </a:pPr>
            <a:r>
              <a:rPr lang="en-US" dirty="0"/>
              <a:t>For example, vaccines must be available in </a:t>
            </a:r>
            <a:r>
              <a:rPr lang="en-US" dirty="0" err="1"/>
              <a:t>autodisable</a:t>
            </a:r>
            <a:r>
              <a:rPr lang="en-US" dirty="0"/>
              <a:t> syringes in LMICs.  </a:t>
            </a:r>
          </a:p>
          <a:p>
            <a:pPr marL="628650" lvl="1" indent="-171450">
              <a:buFont typeface="Arial" panose="020B0604020202020204" pitchFamily="34" charset="0"/>
              <a:buChar char="•"/>
            </a:pPr>
            <a:r>
              <a:rPr lang="en-US" dirty="0"/>
              <a:t>The current maternal RSV vaccine is a prefilled syringe that is not </a:t>
            </a:r>
            <a:r>
              <a:rPr lang="en-US" dirty="0" err="1"/>
              <a:t>autodisable</a:t>
            </a:r>
            <a:r>
              <a:rPr lang="en-US" dirty="0"/>
              <a:t>, so is, thereby, not yet programmatically suitable for PQ.  </a:t>
            </a:r>
          </a:p>
          <a:p>
            <a:pPr marL="628650" lvl="1" indent="-171450">
              <a:buFont typeface="Arial" panose="020B0604020202020204" pitchFamily="34" charset="0"/>
              <a:buChar char="•"/>
            </a:pPr>
            <a:r>
              <a:rPr lang="en-US" dirty="0"/>
              <a:t>To address this, the manufacturer, Pfizer, has developed a single-dose vial formulation that can be used with an auto disable syringe to draw up the sterile water diluent for reconstitution. Then the needle is added to the same syringe to administer the vaccine.  </a:t>
            </a:r>
          </a:p>
          <a:p>
            <a:pPr marL="628650" lvl="1" indent="-171450">
              <a:buFont typeface="Arial" panose="020B0604020202020204" pitchFamily="34" charset="0"/>
              <a:buChar char="•"/>
            </a:pPr>
            <a:r>
              <a:rPr lang="en-US" dirty="0"/>
              <a:t>This single-dose vial formulation</a:t>
            </a:r>
            <a:r>
              <a:rPr lang="en-US" b="1" dirty="0"/>
              <a:t> </a:t>
            </a:r>
            <a:r>
              <a:rPr lang="en-US" b="0" dirty="0"/>
              <a:t>is now authorized by various regulatory authorities and prequalified by WHO. </a:t>
            </a:r>
          </a:p>
          <a:p>
            <a:pPr marL="628650" lvl="1" indent="-171450">
              <a:buFont typeface="Arial" panose="020B0604020202020204" pitchFamily="34" charset="0"/>
              <a:buChar char="•"/>
            </a:pPr>
            <a:r>
              <a:rPr lang="en-US" dirty="0"/>
              <a:t>Pfizer has also partnered with the Gates Foundation to develop a multidose vial (MDV) formulation that will ultimately be the formulation preferred in LMICs.  This MDV is anticipated to be ready for PQ in 2026.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72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module, we discuss global and country policy and financing issues related to RSV prevention in young infants.</a:t>
            </a:r>
          </a:p>
          <a:p>
            <a:pPr marL="171450" indent="-171450">
              <a:buFont typeface="Arial" panose="020B0604020202020204" pitchFamily="34" charset="0"/>
              <a:buChar char="•"/>
            </a:pPr>
            <a:r>
              <a:rPr lang="en-US" dirty="0"/>
              <a:t>We will first discuss the drivers affecting vaccine introduction timelines and explain why prevention products are often introduced later in LMICs compared to HICs.</a:t>
            </a:r>
          </a:p>
          <a:p>
            <a:pPr marL="171450" indent="-171450">
              <a:buFont typeface="Arial" panose="020B0604020202020204" pitchFamily="34" charset="0"/>
              <a:buChar char="•"/>
            </a:pPr>
            <a:r>
              <a:rPr lang="en-US" dirty="0"/>
              <a:t>Next, we will describe the global policy process and introduce a key group that advises WHO.</a:t>
            </a:r>
          </a:p>
          <a:p>
            <a:pPr marL="171450" indent="-171450">
              <a:buFont typeface="Arial" panose="020B0604020202020204" pitchFamily="34" charset="0"/>
              <a:buChar char="•"/>
            </a:pPr>
            <a:r>
              <a:rPr lang="en-US" dirty="0"/>
              <a:t>We will explain how RSV products are evaluated for global use and will discuss immunization financing </a:t>
            </a:r>
          </a:p>
          <a:p>
            <a:pPr marL="171450" indent="-171450">
              <a:buFont typeface="Arial" panose="020B0604020202020204" pitchFamily="34" charset="0"/>
              <a:buChar char="•"/>
            </a:pPr>
            <a:r>
              <a:rPr lang="en-US" dirty="0"/>
              <a:t>We will wrap up with country policy making.  </a:t>
            </a:r>
          </a:p>
          <a:p>
            <a:pPr marL="171450" indent="-171450">
              <a:buFont typeface="Arial" panose="020B0604020202020204" pitchFamily="34" charset="0"/>
              <a:buChar char="•"/>
            </a:pPr>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690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important activity that will support country decision making is a maternal vaccine impact study that was requested by SAGE in October 2022. SAGE requested that such a study be conducted in low-income countries who were not well represented in the trial to better measure the full public health impact of RSV prevention in low-income contexts. </a:t>
            </a:r>
          </a:p>
          <a:p>
            <a:pPr marL="171450" indent="-171450">
              <a:buFont typeface="Arial" panose="020B0604020202020204" pitchFamily="34" charset="0"/>
              <a:buChar char="•"/>
            </a:pPr>
            <a:r>
              <a:rPr lang="en-US" dirty="0"/>
              <a:t>The study is being led by the </a:t>
            </a:r>
            <a:r>
              <a:rPr lang="en-US" dirty="0" err="1"/>
              <a:t>Witswatersrand</a:t>
            </a:r>
            <a:r>
              <a:rPr lang="en-US" dirty="0"/>
              <a:t> University in South Africa. </a:t>
            </a:r>
          </a:p>
          <a:p>
            <a:pPr marL="171450" lvl="0" indent="-171450">
              <a:buFont typeface="Arial" panose="020B0604020202020204" pitchFamily="34" charset="0"/>
              <a:buChar char="•"/>
            </a:pPr>
            <a:r>
              <a:rPr lang="en-US" dirty="0"/>
              <a:t>As well as including South African sites, the study will also include sites in the Gambia, Ghana, and Kenya. </a:t>
            </a:r>
          </a:p>
          <a:p>
            <a:pPr marL="171450" lvl="0" indent="-171450">
              <a:buFont typeface="Arial" panose="020B0604020202020204" pitchFamily="34" charset="0"/>
              <a:buChar char="•"/>
            </a:pPr>
            <a:r>
              <a:rPr lang="en-US" dirty="0"/>
              <a:t>It will take place in a more real-world population than the Phase 3 trial, with fewer exclusion criteria.  </a:t>
            </a:r>
            <a:endParaRPr lang="en-US" dirty="0">
              <a:ea typeface="Calibri"/>
              <a:cs typeface="Calibri"/>
            </a:endParaRPr>
          </a:p>
          <a:p>
            <a:pPr marL="628650" lvl="1" indent="-171450">
              <a:buFont typeface="Arial" panose="020B0604020202020204" pitchFamily="34" charset="0"/>
              <a:buChar char="•"/>
            </a:pPr>
            <a:r>
              <a:rPr lang="en-US" dirty="0"/>
              <a:t>It will be individually randomized controlled trial to best assess the outcomes of interest, which will focus on severe RSV and all cause lower respiratory tract infections and hospitalizations.   </a:t>
            </a:r>
            <a:endParaRPr lang="en-US" dirty="0">
              <a:ea typeface="Calibri"/>
              <a:cs typeface="Calibri"/>
            </a:endParaRPr>
          </a:p>
          <a:p>
            <a:pPr marL="628650" lvl="1" indent="-171450">
              <a:buFont typeface="Arial" panose="020B0604020202020204" pitchFamily="34" charset="0"/>
              <a:buChar char="•"/>
            </a:pPr>
            <a:r>
              <a:rPr lang="en-US" dirty="0"/>
              <a:t>It will also assess preterm births and low birth weight.  </a:t>
            </a:r>
            <a:endParaRPr lang="en-US" dirty="0">
              <a:ea typeface="Calibri"/>
              <a:cs typeface="Calibri"/>
            </a:endParaRPr>
          </a:p>
          <a:p>
            <a:pPr marL="628650" lvl="1" indent="-171450">
              <a:buFont typeface="Arial" panose="020B0604020202020204" pitchFamily="34" charset="0"/>
              <a:buChar char="•"/>
            </a:pPr>
            <a:r>
              <a:rPr lang="en-US" dirty="0"/>
              <a:t>The study is expected to start in 2025 and should have data available by the time a Gavi financing window will open, to allow countries to make informed decisions</a:t>
            </a:r>
            <a:endParaRPr lang="en-US" dirty="0">
              <a:ea typeface="Calibri"/>
              <a:cs typeface="Calibri"/>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759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824F90-F3FF-40A9-8E2D-080BC7F76753}" type="slidenum">
              <a:rPr lang="en-US" smtClean="0"/>
              <a:t>21</a:t>
            </a:fld>
            <a:endParaRPr lang="en-US"/>
          </a:p>
        </p:txBody>
      </p:sp>
    </p:spTree>
    <p:extLst>
      <p:ext uri="{BB962C8B-B14F-4D97-AF65-F5344CB8AC3E}">
        <p14:creationId xmlns:p14="http://schemas.microsoft.com/office/powerpoint/2010/main" val="4124948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149B0-B2B3-A34B-9D71-F08D47852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20EF0-1703-3597-7280-A56DA6234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425FC-7B44-BA90-EF9F-2B44E479D1D6}"/>
              </a:ext>
            </a:extLst>
          </p:cNvPr>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It is important to recognize that, due to RSV’s global nature, preventive products will have a dual market in both high- and low-income countries.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 afford these products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in lower-income economies, Gavi, the Vaccine Alliance market shaping support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needed.</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Since its inception, Gavi support has been instrumental </a:t>
            </a:r>
            <a:r>
              <a:rPr lang="en-US" sz="1100" dirty="0">
                <a:effectLst/>
                <a:latin typeface="Calibri" panose="020F0502020204030204" pitchFamily="34" charset="0"/>
                <a:ea typeface="Calibri" panose="020F0502020204030204" pitchFamily="34" charset="0"/>
                <a:cs typeface="Times New Roman" panose="02020603050405020304" pitchFamily="18" charset="0"/>
              </a:rPr>
              <a:t>in sharing the cost that countries pay for vaccines, resulting in more than 520 vaccine introductions and campaigns, dramatically boosting immunization against many important diseases.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54 countries are currently eligible for Gavi support.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Gavi voted in its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2018</a:t>
            </a:r>
            <a:r>
              <a:rPr lang="en-US" sz="1100" dirty="0">
                <a:effectLst/>
                <a:latin typeface="Calibri" panose="020F0502020204030204" pitchFamily="34" charset="0"/>
                <a:ea typeface="Calibri" panose="020F0502020204030204" pitchFamily="34" charset="0"/>
                <a:cs typeface="Times New Roman" panose="02020603050405020304" pitchFamily="18" charset="0"/>
              </a:rPr>
              <a:t> vaccine investment strategy to support RSV maternal vaccines and/or long-acting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mAbs</a:t>
            </a:r>
            <a:r>
              <a:rPr lang="en-US" sz="1100" dirty="0">
                <a:effectLst/>
                <a:latin typeface="Calibri" panose="020F0502020204030204" pitchFamily="34" charset="0"/>
                <a:ea typeface="Calibri" panose="020F0502020204030204" pitchFamily="34" charset="0"/>
                <a:cs typeface="Times New Roman" panose="02020603050405020304" pitchFamily="18" charset="0"/>
              </a:rPr>
              <a:t> pending a licensed product, a SAGE recommendation, and WHO prequalification—so long as the cost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was</a:t>
            </a:r>
            <a:r>
              <a:rPr lang="en-US" sz="1100" dirty="0">
                <a:effectLst/>
                <a:latin typeface="Calibri" panose="020F0502020204030204" pitchFamily="34" charset="0"/>
                <a:ea typeface="Calibri" panose="020F0502020204030204" pitchFamily="34" charset="0"/>
                <a:cs typeface="Times New Roman" panose="02020603050405020304" pitchFamily="18" charset="0"/>
              </a:rPr>
              <a:t> within an anticipated price window. </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050" b="0" dirty="0">
                <a:effectLst/>
                <a:latin typeface="Calibri" panose="020F0502020204030204" pitchFamily="34" charset="0"/>
                <a:ea typeface="Calibri" panose="020F0502020204030204" pitchFamily="34" charset="0"/>
                <a:cs typeface="Times New Roman" panose="02020603050405020304" pitchFamily="18" charset="0"/>
              </a:rPr>
              <a:t>In July 2025, the Gavi board </a:t>
            </a:r>
            <a:r>
              <a:rPr lang="en-US" sz="1100" b="0" i="0" kern="1200" dirty="0">
                <a:solidFill>
                  <a:schemeClr val="tx1"/>
                </a:solidFill>
                <a:effectLst/>
                <a:latin typeface="+mn-lt"/>
                <a:ea typeface="+mn-ea"/>
                <a:cs typeface="+mn-cs"/>
              </a:rPr>
              <a:t>approved the opening of a funding window to establish an RSV maternal vaccine program, paving the way for country introductions to begin in the near future.</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It is not yet clear what the cost of these new products will be; however, we anticipate that the cost of goods for monoclonal antibodies will be higher than that of a vaccine.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help bring the price of a maternal RSV vaccine down so that Gavi can afford to pay for it, the Gates Foundation has made a $27.5 million grant to Pfizer to support the development of a multidose vial for delivery of its RSV maternal vaccine in exchange for price and supply commitments to Gavi supported countries.</a:t>
            </a:r>
          </a:p>
          <a:p>
            <a:pPr marL="285750" marR="0" lvl="0" indent="-285750">
              <a:lnSpc>
                <a:spcPct val="107000"/>
              </a:lnSpc>
              <a:spcBef>
                <a:spcPts val="0"/>
              </a:spcBef>
              <a:spcAft>
                <a:spcPts val="800"/>
              </a:spcAft>
              <a:buFont typeface="Courier New" panose="02070309020205020404" pitchFamily="49" charset="0"/>
              <a:buChar char="o"/>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6B6D85B-D54E-E1DC-5242-4D1CF3BDDE95}"/>
              </a:ext>
            </a:extLst>
          </p:cNvPr>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837503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addition to Gavi’s funding for vaccines in LMICs, another mechanism exists that can bring the costs of vaccines down for these countries.  </a:t>
            </a:r>
          </a:p>
          <a:p>
            <a:pPr marL="171450" indent="-171450">
              <a:buFont typeface="Arial" panose="020B0604020202020204" pitchFamily="34" charset="0"/>
              <a:buChar char="•"/>
            </a:pPr>
            <a:r>
              <a:rPr lang="en-US" dirty="0"/>
              <a:t>While large countries can negotiate prices with vaccine manufacturers, small countries do not buy enough vaccine to have much negotiating leverage on vaccine prices.  This is where the role of pooled procurement comes in.   </a:t>
            </a:r>
            <a:endParaRPr lang="en-US" dirty="0">
              <a:ea typeface="Calibri"/>
              <a:cs typeface="Calibri"/>
            </a:endParaRPr>
          </a:p>
          <a:p>
            <a:pPr marL="171450" indent="-171450">
              <a:buFont typeface="Arial" panose="020B0604020202020204" pitchFamily="34" charset="0"/>
              <a:buChar char="•"/>
            </a:pPr>
            <a:r>
              <a:rPr lang="en-US" dirty="0"/>
              <a:t>Pooled procurement is when an organization bundles vaccine demands from many countries so there is a larger market when negotiating prices with vaccine manufacturers.  </a:t>
            </a:r>
            <a:endParaRPr lang="en-US" dirty="0">
              <a:ea typeface="Calibri"/>
              <a:cs typeface="Calibri"/>
            </a:endParaRPr>
          </a:p>
          <a:p>
            <a:pPr marL="171450" lvl="0" indent="-171450">
              <a:buFont typeface="Arial" panose="020B0604020202020204" pitchFamily="34" charset="0"/>
              <a:buChar char="•"/>
            </a:pPr>
            <a:r>
              <a:rPr lang="en-US" dirty="0"/>
              <a:t>Two successful examples of pooled procurement are: </a:t>
            </a:r>
            <a:endParaRPr lang="en-US" dirty="0">
              <a:ea typeface="Calibri"/>
              <a:cs typeface="Calibri"/>
            </a:endParaRPr>
          </a:p>
          <a:p>
            <a:pPr marL="628650" lvl="1" indent="-171450">
              <a:buFont typeface="Arial" panose="020B0604020202020204" pitchFamily="34" charset="0"/>
              <a:buChar char="•"/>
            </a:pPr>
            <a:r>
              <a:rPr lang="en-US" dirty="0"/>
              <a:t>the UNICEF supply division, which is the primary supplier for Gavi countries and negotiates with suppliers on their behalf, but also supplies to non-Gavi LMICs as well.  And as I mentioned a tender will open once there is the MDV vial ready.</a:t>
            </a:r>
            <a:endParaRPr lang="en-US" dirty="0">
              <a:ea typeface="Calibri"/>
              <a:cs typeface="Calibri"/>
            </a:endParaRPr>
          </a:p>
          <a:p>
            <a:pPr marL="628650" lvl="1" indent="-171450">
              <a:buFont typeface="Arial" panose="020B0604020202020204" pitchFamily="34" charset="0"/>
              <a:buChar char="•"/>
            </a:pPr>
            <a:r>
              <a:rPr lang="en-US" dirty="0"/>
              <a:t>And the PAHO revolving fund, which collectively buys vaccines for many countries in Latin America had already opened a tender and made a purchase agreement with Pfizer in November 2024.</a:t>
            </a:r>
            <a:endParaRPr lang="en-US" dirty="0">
              <a:ea typeface="Calibri"/>
              <a:cs typeface="Calibri"/>
            </a:endParaRPr>
          </a:p>
          <a:p>
            <a:pPr lvl="0"/>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24F90-F3FF-40A9-8E2D-080BC7F767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738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824F90-F3FF-40A9-8E2D-080BC7F76753}" type="slidenum">
              <a:rPr lang="en-US" smtClean="0"/>
              <a:t>24</a:t>
            </a:fld>
            <a:endParaRPr lang="en-US"/>
          </a:p>
        </p:txBody>
      </p:sp>
    </p:spTree>
    <p:extLst>
      <p:ext uri="{BB962C8B-B14F-4D97-AF65-F5344CB8AC3E}">
        <p14:creationId xmlns:p14="http://schemas.microsoft.com/office/powerpoint/2010/main" val="1371550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final steps in the process of vaccine introduction will occur at the regional and national levels.  </a:t>
            </a:r>
          </a:p>
          <a:p>
            <a:pPr marL="171450" indent="-171450">
              <a:buFont typeface="Arial" panose="020B0604020202020204" pitchFamily="34" charset="0"/>
              <a:buChar char="•"/>
            </a:pPr>
            <a:r>
              <a:rPr lang="en-US" dirty="0"/>
              <a:t>Ultimately, immunization products need to be authorized by the national regulatory authority (NRA) for use in that country.  </a:t>
            </a:r>
            <a:endParaRPr lang="en-US" dirty="0">
              <a:ea typeface="Calibri"/>
              <a:cs typeface="Calibri"/>
            </a:endParaRPr>
          </a:p>
          <a:p>
            <a:pPr marL="628650" lvl="1" indent="-171450">
              <a:buFont typeface="Arial" panose="020B0604020202020204" pitchFamily="34" charset="0"/>
              <a:buChar char="•"/>
            </a:pPr>
            <a:r>
              <a:rPr lang="en-US" dirty="0"/>
              <a:t>These NRAs can rely on the authorization of WHO prequalification (PQ) or from the assessment of a stringent regulatory authority such as the Europea Medicines Agency, or they can make their own assessment.  </a:t>
            </a:r>
            <a:endParaRPr lang="en-US" dirty="0">
              <a:ea typeface="Calibri"/>
              <a:cs typeface="Calibri"/>
            </a:endParaRPr>
          </a:p>
          <a:p>
            <a:pPr marL="171450" lvl="0" indent="-171450">
              <a:buFont typeface="Arial" panose="020B0604020202020204" pitchFamily="34" charset="0"/>
              <a:buChar char="•"/>
            </a:pPr>
            <a:r>
              <a:rPr lang="en-US" dirty="0"/>
              <a:t>The recommendations on how the product will be used falls to the regional, and then national immunization technical advisory groups, called RITAGs and NITAGs, respectively.  </a:t>
            </a:r>
            <a:endParaRPr lang="en-US" dirty="0">
              <a:ea typeface="Calibri"/>
              <a:cs typeface="Calibri"/>
            </a:endParaRPr>
          </a:p>
          <a:p>
            <a:pPr marL="171450" indent="-171450">
              <a:buFont typeface="Arial" panose="020B0604020202020204" pitchFamily="34" charset="0"/>
              <a:buChar char="•"/>
            </a:pPr>
            <a:r>
              <a:rPr lang="en-US" dirty="0"/>
              <a:t>Each WHO region has a RITAG, that meets every year to discuss the portfolio of vaccines in the region. RSV immunization products have already been reviewed by some RITAGs, and will continue with other RITAGs over the next years.</a:t>
            </a:r>
            <a:endParaRPr lang="en-US" dirty="0">
              <a:ea typeface="Calibri"/>
              <a:cs typeface="Calibri"/>
            </a:endParaRPr>
          </a:p>
          <a:p>
            <a:pPr marL="171450" indent="-171450">
              <a:buFont typeface="Arial" panose="020B0604020202020204" pitchFamily="34" charset="0"/>
              <a:buChar char="•"/>
            </a:pPr>
            <a:r>
              <a:rPr lang="en-US" dirty="0"/>
              <a:t>In addition, countries have their own NITAGs that make recommendations in their countries, but ultimately the Government will decide whether or not to introduce a new vaccine into their national program and those decisions will be made in the context of limited budgets and competing health priorities.</a:t>
            </a:r>
          </a:p>
          <a:p>
            <a:pPr marL="171450" indent="-171450">
              <a:buFont typeface="Arial" panose="020B0604020202020204" pitchFamily="34" charset="0"/>
              <a:buChar char="•"/>
            </a:pPr>
            <a:r>
              <a:rPr lang="en-US" sz="1200" b="0" dirty="0">
                <a:effectLst/>
                <a:latin typeface="Segoe UI"/>
                <a:cs typeface="Segoe UI"/>
              </a:rPr>
              <a:t>Coordinating </a:t>
            </a:r>
            <a:r>
              <a:rPr lang="en-US" sz="1200" b="0" dirty="0">
                <a:latin typeface="Segoe UI"/>
                <a:cs typeface="Segoe UI"/>
              </a:rPr>
              <a:t>mechanisms</a:t>
            </a:r>
            <a:r>
              <a:rPr lang="en-US" sz="1200" b="0" dirty="0">
                <a:effectLst/>
                <a:latin typeface="Segoe UI"/>
                <a:cs typeface="Segoe UI"/>
              </a:rPr>
              <a:t> for MNCAH </a:t>
            </a:r>
            <a:r>
              <a:rPr lang="en-US" sz="1200" b="0" dirty="0">
                <a:latin typeface="Segoe UI"/>
                <a:cs typeface="Segoe UI"/>
              </a:rPr>
              <a:t>programming</a:t>
            </a:r>
            <a:r>
              <a:rPr lang="en-US" sz="1200" b="0" dirty="0">
                <a:effectLst/>
                <a:latin typeface="Segoe UI"/>
                <a:cs typeface="Segoe UI"/>
              </a:rPr>
              <a:t>, such as technical working groups and sub-groups, may also play a role in decision-making</a:t>
            </a:r>
            <a:r>
              <a:rPr lang="en-US" sz="1200" b="0" dirty="0">
                <a:latin typeface="Segoe UI"/>
                <a:cs typeface="Segoe UI"/>
              </a:rPr>
              <a:t> around maternal immunization</a:t>
            </a:r>
            <a:r>
              <a:rPr lang="en-US" sz="1200" b="0" dirty="0">
                <a:effectLst/>
                <a:latin typeface="Segoe UI"/>
                <a:cs typeface="Segoe UI"/>
              </a:rPr>
              <a:t>, but will vary by country.</a:t>
            </a:r>
            <a:endParaRPr lang="en-US" b="0" dirty="0">
              <a:latin typeface="Segoe UI"/>
              <a:cs typeface="Segoe UI"/>
            </a:endParaRPr>
          </a:p>
          <a:p>
            <a:pPr marL="171450" lvl="0" indent="-171450">
              <a:buFont typeface="Arial" panose="020B0604020202020204" pitchFamily="34" charset="0"/>
              <a:buChar char="•"/>
            </a:pPr>
            <a:r>
              <a:rPr lang="en-US" dirty="0"/>
              <a:t>As RSV immunization moves into the implementation phase, engaging RITAGs, NITAGs, and ministries of health with RSV information to enhance decision making will be essential.  </a:t>
            </a:r>
          </a:p>
          <a:p>
            <a:pPr marL="171450" indent="-171450">
              <a:buFont typeface="Arial" panose="020B0604020202020204" pitchFamily="34" charset="0"/>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24F90-F3FF-40A9-8E2D-080BC7F767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486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shows the status of NITAGs in countries.  As you can see most countries do have a functional NITAG in dark blue or a semi-functional NITAG in medium blue.   </a:t>
            </a:r>
            <a:endParaRPr lang="en-US">
              <a:cs typeface="Calibri"/>
            </a:endParaRPr>
          </a:p>
        </p:txBody>
      </p:sp>
      <p:sp>
        <p:nvSpPr>
          <p:cNvPr id="4" name="Slide Number Placeholder 3"/>
          <p:cNvSpPr>
            <a:spLocks noGrp="1"/>
          </p:cNvSpPr>
          <p:nvPr>
            <p:ph type="sldNum" sz="quarter" idx="5"/>
          </p:nvPr>
        </p:nvSpPr>
        <p:spPr/>
        <p:txBody>
          <a:bodyPr/>
          <a:lstStyle/>
          <a:p>
            <a:fld id="{CC824F90-F3FF-40A9-8E2D-080BC7F76753}" type="slidenum">
              <a:rPr lang="en-US" smtClean="0"/>
              <a:t>26</a:t>
            </a:fld>
            <a:endParaRPr lang="en-US"/>
          </a:p>
        </p:txBody>
      </p:sp>
    </p:spTree>
    <p:extLst>
      <p:ext uri="{BB962C8B-B14F-4D97-AF65-F5344CB8AC3E}">
        <p14:creationId xmlns:p14="http://schemas.microsoft.com/office/powerpoint/2010/main" val="4134780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800" dirty="0">
                <a:cs typeface="Calibri"/>
              </a:rPr>
              <a:t>Historic lags in availability of new immunization products in LMICs is due, in part, to a more protracted policy pathway.</a:t>
            </a:r>
          </a:p>
          <a:p>
            <a:pPr marL="171450" indent="-171450">
              <a:buFont typeface="Arial" panose="020B0604020202020204" pitchFamily="34" charset="0"/>
              <a:buChar char="•"/>
            </a:pPr>
            <a:r>
              <a:rPr lang="en-US" sz="2800" dirty="0">
                <a:cs typeface="Calibri"/>
              </a:rPr>
              <a:t>WHO plays a role in the policy pathway to introduction in LMICs.</a:t>
            </a:r>
          </a:p>
          <a:p>
            <a:pPr marL="628650" lvl="1" indent="-171450">
              <a:buFont typeface="Arial" panose="020B0604020202020204" pitchFamily="34" charset="0"/>
              <a:buChar char="•"/>
            </a:pPr>
            <a:r>
              <a:rPr lang="en-US" sz="2800" dirty="0">
                <a:cs typeface="Calibri"/>
              </a:rPr>
              <a:t>SAGE makes recommendation for optimal use in LMICs</a:t>
            </a:r>
            <a:r>
              <a:rPr lang="en-US" sz="2800" b="0" dirty="0">
                <a:cs typeface="Calibri"/>
              </a:rPr>
              <a:t>, which was achieved in September 2024.</a:t>
            </a:r>
          </a:p>
          <a:p>
            <a:pPr marL="628650" lvl="1" indent="-171450">
              <a:buFont typeface="Arial" panose="020B0604020202020204" pitchFamily="34" charset="0"/>
              <a:buChar char="•"/>
            </a:pPr>
            <a:r>
              <a:rPr lang="en-US" sz="2800" dirty="0">
                <a:cs typeface="Calibri"/>
              </a:rPr>
              <a:t>WHO prequalification evaluates the quality, safety and efficacy of immunization products for use, which was achieved for the maternal RSV vaccine in March 2025.</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highlight>
                  <a:srgbClr val="FFFF00"/>
                </a:highlight>
                <a:uLnTx/>
                <a:uFillTx/>
                <a:latin typeface="Corbel" panose="020B0503020204020204"/>
                <a:ea typeface="+mn-ea"/>
                <a:cs typeface="Calibri"/>
              </a:rPr>
              <a:t>Gavi will open a funding window for introduction of maternal RSV vaccine programs. </a:t>
            </a:r>
            <a:r>
              <a:rPr kumimoji="0" lang="en-US" sz="2800" b="0" i="0" u="none" strike="noStrike" kern="1200" cap="none" spc="0" normalizeH="0" baseline="0" noProof="0">
                <a:ln>
                  <a:noFill/>
                </a:ln>
                <a:solidFill>
                  <a:srgbClr val="000000"/>
                </a:solidFill>
                <a:effectLst/>
                <a:highlight>
                  <a:srgbClr val="FFFF00"/>
                </a:highlight>
                <a:uLnTx/>
                <a:uFillTx/>
                <a:latin typeface="Corbel" panose="020B0503020204020204"/>
                <a:ea typeface="+mn-ea"/>
                <a:cs typeface="Calibri"/>
              </a:rPr>
              <a:t>(July </a:t>
            </a:r>
            <a:r>
              <a:rPr kumimoji="0" lang="en-US" sz="2800" b="0" i="0" u="none" strike="noStrike" kern="1200" cap="none" spc="0" normalizeH="0" baseline="0" noProof="0" dirty="0">
                <a:ln>
                  <a:noFill/>
                </a:ln>
                <a:solidFill>
                  <a:srgbClr val="000000"/>
                </a:solidFill>
                <a:effectLst/>
                <a:highlight>
                  <a:srgbClr val="FFFF00"/>
                </a:highlight>
                <a:uLnTx/>
                <a:uFillTx/>
                <a:latin typeface="Corbel" panose="020B0503020204020204"/>
                <a:ea typeface="+mn-ea"/>
                <a:cs typeface="Calibri"/>
              </a:rPr>
              <a:t>2025)</a:t>
            </a:r>
            <a:endParaRPr lang="en-US" sz="2800" b="0" i="0" u="none" strike="noStrike" kern="1200" cap="none" spc="0" normalizeH="0" baseline="0" noProof="0" dirty="0">
              <a:ln>
                <a:noFill/>
              </a:ln>
              <a:solidFill>
                <a:srgbClr val="000000"/>
              </a:solidFill>
              <a:effectLst/>
              <a:highlight>
                <a:srgbClr val="FFFF00"/>
              </a:highlight>
              <a:uLnTx/>
              <a:uFillTx/>
              <a:latin typeface="Corbel" panose="020B0503020204020204"/>
              <a:cs typeface="Calibri"/>
            </a:endParaRPr>
          </a:p>
          <a:p>
            <a:pPr marL="171450" indent="-171450">
              <a:buFont typeface="Arial" panose="020B0604020202020204" pitchFamily="34" charset="0"/>
              <a:buChar char="•"/>
            </a:pPr>
            <a:r>
              <a:rPr lang="en-US" sz="2800" dirty="0">
                <a:cs typeface="Calibri"/>
              </a:rPr>
              <a:t>Ultimately, NITAGs and country decision-makers must decide on new RSV immunization product introductions.</a:t>
            </a:r>
          </a:p>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CC824F90-F3FF-40A9-8E2D-080BC7F76753}" type="slidenum">
              <a:rPr lang="en-US" smtClean="0"/>
              <a:t>27</a:t>
            </a:fld>
            <a:endParaRPr lang="en-US"/>
          </a:p>
        </p:txBody>
      </p:sp>
    </p:spTree>
    <p:extLst>
      <p:ext uri="{BB962C8B-B14F-4D97-AF65-F5344CB8AC3E}">
        <p14:creationId xmlns:p14="http://schemas.microsoft.com/office/powerpoint/2010/main" val="426684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824F90-F3FF-40A9-8E2D-080BC7F76753}" type="slidenum">
              <a:rPr lang="en-US" smtClean="0"/>
              <a:t>3</a:t>
            </a:fld>
            <a:endParaRPr lang="en-US"/>
          </a:p>
        </p:txBody>
      </p:sp>
    </p:spTree>
    <p:extLst>
      <p:ext uri="{BB962C8B-B14F-4D97-AF65-F5344CB8AC3E}">
        <p14:creationId xmlns:p14="http://schemas.microsoft.com/office/powerpoint/2010/main" val="911190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An historic challenge in introducing a new vaccine has been the gap between introduction of new vaccines into high-income and low- and middle-income countries (LMICs).</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Historically, new vaccines have taken many more years to be introduced in LMIC’s than in high-income countries (HICs). </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On the lefthand graph, you see the example of pneumococcal conjugate vaccines (PCVs).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green line is the percentage of HICs that introduced PCVs since the vaccine’s first availability in 2008. Within a few years, it was over 50%.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 contrast, in middle-income countries (MICs) in red and LICs in blue, the percentage of countries that introduced PCV remained under 50% after over a decade of their first introduction.  </a:t>
            </a:r>
          </a:p>
          <a:p>
            <a:pPr marL="285750" marR="0" lvl="0"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cs typeface="Times New Roman" panose="02020603050405020304" pitchFamily="18" charset="0"/>
              </a:rPr>
              <a:t>I</a:t>
            </a:r>
            <a:r>
              <a:rPr lang="en-US" sz="1800" dirty="0">
                <a:effectLst/>
                <a:latin typeface="Segoe UI" panose="020B0502040204020203" pitchFamily="34" charset="0"/>
              </a:rPr>
              <a:t>n the right-hand graph, we see the pace of introduction of rotavirus vaccines. The gap between HIC introductions in green and MIC and Gavi country introductions in blue and red is still evident, although the disparity in timing of uptake by countries by income level is not as great as with PCV.</a:t>
            </a:r>
            <a:endParaRPr lang="en-US" sz="1800" dirty="0">
              <a:effectLst/>
              <a:latin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RSV immunization risks following a similar course of delayed introduction into LMICs as PCV and rotavirus, as well as other new vaccines like Hib and human papillomavirus (HPV) vaccines.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reasons for this historical gap are likely multifold, and include cost, supply, and lack of demand at the regional and national level.  </a:t>
            </a:r>
          </a:p>
          <a:p>
            <a:pPr marL="342900" marR="0" lvl="0" indent="-342900">
              <a:lnSpc>
                <a:spcPct val="107000"/>
              </a:lnSpc>
              <a:spcBef>
                <a:spcPts val="0"/>
              </a:spcBef>
              <a:spcAft>
                <a:spcPts val="800"/>
              </a:spcAft>
              <a:buFont typeface="Symbol" panose="05050102010706020507" pitchFamily="18"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There are also policy challenges in introducing new vaccines like RSV into LMICs.  It is these policy challenges, and the pathway to reaching a policy decision on RSV that we would like to discuss in this talk today.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57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Several factors contribute to the historic gap between vaccine introduction in HICs and LMICs.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first is the cost of the vaccine, which might be too high for some countries.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often the case when a vaccine has a dual market in HICs and LMICs and the manufacturer sets a high price in the early years to recuperate high costs of vaccine development.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second reason can be a gap in knowledge or awareness of the disease that the vaccine prevents and/or its local burden.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often due to lack of testing.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particularly true for a disease like RSV that causes a syndrome (respiratory disease) that is similar to that caused by other pathogens.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Another reason for the lag between HIC and LMICs is that many countries have stretched human and financial resources as well as many competing health priorities.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Right now, countries are dealing with priorities such as catching up on measles vaccination that slipped during the pandemic, reviving stalled HPV vaccine introduction, and managing campaigns for vaccine-derived polio or cholera outbreaks.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final reason for the delay has been that the policy process for vaccine introduction is often more protracted in LMICs.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36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The two </a:t>
            </a:r>
            <a:r>
              <a:rPr lang="en-US" altLang="en-US" sz="1200" b="0" dirty="0">
                <a:latin typeface="Arial" panose="020B0604020202020204" pitchFamily="34" charset="0"/>
                <a:cs typeface="Arial" panose="020B0604020202020204" pitchFamily="34" charset="0"/>
              </a:rPr>
              <a:t>timelines here visualize the difference in the policy pathways between higher-income and low- and middle-income markets.</a:t>
            </a:r>
          </a:p>
          <a:p>
            <a:pPr marL="171450" indent="-171450">
              <a:buFont typeface="Arial" panose="020B0604020202020204" pitchFamily="34" charset="0"/>
              <a:buChar char="•"/>
            </a:pPr>
            <a:r>
              <a:rPr lang="en-US" altLang="en-US" sz="1200" b="0" dirty="0">
                <a:latin typeface="Arial" panose="020B0604020202020204" pitchFamily="34" charset="0"/>
                <a:cs typeface="Arial" panose="020B0604020202020204" pitchFamily="34" charset="0"/>
              </a:rPr>
              <a:t>While the early clinical development steps, shown in dark blue, are the same, there are often extra steps in LIC/LMICs after that shown in the lighter blue color. </a:t>
            </a:r>
          </a:p>
          <a:p>
            <a:pPr marL="171450" indent="-171450">
              <a:buFont typeface="Arial" panose="020B0604020202020204" pitchFamily="34" charset="0"/>
              <a:buChar char="•"/>
            </a:pPr>
            <a:r>
              <a:rPr lang="en-US" altLang="en-US" sz="1200" b="0" dirty="0">
                <a:latin typeface="Arial" panose="020B0604020202020204" pitchFamily="34" charset="0"/>
                <a:cs typeface="Arial" panose="020B0604020202020204" pitchFamily="34" charset="0"/>
              </a:rPr>
              <a:t>These steps can often </a:t>
            </a:r>
            <a:r>
              <a:rPr lang="en-US" altLang="en-US" sz="1200" dirty="0">
                <a:latin typeface="Arial" panose="020B0604020202020204" pitchFamily="34" charset="0"/>
                <a:cs typeface="Arial" panose="020B0604020202020204" pitchFamily="34" charset="0"/>
              </a:rPr>
              <a:t>involve external stakeholders besides the country decision-makers, such as the World Health Organization; Gavi, The Vaccine Alliance; the PAHO revolving fund, and regional advisory groups.   </a:t>
            </a:r>
          </a:p>
          <a:p>
            <a:pPr marL="171450" indent="-17145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In this talk, we will discuss some of the extra steps and who is involved in each of these to be able to get vaccines into LMICs.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57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Both approaches are designed to provide passive protection via antibodies to protect babies in the early, most vulnerable months of life.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immune target for both approaches is the RSV surface fusion, or F, protein—the protein responsible for mediating fusion of the viral membrane with a host-cell membrane. </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Maternal vaccines, designed to provide protection during pregnancy, is a way to generate antibodies for newborns and also enhance maternal immunity. </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Maternal vaccines boost the concentration of neutralizing antibodies that are then naturally transferred across the placenta to directly protect infants for months after birth.</a:t>
            </a:r>
          </a:p>
          <a:p>
            <a:pPr marL="742950" marR="0" lvl="1" indent="-285750">
              <a:lnSpc>
                <a:spcPct val="107000"/>
              </a:lnSpc>
              <a:spcBef>
                <a:spcPts val="0"/>
              </a:spcBef>
              <a:spcAft>
                <a:spcPts val="80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Vaccination should be timed during pregnancy to maximize the antibodies transferred to baby.</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WHO globally recommends vaccination in the third trimester of pregnancy, as defined in the local context, which starts at 28 weeks gestational age in most settings but can be earlier in some places (e.g., 27 weeks).</a:t>
            </a:r>
          </a:p>
          <a:p>
            <a:pPr marL="742950" marR="0" lvl="1" indent="-285750">
              <a:lnSpc>
                <a:spcPct val="107000"/>
              </a:lnSpc>
              <a:spcBef>
                <a:spcPts val="0"/>
              </a:spcBef>
              <a:spcAft>
                <a:spcPts val="80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 newly licensed maternal vaccine was recommended in Europe for use during a gestation window of 24-36 weeks and, in the US and in the PAHO region for a window of 32-36 weeks.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Monoclonal antibodies are laboratory produced antibodies designed to attach to the F protein that the virus uses to infect the body.</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What’s new about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nirsevimab</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and other mAbs in development is that they have extended half-lives—so are longer lasting than their predecessor, palivizumab.</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They are also designed to be given in one dose at birth or before/during first RSV season, improving delivery feasibility.</a:t>
            </a:r>
          </a:p>
          <a:p>
            <a:endParaRPr lang="en-US" dirty="0"/>
          </a:p>
        </p:txBody>
      </p:sp>
      <p:sp>
        <p:nvSpPr>
          <p:cNvPr id="4" name="Slide Number Placeholder 3"/>
          <p:cNvSpPr>
            <a:spLocks noGrp="1"/>
          </p:cNvSpPr>
          <p:nvPr>
            <p:ph type="sldNum" sz="quarter" idx="5"/>
          </p:nvPr>
        </p:nvSpPr>
        <p:spPr/>
        <p:txBody>
          <a:bodyPr/>
          <a:lstStyle/>
          <a:p>
            <a:fld id="{85D93177-8F6F-427B-A1BF-DD38A72AAF93}" type="slidenum">
              <a:rPr lang="en-US" smtClean="0"/>
              <a:t>7</a:t>
            </a:fld>
            <a:endParaRPr lang="en-US"/>
          </a:p>
        </p:txBody>
      </p:sp>
    </p:spTree>
    <p:extLst>
      <p:ext uri="{BB962C8B-B14F-4D97-AF65-F5344CB8AC3E}">
        <p14:creationId xmlns:p14="http://schemas.microsoft.com/office/powerpoint/2010/main" val="1715522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468A0-6D0E-CC8B-A8E3-F9AAC896AC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D9A08-E90D-C80B-10C6-B2663022A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F63F9-D2CD-F316-2A72-85C2CEE51992}"/>
              </a:ext>
            </a:extLst>
          </p:cNvPr>
          <p:cNvSpPr>
            <a:spLocks noGrp="1"/>
          </p:cNvSpPr>
          <p:nvPr>
            <p:ph type="body" idx="1"/>
          </p:nvPr>
        </p:nvSpPr>
        <p:spPr/>
        <p:txBody>
          <a:bodyPr/>
          <a:lstStyle/>
          <a:p>
            <a:pPr marL="353060" indent="-353060">
              <a:lnSpc>
                <a:spcPct val="107000"/>
              </a:lnSpc>
              <a:buFont typeface="Symbol" panose="05050102010706020507" pitchFamily="18" charset="2"/>
              <a:buChar char=""/>
            </a:pPr>
            <a:r>
              <a:rPr lang="en-US" b="0" dirty="0">
                <a:latin typeface="Calibri"/>
                <a:ea typeface="Calibri"/>
                <a:cs typeface="Calibri"/>
              </a:rPr>
              <a:t>This slide shows how we expect RSV immunization products to become available to Gavi-eligible countries. The green dotted lines show where each product is in the process currently. So, since 2022 we've seen many HICs and some UMICs license and start to use the products, as of Sept 2024 we saw global WHO policy recommendations, and the maternal RSV vaccine received WHO prequalification in March 2025 for the single-dose vial presentation. </a:t>
            </a:r>
            <a:endParaRPr lang="en-US" b="0" dirty="0">
              <a:latin typeface="Calibri" panose="020F0502020204030204" pitchFamily="34" charset="0"/>
              <a:ea typeface="Calibri" panose="020F0502020204030204" pitchFamily="34" charset="0"/>
              <a:cs typeface="Calibri"/>
            </a:endParaRPr>
          </a:p>
          <a:p>
            <a:pPr marL="353060" indent="-353060">
              <a:lnSpc>
                <a:spcPct val="107000"/>
              </a:lnSpc>
              <a:buFont typeface="Symbol" panose="05050102010706020507" pitchFamily="18" charset="2"/>
              <a:buChar char=""/>
            </a:pPr>
            <a:r>
              <a:rPr lang="en-US" b="0" dirty="0">
                <a:solidFill>
                  <a:srgbClr val="000000"/>
                </a:solidFill>
                <a:latin typeface="Calibri"/>
                <a:ea typeface="Calibri"/>
                <a:cs typeface="Calibri"/>
              </a:rPr>
              <a:t>On the top in blue you see the timelines for maternal vaccine availability and on the bottom in dark pink the timelines for long-acting </a:t>
            </a:r>
            <a:r>
              <a:rPr lang="en-US" b="0" dirty="0" err="1">
                <a:solidFill>
                  <a:srgbClr val="000000"/>
                </a:solidFill>
                <a:latin typeface="Calibri"/>
                <a:ea typeface="Calibri"/>
                <a:cs typeface="Calibri"/>
              </a:rPr>
              <a:t>mAbs</a:t>
            </a:r>
            <a:r>
              <a:rPr lang="en-US" b="0" dirty="0">
                <a:solidFill>
                  <a:srgbClr val="000000"/>
                </a:solidFill>
                <a:latin typeface="Calibri"/>
                <a:ea typeface="Calibri"/>
                <a:cs typeface="Calibri"/>
              </a:rPr>
              <a:t>.</a:t>
            </a:r>
          </a:p>
          <a:p>
            <a:pPr marL="353060" indent="-353060">
              <a:lnSpc>
                <a:spcPct val="107000"/>
              </a:lnSpc>
              <a:spcAft>
                <a:spcPts val="824"/>
              </a:spcAft>
              <a:buFont typeface="Symbol" panose="05050102010706020507" pitchFamily="18" charset="2"/>
              <a:buChar char=""/>
            </a:pPr>
            <a:r>
              <a:rPr lang="en-US" b="0" dirty="0">
                <a:solidFill>
                  <a:srgbClr val="000000"/>
                </a:solidFill>
                <a:latin typeface="Calibri"/>
                <a:ea typeface="Calibri"/>
                <a:cs typeface="Calibri"/>
              </a:rPr>
              <a:t>As shown, it is likely that the maternal vaccine will be available in a form suitable for LMICs first. </a:t>
            </a:r>
          </a:p>
          <a:p>
            <a:pPr marL="810260" lvl="1" indent="-353060">
              <a:lnSpc>
                <a:spcPct val="107000"/>
              </a:lnSpc>
              <a:spcAft>
                <a:spcPts val="824"/>
              </a:spcAft>
              <a:buFont typeface="Symbol" panose="05050102010706020507" pitchFamily="18" charset="2"/>
              <a:buChar char=""/>
            </a:pPr>
            <a:r>
              <a:rPr lang="en-US" b="0" dirty="0">
                <a:solidFill>
                  <a:srgbClr val="000000"/>
                </a:solidFill>
                <a:latin typeface="Calibri"/>
                <a:ea typeface="Calibri"/>
                <a:cs typeface="Calibri"/>
              </a:rPr>
              <a:t>This is because Pfizer is developing a multi-dose vial (MDV) with affordable price commitments for Gavi. </a:t>
            </a:r>
          </a:p>
          <a:p>
            <a:pPr marL="810260" lvl="1" indent="-353060">
              <a:lnSpc>
                <a:spcPct val="107000"/>
              </a:lnSpc>
              <a:spcAft>
                <a:spcPts val="824"/>
              </a:spcAft>
              <a:buFont typeface="Symbol" panose="05050102010706020507" pitchFamily="18" charset="2"/>
              <a:buChar char=""/>
            </a:pPr>
            <a:r>
              <a:rPr lang="en-US" b="0" dirty="0"/>
              <a:t>In June 2025, Gavi re-confirmed their commitment to supporting introduction of the maternal vaccine.</a:t>
            </a:r>
          </a:p>
          <a:p>
            <a:pPr marL="810260" marR="0" lvl="1" indent="-353060" algn="l" defTabSz="914400" rtl="0" eaLnBrk="1" fontAlgn="auto" latinLnBrk="0" hangingPunct="1">
              <a:lnSpc>
                <a:spcPct val="107000"/>
              </a:lnSpc>
              <a:spcBef>
                <a:spcPts val="0"/>
              </a:spcBef>
              <a:spcAft>
                <a:spcPts val="824"/>
              </a:spcAft>
              <a:buClrTx/>
              <a:buSzTx/>
              <a:buFont typeface="Symbol" panose="05050102010706020507" pitchFamily="18" charset="2"/>
              <a:buChar char=""/>
              <a:tabLst/>
              <a:defRPr/>
            </a:pPr>
            <a:r>
              <a:rPr lang="en-US" b="0" i="0" dirty="0">
                <a:latin typeface="Calibri" panose="020F0502020204030204" pitchFamily="34" charset="0"/>
                <a:ea typeface="Calibri" panose="020F0502020204030204" pitchFamily="34" charset="0"/>
                <a:cs typeface="Times New Roman" panose="02020603050405020304" pitchFamily="18" charset="0"/>
              </a:rPr>
              <a:t>To ensure that this product can be eligible for global procurement and made widely available, an important next step now is to accelerate the pathway to WHO prequalification for a multi-dose vial presentation that’s better suited for low- and middle-income markets, which could be as soon as 2026. </a:t>
            </a:r>
            <a:endParaRPr lang="en-US" b="0" dirty="0"/>
          </a:p>
          <a:p>
            <a:pPr marL="367030" marR="0" lvl="0" indent="-35306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b="0" dirty="0">
                <a:solidFill>
                  <a:srgbClr val="000000"/>
                </a:solidFill>
                <a:latin typeface="Calibri" panose="020F0502020204030204" pitchFamily="34" charset="0"/>
                <a:cs typeface="Times New Roman" panose="02020603050405020304" pitchFamily="18" charset="0"/>
              </a:rPr>
              <a:t>For the long-acting </a:t>
            </a:r>
            <a:r>
              <a:rPr lang="en-US" b="0" dirty="0" err="1">
                <a:solidFill>
                  <a:srgbClr val="000000"/>
                </a:solidFill>
                <a:latin typeface="Calibri" panose="020F0502020204030204" pitchFamily="34" charset="0"/>
                <a:cs typeface="Times New Roman" panose="02020603050405020304" pitchFamily="18" charset="0"/>
              </a:rPr>
              <a:t>mAbs</a:t>
            </a:r>
            <a:r>
              <a:rPr lang="en-US" b="0" dirty="0">
                <a:solidFill>
                  <a:srgbClr val="000000"/>
                </a:solidFill>
                <a:latin typeface="Calibri" panose="020F0502020204030204" pitchFamily="34" charset="0"/>
                <a:cs typeface="Times New Roman" panose="02020603050405020304" pitchFamily="18" charset="0"/>
              </a:rPr>
              <a:t>, </a:t>
            </a:r>
            <a:r>
              <a:rPr lang="en-US" b="0" dirty="0">
                <a:solidFill>
                  <a:srgbClr val="000000"/>
                </a:solidFill>
                <a:latin typeface="Segoe UI" panose="020B0502040204020203" pitchFamily="34" charset="0"/>
              </a:rPr>
              <a:t>it is not yet clear if the companies will submit the products for WHO prequalification, so this </a:t>
            </a:r>
            <a:r>
              <a:rPr lang="en-US" dirty="0">
                <a:solidFill>
                  <a:srgbClr val="000000"/>
                </a:solidFill>
                <a:latin typeface="Segoe UI" panose="020B0502040204020203" pitchFamily="34" charset="0"/>
              </a:rPr>
              <a:t>metric is not on the timeline at this time.  </a:t>
            </a:r>
            <a:endParaRPr lang="en-US" b="0" dirty="0"/>
          </a:p>
          <a:p>
            <a:endParaRPr lang="en-US" b="0" dirty="0"/>
          </a:p>
        </p:txBody>
      </p:sp>
      <p:sp>
        <p:nvSpPr>
          <p:cNvPr id="4" name="Slide Number Placeholder 3">
            <a:extLst>
              <a:ext uri="{FF2B5EF4-FFF2-40B4-BE49-F238E27FC236}">
                <a16:creationId xmlns:a16="http://schemas.microsoft.com/office/drawing/2014/main" id="{02F45EFE-AC23-9BBB-FF15-1656597207FB}"/>
              </a:ext>
            </a:extLst>
          </p:cNvPr>
          <p:cNvSpPr>
            <a:spLocks noGrp="1"/>
          </p:cNvSpPr>
          <p:nvPr>
            <p:ph type="sldNum" sz="quarter" idx="5"/>
          </p:nvPr>
        </p:nvSpPr>
        <p:spPr/>
        <p:txBody>
          <a:bodyPr/>
          <a:lstStyle/>
          <a:p>
            <a:pPr defTabSz="942289">
              <a:defRPr/>
            </a:pPr>
            <a:fld id="{CC824F90-F3FF-40A9-8E2D-080BC7F76753}" type="slidenum">
              <a:rPr lang="en-US">
                <a:solidFill>
                  <a:prstClr val="black"/>
                </a:solidFill>
                <a:latin typeface="Aptos" panose="02110004020202020204"/>
              </a:rPr>
              <a:pPr defTabSz="942289">
                <a:defRPr/>
              </a:pPr>
              <a:t>8</a:t>
            </a:fld>
            <a:endParaRPr lang="en-US">
              <a:solidFill>
                <a:prstClr val="black"/>
              </a:solidFill>
              <a:latin typeface="Aptos" panose="02110004020202020204"/>
            </a:endParaRPr>
          </a:p>
        </p:txBody>
      </p:sp>
    </p:spTree>
    <p:extLst>
      <p:ext uri="{BB962C8B-B14F-4D97-AF65-F5344CB8AC3E}">
        <p14:creationId xmlns:p14="http://schemas.microsoft.com/office/powerpoint/2010/main" val="1988518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4C083-FCEC-D94E-7A5A-9109298B60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0F2C9-C09C-C1FB-5D19-83F14873B5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34A424-F5E5-F102-1F09-3F116520D215}"/>
              </a:ext>
            </a:extLst>
          </p:cNvPr>
          <p:cNvSpPr>
            <a:spLocks noGrp="1"/>
          </p:cNvSpPr>
          <p:nvPr>
            <p:ph type="body" idx="1"/>
          </p:nvPr>
        </p:nvSpPr>
        <p:spPr/>
        <p:txBody>
          <a:bodyPr/>
          <a:lstStyle/>
          <a:p>
            <a:pPr marL="342900" indent="-342900">
              <a:lnSpc>
                <a:spcPct val="107000"/>
              </a:lnSpc>
              <a:buFont typeface="Symbol" panose="05050102010706020507" pitchFamily="18" charset="2"/>
              <a:buChar char=""/>
            </a:pPr>
            <a:r>
              <a:rPr lang="en-US" kern="100" dirty="0">
                <a:latin typeface="Aptos"/>
                <a:ea typeface="Aptos" panose="020B0004020202020204" pitchFamily="34" charset="0"/>
                <a:cs typeface="Times New Roman" panose="02020603050405020304" pitchFamily="18" charset="0"/>
              </a:rPr>
              <a:t>An historic</a:t>
            </a:r>
            <a:r>
              <a:rPr lang="en-US" sz="1200" kern="100" dirty="0">
                <a:effectLst/>
                <a:latin typeface="Aptos"/>
                <a:ea typeface="Aptos" panose="020B0004020202020204" pitchFamily="34" charset="0"/>
                <a:cs typeface="Times New Roman" panose="02020603050405020304" pitchFamily="18" charset="0"/>
              </a:rPr>
              <a:t> challenge in introducing </a:t>
            </a:r>
            <a:r>
              <a:rPr lang="en-US" kern="100" dirty="0">
                <a:latin typeface="Aptos"/>
                <a:ea typeface="Aptos" panose="020B0004020202020204" pitchFamily="34" charset="0"/>
                <a:cs typeface="Times New Roman" panose="02020603050405020304" pitchFamily="18" charset="0"/>
              </a:rPr>
              <a:t>new</a:t>
            </a:r>
            <a:r>
              <a:rPr lang="en-US" sz="1200" kern="100" dirty="0">
                <a:effectLst/>
                <a:latin typeface="Aptos"/>
                <a:ea typeface="Aptos" panose="020B0004020202020204" pitchFamily="34" charset="0"/>
                <a:cs typeface="Times New Roman" panose="02020603050405020304" pitchFamily="18" charset="0"/>
              </a:rPr>
              <a:t> </a:t>
            </a:r>
            <a:r>
              <a:rPr lang="en-US" kern="100" dirty="0">
                <a:latin typeface="Aptos"/>
                <a:ea typeface="Aptos" panose="020B0004020202020204" pitchFamily="34" charset="0"/>
                <a:cs typeface="Times New Roman" panose="02020603050405020304" pitchFamily="18" charset="0"/>
              </a:rPr>
              <a:t>vaccines</a:t>
            </a:r>
            <a:r>
              <a:rPr lang="en-US" sz="1200" kern="100" dirty="0">
                <a:effectLst/>
                <a:latin typeface="Aptos"/>
                <a:ea typeface="Aptos" panose="020B0004020202020204" pitchFamily="34" charset="0"/>
                <a:cs typeface="Times New Roman" panose="02020603050405020304" pitchFamily="18" charset="0"/>
              </a:rPr>
              <a:t> has been the </a:t>
            </a:r>
            <a:r>
              <a:rPr lang="en-US" kern="100" dirty="0">
                <a:latin typeface="Aptos"/>
                <a:ea typeface="Aptos" panose="020B0004020202020204" pitchFamily="34" charset="0"/>
                <a:cs typeface="Times New Roman" panose="02020603050405020304" pitchFamily="18" charset="0"/>
              </a:rPr>
              <a:t>time-lag</a:t>
            </a:r>
            <a:r>
              <a:rPr lang="en-US" sz="1200" kern="100" dirty="0">
                <a:effectLst/>
                <a:latin typeface="Aptos"/>
                <a:ea typeface="Aptos" panose="020B0004020202020204" pitchFamily="34" charset="0"/>
                <a:cs typeface="Times New Roman" panose="02020603050405020304" pitchFamily="18" charset="0"/>
              </a:rPr>
              <a:t> between introduction of</a:t>
            </a:r>
            <a:r>
              <a:rPr lang="en-US" kern="100" dirty="0">
                <a:latin typeface="Aptos"/>
                <a:ea typeface="Aptos" panose="020B0004020202020204" pitchFamily="34" charset="0"/>
                <a:cs typeface="Times New Roman" panose="02020603050405020304" pitchFamily="18" charset="0"/>
              </a:rPr>
              <a:t> in</a:t>
            </a:r>
            <a:r>
              <a:rPr lang="en-US" sz="1200" kern="100" dirty="0">
                <a:effectLst/>
                <a:latin typeface="Aptos"/>
                <a:ea typeface="Aptos" panose="020B0004020202020204" pitchFamily="34" charset="0"/>
                <a:cs typeface="Times New Roman" panose="02020603050405020304" pitchFamily="18" charset="0"/>
              </a:rPr>
              <a:t> high-income and low- and middle-income countries (LMICs</a:t>
            </a:r>
            <a:r>
              <a:rPr lang="en-US" kern="100" dirty="0">
                <a:latin typeface="Aptos"/>
                <a:ea typeface="Aptos" panose="020B0004020202020204" pitchFamily="34" charset="0"/>
                <a:cs typeface="Times New Roman" panose="02020603050405020304" pitchFamily="18" charset="0"/>
              </a:rPr>
              <a:t>) and historically</a:t>
            </a:r>
            <a:r>
              <a:rPr lang="en-US" sz="1200" kern="100" dirty="0">
                <a:effectLst/>
                <a:latin typeface="Aptos"/>
                <a:ea typeface="Aptos" panose="020B0004020202020204" pitchFamily="34" charset="0"/>
                <a:cs typeface="Times New Roman" panose="02020603050405020304" pitchFamily="18" charset="0"/>
              </a:rPr>
              <a:t>, new vaccines have taken many more years to be introduced in LMIC’s</a:t>
            </a:r>
            <a:r>
              <a:rPr lang="en-US" kern="100" dirty="0">
                <a:latin typeface="Aptos"/>
                <a:ea typeface="Aptos" panose="020B0004020202020204" pitchFamily="34" charset="0"/>
                <a:cs typeface="Times New Roman" panose="02020603050405020304" pitchFamily="18" charset="0"/>
              </a:rPr>
              <a:t>.</a:t>
            </a:r>
            <a:r>
              <a:rPr lang="en-US" sz="1200" kern="100" dirty="0">
                <a:effectLst/>
                <a:latin typeface="Aptos"/>
                <a:ea typeface="Aptos" panose="020B0004020202020204" pitchFamily="34" charset="0"/>
                <a:cs typeface="Times New Roman" panose="02020603050405020304" pitchFamily="18" charset="0"/>
              </a:rPr>
              <a:t> </a:t>
            </a:r>
            <a:endParaRPr lang="en-US" dirty="0"/>
          </a:p>
          <a:p>
            <a:pPr marL="342900" indent="-342900" algn="l" defTabSz="914400" rtl="0" eaLnBrk="1" latinLnBrk="0" hangingPunct="1">
              <a:lnSpc>
                <a:spcPct val="107000"/>
              </a:lnSpc>
              <a:buFont typeface="Symbol" panose="05050102010706020507" pitchFamily="18" charset="2"/>
              <a:buChar char=""/>
            </a:pPr>
            <a:r>
              <a:rPr lang="en-US" sz="1200" kern="100" dirty="0">
                <a:solidFill>
                  <a:schemeClr val="tx1"/>
                </a:solidFill>
                <a:latin typeface="Aptos"/>
                <a:cs typeface="Times New Roman" panose="02020603050405020304" pitchFamily="18" charset="0"/>
              </a:rPr>
              <a:t>This map shows RSV product market authorizations as of August 2024, and as you can see, it’s mostly high and some upper-middle income countries that have licensed the products. This figure showcases the need to accelerate access for areas in the world in gray.</a:t>
            </a:r>
          </a:p>
        </p:txBody>
      </p:sp>
      <p:sp>
        <p:nvSpPr>
          <p:cNvPr id="4" name="Slide Number Placeholder 3">
            <a:extLst>
              <a:ext uri="{FF2B5EF4-FFF2-40B4-BE49-F238E27FC236}">
                <a16:creationId xmlns:a16="http://schemas.microsoft.com/office/drawing/2014/main" id="{BF280DA1-F037-D90D-4071-428D20ADD405}"/>
              </a:ext>
            </a:extLst>
          </p:cNvPr>
          <p:cNvSpPr>
            <a:spLocks noGrp="1"/>
          </p:cNvSpPr>
          <p:nvPr>
            <p:ph type="sldNum" sz="quarter" idx="5"/>
          </p:nvPr>
        </p:nvSpPr>
        <p:spPr/>
        <p:txBody>
          <a:bodyPr/>
          <a:lstStyle/>
          <a:p>
            <a:fld id="{F11A3028-A739-446F-852A-F60FBA1699D6}" type="slidenum">
              <a:rPr lang="en-US" smtClean="0"/>
              <a:t>9</a:t>
            </a:fld>
            <a:endParaRPr lang="en-US"/>
          </a:p>
        </p:txBody>
      </p:sp>
    </p:spTree>
    <p:extLst>
      <p:ext uri="{BB962C8B-B14F-4D97-AF65-F5344CB8AC3E}">
        <p14:creationId xmlns:p14="http://schemas.microsoft.com/office/powerpoint/2010/main" val="327239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Master" Target="../slideMasters/slideMaster6.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7.xml"/><Relationship Id="rId1" Type="http://schemas.openxmlformats.org/officeDocument/2006/relationships/tags" Target="../tags/tag8.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emf"/></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3.png"/><Relationship Id="rId5" Type="http://schemas.openxmlformats.org/officeDocument/2006/relationships/image" Target="../media/image30.emf"/><Relationship Id="rId4" Type="http://schemas.openxmlformats.org/officeDocument/2006/relationships/oleObject" Target="../embeddings/oleObject4.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30.emf"/><Relationship Id="rId4" Type="http://schemas.openxmlformats.org/officeDocument/2006/relationships/oleObject" Target="../embeddings/oleObject5.bin"/></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30.emf"/><Relationship Id="rId4" Type="http://schemas.openxmlformats.org/officeDocument/2006/relationships/oleObject" Target="../embeddings/oleObject6.bin"/></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7.xml"/><Relationship Id="rId1" Type="http://schemas.openxmlformats.org/officeDocument/2006/relationships/tags" Target="../tags/tag15.xml"/><Relationship Id="rId4" Type="http://schemas.openxmlformats.org/officeDocument/2006/relationships/image" Target="../media/image30.emf"/></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4.png"/><Relationship Id="rId5" Type="http://schemas.openxmlformats.org/officeDocument/2006/relationships/image" Target="../media/image30.emf"/><Relationship Id="rId4" Type="http://schemas.openxmlformats.org/officeDocument/2006/relationships/oleObject" Target="../embeddings/oleObject8.bin"/></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4.png"/><Relationship Id="rId5" Type="http://schemas.openxmlformats.org/officeDocument/2006/relationships/image" Target="../media/image30.emf"/><Relationship Id="rId4" Type="http://schemas.openxmlformats.org/officeDocument/2006/relationships/oleObject" Target="../embeddings/oleObject9.bin"/></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4.png"/><Relationship Id="rId5" Type="http://schemas.openxmlformats.org/officeDocument/2006/relationships/image" Target="../media/image30.emf"/><Relationship Id="rId4" Type="http://schemas.openxmlformats.org/officeDocument/2006/relationships/oleObject" Target="../embeddings/oleObject10.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4.png"/><Relationship Id="rId5" Type="http://schemas.openxmlformats.org/officeDocument/2006/relationships/image" Target="../media/image30.emf"/><Relationship Id="rId4" Type="http://schemas.openxmlformats.org/officeDocument/2006/relationships/oleObject" Target="../embeddings/oleObject11.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4.png"/><Relationship Id="rId5" Type="http://schemas.openxmlformats.org/officeDocument/2006/relationships/image" Target="../media/image30.emf"/><Relationship Id="rId4" Type="http://schemas.openxmlformats.org/officeDocument/2006/relationships/oleObject" Target="../embeddings/oleObject12.bin"/></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5.png"/><Relationship Id="rId5" Type="http://schemas.openxmlformats.org/officeDocument/2006/relationships/image" Target="../media/image30.emf"/><Relationship Id="rId4" Type="http://schemas.openxmlformats.org/officeDocument/2006/relationships/oleObject" Target="../embeddings/oleObject13.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6.png"/><Relationship Id="rId5" Type="http://schemas.openxmlformats.org/officeDocument/2006/relationships/image" Target="../media/image30.emf"/><Relationship Id="rId4" Type="http://schemas.openxmlformats.org/officeDocument/2006/relationships/oleObject" Target="../embeddings/oleObject14.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7.png"/><Relationship Id="rId5" Type="http://schemas.openxmlformats.org/officeDocument/2006/relationships/image" Target="../media/image30.emf"/><Relationship Id="rId4" Type="http://schemas.openxmlformats.org/officeDocument/2006/relationships/oleObject" Target="../embeddings/oleObject15.bin"/></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8.png"/><Relationship Id="rId5" Type="http://schemas.openxmlformats.org/officeDocument/2006/relationships/image" Target="../media/image30.emf"/><Relationship Id="rId4" Type="http://schemas.openxmlformats.org/officeDocument/2006/relationships/oleObject" Target="../embeddings/oleObject16.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5.png"/><Relationship Id="rId5" Type="http://schemas.openxmlformats.org/officeDocument/2006/relationships/image" Target="../media/image30.emf"/><Relationship Id="rId4" Type="http://schemas.openxmlformats.org/officeDocument/2006/relationships/oleObject" Target="../embeddings/oleObject17.bin"/></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9.png"/><Relationship Id="rId5" Type="http://schemas.openxmlformats.org/officeDocument/2006/relationships/image" Target="../media/image30.emf"/><Relationship Id="rId4" Type="http://schemas.openxmlformats.org/officeDocument/2006/relationships/oleObject" Target="../embeddings/oleObject18.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35.png"/><Relationship Id="rId5" Type="http://schemas.openxmlformats.org/officeDocument/2006/relationships/image" Target="../media/image30.emf"/><Relationship Id="rId4" Type="http://schemas.openxmlformats.org/officeDocument/2006/relationships/oleObject" Target="../embeddings/oleObject19.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39.png"/><Relationship Id="rId5" Type="http://schemas.openxmlformats.org/officeDocument/2006/relationships/image" Target="../media/image30.emf"/><Relationship Id="rId4" Type="http://schemas.openxmlformats.org/officeDocument/2006/relationships/oleObject" Target="../embeddings/oleObject20.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0.emf"/><Relationship Id="rId4" Type="http://schemas.openxmlformats.org/officeDocument/2006/relationships/oleObject" Target="../embeddings/oleObject21.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30.emf"/><Relationship Id="rId4" Type="http://schemas.openxmlformats.org/officeDocument/2006/relationships/oleObject" Target="../embeddings/oleObject22.bin"/></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7.xml"/><Relationship Id="rId1" Type="http://schemas.openxmlformats.org/officeDocument/2006/relationships/tags" Target="../tags/tag46.xml"/><Relationship Id="rId5" Type="http://schemas.openxmlformats.org/officeDocument/2006/relationships/image" Target="../media/image34.png"/><Relationship Id="rId4" Type="http://schemas.openxmlformats.org/officeDocument/2006/relationships/image" Target="../media/image30.emf"/></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30.emf"/><Relationship Id="rId4" Type="http://schemas.openxmlformats.org/officeDocument/2006/relationships/oleObject" Target="../embeddings/oleObject24.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30.emf"/><Relationship Id="rId4" Type="http://schemas.openxmlformats.org/officeDocument/2006/relationships/oleObject" Target="../embeddings/oleObject26.bin"/></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7.xml"/><Relationship Id="rId1" Type="http://schemas.openxmlformats.org/officeDocument/2006/relationships/tags" Target="../tags/tag55.xml"/><Relationship Id="rId4" Type="http://schemas.openxmlformats.org/officeDocument/2006/relationships/image" Target="../media/image30.emf"/></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7.xml"/><Relationship Id="rId1" Type="http://schemas.openxmlformats.org/officeDocument/2006/relationships/tags" Target="../tags/tag58.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emf"/></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33.png"/><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7.xml"/><Relationship Id="rId1" Type="http://schemas.openxmlformats.org/officeDocument/2006/relationships/tags" Target="../tags/tag65.xml"/><Relationship Id="rId4" Type="http://schemas.openxmlformats.org/officeDocument/2006/relationships/image" Target="../media/image30.emf"/></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34.png"/><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34.png"/><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34.png"/><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4.png"/><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34.png"/><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34.png"/><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5.png"/><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36.png"/><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37.png"/><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38.png"/><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35.png"/><Relationship Id="rId5" Type="http://schemas.openxmlformats.org/officeDocument/2006/relationships/image" Target="../media/image29.emf"/><Relationship Id="rId4" Type="http://schemas.openxmlformats.org/officeDocument/2006/relationships/oleObject" Target="../embeddings/oleObject25.bin"/></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39.png"/><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35.png"/><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39.png"/><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7.xml"/><Relationship Id="rId1" Type="http://schemas.openxmlformats.org/officeDocument/2006/relationships/tags" Target="../tags/tag98.xml"/><Relationship Id="rId5" Type="http://schemas.openxmlformats.org/officeDocument/2006/relationships/image" Target="../media/image34.png"/><Relationship Id="rId4" Type="http://schemas.openxmlformats.org/officeDocument/2006/relationships/image" Target="../media/image30.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35.png"/><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7.xml"/><Relationship Id="rId1" Type="http://schemas.openxmlformats.org/officeDocument/2006/relationships/tags" Target="../tags/tag109.xml"/><Relationship Id="rId4" Type="http://schemas.openxmlformats.org/officeDocument/2006/relationships/image" Target="../media/image30.emf"/></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3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114.xml"/><Relationship Id="rId7" Type="http://schemas.openxmlformats.org/officeDocument/2006/relationships/oleObject" Target="../embeddings/oleObject27.bin"/><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7.xml"/><Relationship Id="rId5" Type="http://schemas.openxmlformats.org/officeDocument/2006/relationships/tags" Target="../tags/tag116.xml"/><Relationship Id="rId4" Type="http://schemas.openxmlformats.org/officeDocument/2006/relationships/tags" Target="../tags/tag115.xml"/></Relationships>
</file>

<file path=ppt/slideLayouts/_rels/slideLayout238.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29.emf"/><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oleObject" Target="../embeddings/oleObject28.bin"/><Relationship Id="rId5" Type="http://schemas.openxmlformats.org/officeDocument/2006/relationships/slideMaster" Target="../slideMasters/slideMaster7.xml"/><Relationship Id="rId4" Type="http://schemas.openxmlformats.org/officeDocument/2006/relationships/tags" Target="../tags/tag120.xml"/></Relationships>
</file>

<file path=ppt/slideLayouts/_rels/slideLayout239.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29.emf"/><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oleObject" Target="../embeddings/oleObject29.bin"/><Relationship Id="rId5" Type="http://schemas.openxmlformats.org/officeDocument/2006/relationships/slideMaster" Target="../slideMasters/slideMaster7.xml"/><Relationship Id="rId4" Type="http://schemas.openxmlformats.org/officeDocument/2006/relationships/tags" Target="../tags/tag12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34.png"/><Relationship Id="rId5" Type="http://schemas.openxmlformats.org/officeDocument/2006/relationships/image" Target="../media/image29.emf"/><Relationship Id="rId4" Type="http://schemas.openxmlformats.org/officeDocument/2006/relationships/oleObject" Target="../embeddings/oleObject30.bin"/></Relationships>
</file>

<file path=ppt/slideLayouts/_rels/slideLayout241.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129.xml"/><Relationship Id="rId7" Type="http://schemas.openxmlformats.org/officeDocument/2006/relationships/oleObject" Target="../embeddings/oleObject31.bin"/><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7.xml"/><Relationship Id="rId5" Type="http://schemas.openxmlformats.org/officeDocument/2006/relationships/tags" Target="../tags/tag131.xml"/><Relationship Id="rId4" Type="http://schemas.openxmlformats.org/officeDocument/2006/relationships/tags" Target="../tags/tag130.xml"/></Relationships>
</file>

<file path=ppt/slideLayouts/_rels/slideLayout242.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29.emf"/><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oleObject" Target="../embeddings/oleObject32.bin"/><Relationship Id="rId5" Type="http://schemas.openxmlformats.org/officeDocument/2006/relationships/slideMaster" Target="../slideMasters/slideMaster7.xml"/><Relationship Id="rId4" Type="http://schemas.openxmlformats.org/officeDocument/2006/relationships/tags" Target="../tags/tag135.xml"/></Relationships>
</file>

<file path=ppt/slideLayouts/_rels/slideLayout243.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29.emf"/><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oleObject" Target="../embeddings/oleObject33.bin"/><Relationship Id="rId5" Type="http://schemas.openxmlformats.org/officeDocument/2006/relationships/slideMaster" Target="../slideMasters/slideMaster7.xml"/><Relationship Id="rId4" Type="http://schemas.openxmlformats.org/officeDocument/2006/relationships/tags" Target="../tags/tag139.xml"/></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34.png"/><Relationship Id="rId5" Type="http://schemas.openxmlformats.org/officeDocument/2006/relationships/image" Target="../media/image29.emf"/><Relationship Id="rId4" Type="http://schemas.openxmlformats.org/officeDocument/2006/relationships/oleObject" Target="../embeddings/oleObject34.bin"/></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35.png"/><Relationship Id="rId5" Type="http://schemas.openxmlformats.org/officeDocument/2006/relationships/image" Target="../media/image29.emf"/><Relationship Id="rId4" Type="http://schemas.openxmlformats.org/officeDocument/2006/relationships/oleObject" Target="../embeddings/oleObject35.bin"/></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8.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EF5096FE-FD85-ABB5-7979-E0B7D85EA0F3}"/>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243822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D331CCF-589F-4EE7-A13C-191824EB31E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19798335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fld id="{B882CAE4-897B-4342-9D0F-240AD8A0BED4}" type="datetime1">
              <a:rPr lang="en-US" noProof="0" smtClean="0"/>
              <a:t>2/9/2026</a:t>
            </a:fld>
            <a:endParaRPr lang="en-GB" noProof="0"/>
          </a:p>
        </p:txBody>
      </p:sp>
      <p:sp>
        <p:nvSpPr>
          <p:cNvPr id="9" name="Footer Placeholder 8"/>
          <p:cNvSpPr>
            <a:spLocks noGrp="1"/>
          </p:cNvSpPr>
          <p:nvPr>
            <p:ph type="ftr" sz="quarter" idx="19"/>
          </p:nvPr>
        </p:nvSpPr>
        <p:spPr bwMode="invGray">
          <a:xfrm>
            <a:off x="1392992" y="6580588"/>
            <a:ext cx="2264608" cy="180000"/>
          </a:xfrm>
          <a:prstGeom prst="rect">
            <a:avLst/>
          </a:prstGeom>
        </p:spPr>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061708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fld id="{89CAA4C6-43FA-6F48-8273-24352FD704B3}" type="datetime1">
              <a:rPr lang="en-US" noProof="0" smtClean="0"/>
              <a:t>2/9/2026</a:t>
            </a:fld>
            <a:endParaRPr lang="en-GB" noProof="0"/>
          </a:p>
        </p:txBody>
      </p:sp>
      <p:sp>
        <p:nvSpPr>
          <p:cNvPr id="9" name="Footer Placeholder 8"/>
          <p:cNvSpPr>
            <a:spLocks noGrp="1"/>
          </p:cNvSpPr>
          <p:nvPr>
            <p:ph type="ftr" sz="quarter" idx="19"/>
          </p:nvPr>
        </p:nvSpPr>
        <p:spPr bwMode="invGray">
          <a:xfrm>
            <a:off x="1392992" y="6580588"/>
            <a:ext cx="2264608" cy="180000"/>
          </a:xfrm>
          <a:prstGeom prst="rect">
            <a:avLst/>
          </a:prstGeom>
        </p:spPr>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1859375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a:xfrm>
            <a:off x="480000" y="6580588"/>
            <a:ext cx="790001" cy="180000"/>
          </a:xfrm>
          <a:prstGeom prst="rect">
            <a:avLst/>
          </a:prstGeom>
        </p:spPr>
        <p:txBody>
          <a:bodyPr/>
          <a:lstStyle/>
          <a:p>
            <a:fld id="{CDE5B195-6476-964A-B48A-2134064D81F4}" type="datetime1">
              <a:rPr lang="en-US" noProof="0" smtClean="0"/>
              <a:t>2/9/2026</a:t>
            </a:fld>
            <a:endParaRPr lang="en-GB" noProof="0"/>
          </a:p>
        </p:txBody>
      </p:sp>
      <p:sp>
        <p:nvSpPr>
          <p:cNvPr id="4" name="Footer Placeholder 3"/>
          <p:cNvSpPr>
            <a:spLocks noGrp="1"/>
          </p:cNvSpPr>
          <p:nvPr>
            <p:ph type="ftr" sz="quarter" idx="19"/>
          </p:nvPr>
        </p:nvSpPr>
        <p:spPr bwMode="invGray">
          <a:xfrm>
            <a:off x="1392992" y="6580588"/>
            <a:ext cx="2264608" cy="180000"/>
          </a:xfrm>
          <a:prstGeom prst="rect">
            <a:avLst/>
          </a:prstGeom>
        </p:spPr>
        <p:txBody>
          <a:bodyPr/>
          <a:lstStyle/>
          <a:p>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146894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xfrm>
            <a:off x="480000" y="6580588"/>
            <a:ext cx="790001" cy="180000"/>
          </a:xfrm>
          <a:prstGeom prst="rect">
            <a:avLst/>
          </a:prstGeom>
          <a:noFill/>
        </p:spPr>
        <p:txBody>
          <a:bodyPr/>
          <a:lstStyle>
            <a:lvl1pPr>
              <a:defRPr>
                <a:solidFill>
                  <a:schemeClr val="tx1"/>
                </a:solidFill>
              </a:defRPr>
            </a:lvl1pPr>
          </a:lstStyle>
          <a:p>
            <a:fld id="{3E971239-30F1-B64F-9A3C-E303067FBE22}" type="datetime1">
              <a:rPr lang="en-US" smtClean="0"/>
              <a:t>2/9/2026</a:t>
            </a:fld>
            <a:endParaRPr lang="en-GB"/>
          </a:p>
        </p:txBody>
      </p:sp>
      <p:sp>
        <p:nvSpPr>
          <p:cNvPr id="19" name="Footer Placeholder 18"/>
          <p:cNvSpPr>
            <a:spLocks noGrp="1"/>
          </p:cNvSpPr>
          <p:nvPr>
            <p:ph type="ftr" sz="quarter" idx="15"/>
          </p:nvPr>
        </p:nvSpPr>
        <p:spPr bwMode="invGray">
          <a:xfrm>
            <a:off x="1392992" y="6580588"/>
            <a:ext cx="2264608" cy="180000"/>
          </a:xfrm>
          <a:prstGeom prst="rect">
            <a:avLst/>
          </a:prstGeom>
          <a:noFill/>
        </p:spPr>
        <p:txBody>
          <a:bodyPr/>
          <a:lstStyle/>
          <a:p>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2747153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hapter Intro Image blue">
    <p:spTree>
      <p:nvGrpSpPr>
        <p:cNvPr id="1" name=""/>
        <p:cNvGrpSpPr/>
        <p:nvPr/>
      </p:nvGrpSpPr>
      <p:grpSpPr>
        <a:xfrm>
          <a:off x="0" y="0"/>
          <a:ext cx="0" cy="0"/>
          <a:chOff x="0" y="0"/>
          <a:chExt cx="0" cy="0"/>
        </a:xfrm>
      </p:grpSpPr>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a:xfrm>
            <a:off x="480000" y="6580588"/>
            <a:ext cx="790001" cy="180000"/>
          </a:xfrm>
          <a:prstGeom prst="rect">
            <a:avLst/>
          </a:prstGeom>
        </p:spPr>
        <p:txBody>
          <a:bodyPr/>
          <a:lstStyle>
            <a:lvl1pPr>
              <a:defRPr>
                <a:solidFill>
                  <a:schemeClr val="tx1"/>
                </a:solidFill>
              </a:defRPr>
            </a:lvl1pPr>
          </a:lstStyle>
          <a:p>
            <a:fld id="{6692E2BB-02B3-EF4C-85E8-A22A43BD793F}" type="datetime1">
              <a:rPr lang="en-US" smtClean="0"/>
              <a:t>2/9/2026</a:t>
            </a:fld>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3644331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0" y="6580588"/>
            <a:ext cx="790001" cy="180000"/>
          </a:xfrm>
          <a:prstGeom prst="rect">
            <a:avLst/>
          </a:prstGeom>
        </p:spPr>
        <p:txBody>
          <a:bodyPr/>
          <a:lstStyle>
            <a:lvl1pPr>
              <a:defRPr>
                <a:solidFill>
                  <a:schemeClr val="tx1"/>
                </a:solidFill>
              </a:defRPr>
            </a:lvl1pPr>
          </a:lstStyle>
          <a:p>
            <a:fld id="{BFB0297E-B8E3-A341-9D98-6F13D4BE0A91}" type="datetime1">
              <a:rPr lang="en-US" smtClean="0"/>
              <a:t>2/9/2026</a:t>
            </a:fld>
            <a:endParaRPr lang="en-GB"/>
          </a:p>
        </p:txBody>
      </p:sp>
      <p:sp>
        <p:nvSpPr>
          <p:cNvPr id="8" name="Footer Placeholder 7"/>
          <p:cNvSpPr>
            <a:spLocks noGrp="1"/>
          </p:cNvSpPr>
          <p:nvPr>
            <p:ph type="ftr" sz="quarter" idx="31"/>
          </p:nvPr>
        </p:nvSpPr>
        <p:spPr bwMode="gray">
          <a:xfrm>
            <a:off x="1392992" y="6580588"/>
            <a:ext cx="2264608" cy="180000"/>
          </a:xfrm>
          <a:prstGeom prst="rect">
            <a:avLst/>
          </a:prstGeom>
        </p:spPr>
        <p:txBody>
          <a:bodyPr/>
          <a:lstStyle>
            <a:lvl1pPr>
              <a:defRPr>
                <a:solidFill>
                  <a:schemeClr val="tx1"/>
                </a:solidFill>
              </a:defRPr>
            </a:lvl1pPr>
          </a:lstStyle>
          <a:p>
            <a:endParaRPr lang="en-GB" dirty="0"/>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4628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a:xfrm>
            <a:off x="480000" y="6580588"/>
            <a:ext cx="790001" cy="180000"/>
          </a:xfrm>
          <a:prstGeom prst="rect">
            <a:avLst/>
          </a:prstGeom>
        </p:spPr>
        <p:txBody>
          <a:bodyPr/>
          <a:lstStyle>
            <a:lvl1pPr>
              <a:defRPr>
                <a:solidFill>
                  <a:schemeClr val="tx1"/>
                </a:solidFill>
              </a:defRPr>
            </a:lvl1pPr>
          </a:lstStyle>
          <a:p>
            <a:fld id="{F82F63C2-DEB4-8445-B801-747CDEF9C309}" type="datetime1">
              <a:rPr lang="en-US" smtClean="0"/>
              <a:t>2/9/2026</a:t>
            </a:fld>
            <a:endParaRPr lang="en-GB"/>
          </a:p>
        </p:txBody>
      </p:sp>
      <p:sp>
        <p:nvSpPr>
          <p:cNvPr id="4" name="Footer Placeholder 3"/>
          <p:cNvSpPr>
            <a:spLocks noGrp="1"/>
          </p:cNvSpPr>
          <p:nvPr>
            <p:ph type="ftr" sz="quarter" idx="11"/>
          </p:nvPr>
        </p:nvSpPr>
        <p:spPr bwMode="invGray">
          <a:xfrm>
            <a:off x="1392992" y="6580588"/>
            <a:ext cx="2264608" cy="180000"/>
          </a:xfrm>
          <a:prstGeom prst="rect">
            <a:avLst/>
          </a:prstGeom>
        </p:spPr>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389075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548870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3"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67"/>
          </a:p>
        </p:txBody>
      </p:sp>
      <p:sp>
        <p:nvSpPr>
          <p:cNvPr id="9" name="Rectangle 8"/>
          <p:cNvSpPr>
            <a:spLocks noChangeArrowheads="1"/>
          </p:cNvSpPr>
          <p:nvPr userDrawn="1"/>
        </p:nvSpPr>
        <p:spPr bwMode="auto">
          <a:xfrm>
            <a:off x="8903847"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67"/>
          </a:p>
        </p:txBody>
      </p:sp>
      <p:sp>
        <p:nvSpPr>
          <p:cNvPr id="10" name="Rectangle 9"/>
          <p:cNvSpPr>
            <a:spLocks noChangeArrowheads="1"/>
          </p:cNvSpPr>
          <p:nvPr userDrawn="1"/>
        </p:nvSpPr>
        <p:spPr bwMode="auto">
          <a:xfrm>
            <a:off x="9707956"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67"/>
          </a:p>
        </p:txBody>
      </p:sp>
      <p:sp>
        <p:nvSpPr>
          <p:cNvPr id="11" name="Rectangle 10"/>
          <p:cNvSpPr>
            <a:spLocks noChangeArrowheads="1"/>
          </p:cNvSpPr>
          <p:nvPr userDrawn="1"/>
        </p:nvSpPr>
        <p:spPr bwMode="auto">
          <a:xfrm>
            <a:off x="10494265"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67"/>
          </a:p>
        </p:txBody>
      </p:sp>
      <p:sp>
        <p:nvSpPr>
          <p:cNvPr id="12" name="Rectangle 20"/>
          <p:cNvSpPr>
            <a:spLocks noChangeArrowheads="1"/>
          </p:cNvSpPr>
          <p:nvPr userDrawn="1"/>
        </p:nvSpPr>
        <p:spPr bwMode="auto">
          <a:xfrm>
            <a:off x="2"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67"/>
          </a:p>
        </p:txBody>
      </p:sp>
      <p:sp>
        <p:nvSpPr>
          <p:cNvPr id="13" name="Rectangle 12"/>
          <p:cNvSpPr>
            <a:spLocks noChangeArrowheads="1"/>
          </p:cNvSpPr>
          <p:nvPr userDrawn="1"/>
        </p:nvSpPr>
        <p:spPr bwMode="auto">
          <a:xfrm>
            <a:off x="7308079"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67"/>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03" indent="-306903">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20" y="6001464"/>
            <a:ext cx="1158819" cy="664349"/>
          </a:xfrm>
          <a:prstGeom prst="rect">
            <a:avLst/>
          </a:prstGeom>
        </p:spPr>
      </p:pic>
    </p:spTree>
    <p:extLst>
      <p:ext uri="{BB962C8B-B14F-4D97-AF65-F5344CB8AC3E}">
        <p14:creationId xmlns:p14="http://schemas.microsoft.com/office/powerpoint/2010/main" val="1317928230"/>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522680"/>
            <a:ext cx="1051560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0"/>
          </p:nvPr>
        </p:nvSpPr>
        <p:spPr>
          <a:xfrm>
            <a:off x="838201" y="463577"/>
            <a:ext cx="10515601" cy="620713"/>
          </a:xfrm>
          <a:prstGeom prst="roundRect">
            <a:avLst>
              <a:gd name="adj" fmla="val 7460"/>
            </a:avLst>
          </a:prstGeom>
          <a:solidFill>
            <a:srgbClr val="3B3B3B"/>
          </a:solidFill>
        </p:spPr>
        <p:txBody>
          <a:bodyPr/>
          <a:lstStyle>
            <a:lvl1pPr marL="0" indent="0">
              <a:buFontTx/>
              <a:buNone/>
              <a:defRPr>
                <a:solidFill>
                  <a:schemeClr val="bg1"/>
                </a:solidFill>
              </a:defRPr>
            </a:lvl1pPr>
          </a:lstStyle>
          <a:p>
            <a:pPr lvl="0"/>
            <a:r>
              <a:rPr lang="en-US" dirty="0"/>
              <a:t>Click to edit Master text styles</a:t>
            </a:r>
          </a:p>
        </p:txBody>
      </p:sp>
      <p:sp>
        <p:nvSpPr>
          <p:cNvPr id="5" name="Footer Placeholder 5">
            <a:extLst>
              <a:ext uri="{FF2B5EF4-FFF2-40B4-BE49-F238E27FC236}">
                <a16:creationId xmlns:a16="http://schemas.microsoft.com/office/drawing/2014/main" id="{80E21943-E632-4449-B20A-98EF83D95771}"/>
              </a:ext>
            </a:extLst>
          </p:cNvPr>
          <p:cNvSpPr txBox="1">
            <a:spLocks/>
          </p:cNvSpPr>
          <p:nvPr userDrawn="1"/>
        </p:nvSpPr>
        <p:spPr>
          <a:xfrm>
            <a:off x="525211" y="6546050"/>
            <a:ext cx="12492038" cy="184666"/>
          </a:xfrm>
          <a:prstGeom prst="rect">
            <a:avLst/>
          </a:prstGeom>
        </p:spPr>
        <p:txBody>
          <a:bodyPr vert="horz" lIns="0" tIns="0" rIns="0" bIns="0" rtlCol="0" anchor="t" anchorCtr="0">
            <a:spAutoFit/>
          </a:bodyPr>
          <a:lstStyle>
            <a:defPPr>
              <a:defRPr lang="en-US"/>
            </a:defPPr>
            <a:lvl1pPr marL="0" algn="l" defTabSz="914400" rtl="0" eaLnBrk="1" latinLnBrk="0" hangingPunct="1">
              <a:defRPr sz="1200" kern="1200">
                <a:solidFill>
                  <a:schemeClr val="tx1">
                    <a:tint val="75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Poppins" pitchFamily="2" charset="77"/>
                <a:ea typeface="+mn-ea"/>
                <a:cs typeface="Poppins" pitchFamily="2" charset="77"/>
              </a:rPr>
              <a:t>Immunization, Vaccines and Biologicals</a:t>
            </a:r>
            <a:endParaRPr kumimoji="0" lang="en-GB" sz="1200" b="0" i="0" u="none" strike="noStrike" kern="1200" cap="none" spc="0" normalizeH="0" baseline="0" noProof="0" dirty="0">
              <a:ln>
                <a:noFill/>
              </a:ln>
              <a:solidFill>
                <a:srgbClr val="000000">
                  <a:tint val="75000"/>
                </a:srgbClr>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146592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375B63EF-BF03-F8BE-D960-8A1D1F6CD93D}"/>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22152282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5_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dirty="0"/>
              <a:t>TITLE</a:t>
            </a:r>
          </a:p>
        </p:txBody>
      </p:sp>
      <p:sp>
        <p:nvSpPr>
          <p:cNvPr id="21" name="Espace réservé du texte 9"/>
          <p:cNvSpPr>
            <a:spLocks noGrp="1"/>
          </p:cNvSpPr>
          <p:nvPr>
            <p:ph type="body" sz="quarter" idx="19" hasCustomPrompt="1"/>
          </p:nvPr>
        </p:nvSpPr>
        <p:spPr bwMode="gray">
          <a:xfrm>
            <a:off x="672000" y="1622356"/>
            <a:ext cx="4896000" cy="447076"/>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dirty="0"/>
              <a:t>Text level 1</a:t>
            </a:r>
          </a:p>
        </p:txBody>
      </p:sp>
      <p:sp>
        <p:nvSpPr>
          <p:cNvPr id="22" name="Espace réservé du texte 9"/>
          <p:cNvSpPr>
            <a:spLocks noGrp="1"/>
          </p:cNvSpPr>
          <p:nvPr>
            <p:ph type="body" sz="quarter" idx="20" hasCustomPrompt="1"/>
          </p:nvPr>
        </p:nvSpPr>
        <p:spPr bwMode="gray">
          <a:xfrm>
            <a:off x="672000" y="2069433"/>
            <a:ext cx="4896000" cy="3245392"/>
          </a:xfrm>
          <a:ln w="9525">
            <a:solidFill>
              <a:schemeClr val="accent1"/>
            </a:solidFill>
          </a:ln>
        </p:spPr>
        <p:txBody>
          <a:bodyPr tIns="72000"/>
          <a:lstStyle>
            <a:lvl1pPr marL="343641" indent="-190912">
              <a:lnSpc>
                <a:spcPct val="100000"/>
              </a:lnSpc>
              <a:spcBef>
                <a:spcPts val="318"/>
              </a:spcBef>
              <a:buClr>
                <a:schemeClr val="accent3"/>
              </a:buClr>
              <a:buFont typeface="Arial" pitchFamily="34" charset="0"/>
              <a:buChar char="•"/>
              <a:defRPr sz="1909">
                <a:solidFill>
                  <a:schemeClr val="tx1"/>
                </a:solidFill>
              </a:defRPr>
            </a:lvl1pPr>
            <a:lvl2pPr marL="534551">
              <a:buClr>
                <a:schemeClr val="tx1"/>
              </a:buClr>
              <a:defRPr sz="1697" b="0"/>
            </a:lvl2pPr>
            <a:lvl3pPr indent="0">
              <a:buNone/>
              <a:defRPr/>
            </a:lvl3pPr>
            <a:lvl4pPr marL="725464" indent="-190912">
              <a:buClr>
                <a:schemeClr val="tx1"/>
              </a:buClr>
              <a:buFont typeface="Arial" pitchFamily="34" charset="0"/>
              <a:buChar char="•"/>
              <a:defRPr sz="1485"/>
            </a:lvl4pPr>
          </a:lstStyle>
          <a:p>
            <a:pPr lvl="0"/>
            <a:r>
              <a:rPr lang="en-GB" noProof="0" dirty="0"/>
              <a:t>Text level 2</a:t>
            </a:r>
          </a:p>
          <a:p>
            <a:pPr lvl="1"/>
            <a:r>
              <a:rPr lang="en-GB" noProof="0" dirty="0"/>
              <a:t>Text level 3</a:t>
            </a:r>
          </a:p>
          <a:p>
            <a:pPr lvl="2"/>
            <a:r>
              <a:rPr lang="en-GB" noProof="0" dirty="0"/>
              <a:t>Text level 4</a:t>
            </a:r>
          </a:p>
          <a:p>
            <a:pPr lvl="3"/>
            <a:r>
              <a:rPr lang="en-GB" noProof="0" dirty="0"/>
              <a:t>Text level 5</a:t>
            </a:r>
          </a:p>
        </p:txBody>
      </p:sp>
      <p:sp>
        <p:nvSpPr>
          <p:cNvPr id="23" name="Espace réservé du texte 9"/>
          <p:cNvSpPr>
            <a:spLocks noGrp="1"/>
          </p:cNvSpPr>
          <p:nvPr>
            <p:ph type="body" sz="quarter" idx="21" hasCustomPrompt="1"/>
          </p:nvPr>
        </p:nvSpPr>
        <p:spPr bwMode="gray">
          <a:xfrm>
            <a:off x="6096000" y="1622356"/>
            <a:ext cx="4896000" cy="447076"/>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dirty="0"/>
              <a:t>Text level 1</a:t>
            </a:r>
          </a:p>
        </p:txBody>
      </p:sp>
      <p:sp>
        <p:nvSpPr>
          <p:cNvPr id="24" name="Espace réservé du texte 9"/>
          <p:cNvSpPr>
            <a:spLocks noGrp="1"/>
          </p:cNvSpPr>
          <p:nvPr>
            <p:ph type="body" sz="quarter" idx="22" hasCustomPrompt="1"/>
          </p:nvPr>
        </p:nvSpPr>
        <p:spPr bwMode="gray">
          <a:xfrm>
            <a:off x="6096000" y="2069433"/>
            <a:ext cx="4896000" cy="3245392"/>
          </a:xfrm>
          <a:ln w="9525">
            <a:solidFill>
              <a:schemeClr val="accent2"/>
            </a:solidFill>
          </a:ln>
        </p:spPr>
        <p:txBody>
          <a:bodyPr tIns="72000"/>
          <a:lstStyle>
            <a:lvl1pPr marL="343641" indent="-190912">
              <a:lnSpc>
                <a:spcPct val="100000"/>
              </a:lnSpc>
              <a:spcBef>
                <a:spcPts val="318"/>
              </a:spcBef>
              <a:buClr>
                <a:schemeClr val="accent3"/>
              </a:buClr>
              <a:buFont typeface="Arial" pitchFamily="34" charset="0"/>
              <a:buChar char="•"/>
              <a:defRPr sz="1909">
                <a:solidFill>
                  <a:schemeClr val="tx1"/>
                </a:solidFill>
              </a:defRPr>
            </a:lvl1pPr>
            <a:lvl2pPr marL="534551">
              <a:buClr>
                <a:schemeClr val="tx1"/>
              </a:buClr>
              <a:defRPr sz="1697" b="0"/>
            </a:lvl2pPr>
            <a:lvl3pPr indent="0">
              <a:buNone/>
              <a:defRPr/>
            </a:lvl3pPr>
            <a:lvl4pPr marL="725464" indent="-190912">
              <a:buClr>
                <a:schemeClr val="tx1"/>
              </a:buClr>
              <a:buFont typeface="Arial" pitchFamily="34" charset="0"/>
              <a:buChar char="•"/>
              <a:defRPr sz="1485"/>
            </a:lvl4pPr>
          </a:lstStyle>
          <a:p>
            <a:pPr lvl="0"/>
            <a:r>
              <a:rPr lang="en-GB" noProof="0" dirty="0"/>
              <a:t>Text level 2</a:t>
            </a:r>
          </a:p>
          <a:p>
            <a:pPr lvl="1"/>
            <a:r>
              <a:rPr lang="en-GB" noProof="0" dirty="0"/>
              <a:t>Text level 3</a:t>
            </a:r>
          </a:p>
          <a:p>
            <a:pPr lvl="2"/>
            <a:r>
              <a:rPr lang="en-GB" noProof="0" dirty="0"/>
              <a:t>Text level 4</a:t>
            </a:r>
          </a:p>
          <a:p>
            <a:pPr lvl="3"/>
            <a:r>
              <a:rPr lang="en-GB" noProof="0" dirty="0"/>
              <a:t>Text level 5</a:t>
            </a:r>
          </a:p>
        </p:txBody>
      </p:sp>
    </p:spTree>
    <p:extLst>
      <p:ext uri="{BB962C8B-B14F-4D97-AF65-F5344CB8AC3E}">
        <p14:creationId xmlns:p14="http://schemas.microsoft.com/office/powerpoint/2010/main" val="34028881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11" y="1800001"/>
            <a:ext cx="11232001" cy="4237200"/>
          </a:xfrm>
        </p:spPr>
        <p:txBody>
          <a:bodyPr/>
          <a:lstStyle>
            <a:lvl2pPr marL="284138" indent="-141437">
              <a:defRPr/>
            </a:lvl2pPr>
            <a:lvl3pPr marL="568274" indent="-138912">
              <a:defRPr/>
            </a:lvl3pPr>
            <a:lvl4pPr marL="861251" indent="-145226">
              <a:tabLst>
                <a:tab pos="859988" algn="l"/>
              </a:tabLst>
              <a:defRPr/>
            </a:lvl4pPr>
            <a:lvl5pPr marL="1208530" indent="-138912">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itle 6"/>
          <p:cNvSpPr>
            <a:spLocks noGrp="1"/>
          </p:cNvSpPr>
          <p:nvPr>
            <p:ph type="title"/>
          </p:nvPr>
        </p:nvSpPr>
        <p:spPr bwMode="invGray">
          <a:xfrm>
            <a:off x="479999" y="359999"/>
            <a:ext cx="8160000" cy="720000"/>
          </a:xfrm>
        </p:spPr>
        <p:txBody>
          <a:bodyPr anchor="t" anchorCtr="0"/>
          <a:lstStyle>
            <a:lvl1pPr>
              <a:defRPr/>
            </a:lvl1pPr>
          </a:lstStyle>
          <a:p>
            <a:r>
              <a:rPr lang="en-GB" noProof="0" dirty="0"/>
              <a:t>Click to edit Master title style</a:t>
            </a:r>
          </a:p>
        </p:txBody>
      </p:sp>
      <p:sp>
        <p:nvSpPr>
          <p:cNvPr id="12" name="Slide Number Placeholder 5"/>
          <p:cNvSpPr>
            <a:spLocks noGrp="1"/>
          </p:cNvSpPr>
          <p:nvPr>
            <p:ph type="sldNum" sz="quarter" idx="4"/>
          </p:nvPr>
        </p:nvSpPr>
        <p:spPr bwMode="invGray">
          <a:xfrm>
            <a:off x="11726786" y="6574703"/>
            <a:ext cx="289930" cy="180000"/>
          </a:xfrm>
          <a:prstGeom prst="rect">
            <a:avLst/>
          </a:prstGeom>
        </p:spPr>
        <p:txBody>
          <a:bodyPr vert="horz" lIns="0" tIns="0" rIns="0" bIns="0" rtlCol="0" anchor="ctr" anchorCtr="0"/>
          <a:lstStyle>
            <a:lvl1pPr algn="r">
              <a:defRPr sz="106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dirty="0"/>
          </a:p>
        </p:txBody>
      </p:sp>
      <p:sp>
        <p:nvSpPr>
          <p:cNvPr id="11" name="Footer Placeholder 5">
            <a:extLst>
              <a:ext uri="{FF2B5EF4-FFF2-40B4-BE49-F238E27FC236}">
                <a16:creationId xmlns:a16="http://schemas.microsoft.com/office/drawing/2014/main" id="{BE72C0AD-0E33-4BA1-B34F-1F09B68F50B6}"/>
              </a:ext>
            </a:extLst>
          </p:cNvPr>
          <p:cNvSpPr txBox="1">
            <a:spLocks/>
          </p:cNvSpPr>
          <p:nvPr userDrawn="1"/>
        </p:nvSpPr>
        <p:spPr>
          <a:xfrm>
            <a:off x="175284" y="6498001"/>
            <a:ext cx="12492038" cy="184666"/>
          </a:xfrm>
          <a:prstGeom prst="rect">
            <a:avLst/>
          </a:prstGeom>
        </p:spPr>
        <p:txBody>
          <a:bodyPr vert="horz" lIns="0" tIns="0" rIns="0" bIns="0" rtlCol="0" anchor="t" anchorCtr="0">
            <a:spAutoFit/>
          </a:bodyPr>
          <a:lstStyle>
            <a:defPPr>
              <a:defRPr lang="en-US"/>
            </a:defPPr>
            <a:lvl1pPr marL="0" algn="l" defTabSz="914400" rtl="0" eaLnBrk="1" latinLnBrk="0" hangingPunct="1">
              <a:defRPr sz="1200" kern="1200">
                <a:solidFill>
                  <a:schemeClr val="tx1">
                    <a:tint val="75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Poppins" pitchFamily="2" charset="77"/>
                <a:ea typeface="+mn-ea"/>
                <a:cs typeface="Poppins" pitchFamily="2" charset="77"/>
              </a:rPr>
              <a:t>Immunization, Vaccines and Biologicals</a:t>
            </a:r>
            <a:endParaRPr kumimoji="0" lang="en-GB" sz="1200" b="0" i="0" u="none" strike="noStrike" kern="1200" cap="none" spc="0" normalizeH="0" baseline="0" noProof="0" dirty="0">
              <a:ln>
                <a:noFill/>
              </a:ln>
              <a:solidFill>
                <a:srgbClr val="000000">
                  <a:tint val="75000"/>
                </a:srgbClr>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12985348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3341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98435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endParaRPr lang="en-GB" dirty="0"/>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dirty="0"/>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Tree>
    <p:extLst>
      <p:ext uri="{BB962C8B-B14F-4D97-AF65-F5344CB8AC3E}">
        <p14:creationId xmlns:p14="http://schemas.microsoft.com/office/powerpoint/2010/main" val="426414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9E27F-DE09-9753-22DA-BD704EF8EA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2EF8E8-10B8-648D-8130-DF82EB70F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08B89C-98F2-488A-13C1-C36DEE6AB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FD375B-C937-FA48-135A-025320DBF0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F93429-E6F9-45D3-C81F-92CDF92035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15C30-8CD9-BFBC-B9A8-FAB0499E73A5}"/>
              </a:ext>
            </a:extLst>
          </p:cNvPr>
          <p:cNvSpPr>
            <a:spLocks noGrp="1"/>
          </p:cNvSpPr>
          <p:nvPr>
            <p:ph type="dt" sz="half" idx="10"/>
          </p:nvPr>
        </p:nvSpPr>
        <p:spPr/>
        <p:txBody>
          <a:bodyPr/>
          <a:lstStyle/>
          <a:p>
            <a:fld id="{D0323F07-8CC7-4972-8D8A-6DC57D766EA1}" type="datetimeFigureOut">
              <a:rPr lang="en-US" smtClean="0"/>
              <a:t>2/9/2026</a:t>
            </a:fld>
            <a:endParaRPr lang="en-US"/>
          </a:p>
        </p:txBody>
      </p:sp>
      <p:sp>
        <p:nvSpPr>
          <p:cNvPr id="8" name="Footer Placeholder 7">
            <a:extLst>
              <a:ext uri="{FF2B5EF4-FFF2-40B4-BE49-F238E27FC236}">
                <a16:creationId xmlns:a16="http://schemas.microsoft.com/office/drawing/2014/main" id="{E4F9DE93-3D10-D71B-C2E2-C4785D8DF0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CF4E14-AE3F-15BB-7743-A5B66CC783C3}"/>
              </a:ext>
            </a:extLst>
          </p:cNvPr>
          <p:cNvSpPr>
            <a:spLocks noGrp="1"/>
          </p:cNvSpPr>
          <p:nvPr>
            <p:ph type="sldNum" sz="quarter" idx="12"/>
          </p:nvPr>
        </p:nvSpPr>
        <p:spPr/>
        <p:txBody>
          <a:bodyPr/>
          <a:lstStyle/>
          <a:p>
            <a:fld id="{A6540D1D-E930-47F7-BE69-BBB379BF11AE}" type="slidenum">
              <a:rPr lang="en-US" smtClean="0"/>
              <a:t>‹#›</a:t>
            </a:fld>
            <a:endParaRPr lang="en-US"/>
          </a:p>
        </p:txBody>
      </p:sp>
    </p:spTree>
    <p:extLst>
      <p:ext uri="{BB962C8B-B14F-4D97-AF65-F5344CB8AC3E}">
        <p14:creationId xmlns:p14="http://schemas.microsoft.com/office/powerpoint/2010/main" val="21850710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84514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407322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217374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229747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36C347-7FDD-A6EF-C99A-0E25418DE87B}"/>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19091039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9618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89296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74787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211089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145635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177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01442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335905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0921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99394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Tree>
    <p:extLst>
      <p:ext uri="{BB962C8B-B14F-4D97-AF65-F5344CB8AC3E}">
        <p14:creationId xmlns:p14="http://schemas.microsoft.com/office/powerpoint/2010/main" val="2201576031"/>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53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350428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203834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12754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5318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01474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09265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11404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276993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57307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
        <p:nvSpPr>
          <p:cNvPr id="9" name="Footer Placeholder 5">
            <a:extLst>
              <a:ext uri="{FF2B5EF4-FFF2-40B4-BE49-F238E27FC236}">
                <a16:creationId xmlns:a16="http://schemas.microsoft.com/office/drawing/2014/main" id="{26F9AD17-CA54-4239-A26A-9A42A23EAF06}"/>
              </a:ext>
            </a:extLst>
          </p:cNvPr>
          <p:cNvSpPr txBox="1">
            <a:spLocks/>
          </p:cNvSpPr>
          <p:nvPr userDrawn="1"/>
        </p:nvSpPr>
        <p:spPr>
          <a:xfrm>
            <a:off x="260291" y="6580588"/>
            <a:ext cx="12492038" cy="184666"/>
          </a:xfrm>
          <a:prstGeom prst="rect">
            <a:avLst/>
          </a:prstGeom>
        </p:spPr>
        <p:txBody>
          <a:bodyPr vert="horz" lIns="0" tIns="0" rIns="0" bIns="0" rtlCol="0" anchor="t" anchorCtr="0">
            <a:spAutoFit/>
          </a:bodyPr>
          <a:lstStyle>
            <a:defPPr>
              <a:defRPr lang="en-US"/>
            </a:defPPr>
            <a:lvl1pPr marL="0" algn="l" defTabSz="914400" rtl="0" eaLnBrk="1" latinLnBrk="0" hangingPunct="1">
              <a:defRPr sz="1200" kern="1200">
                <a:solidFill>
                  <a:schemeClr val="tx1">
                    <a:tint val="75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Poppins" pitchFamily="2" charset="77"/>
                <a:ea typeface="+mn-ea"/>
                <a:cs typeface="Poppins" pitchFamily="2" charset="77"/>
              </a:rPr>
              <a:t>Immunization, Vaccines and Biologicals</a:t>
            </a:r>
            <a:endParaRPr kumimoji="0" lang="en-GB" sz="1200" b="0" i="0" u="none" strike="noStrike" kern="1200" cap="none" spc="0" normalizeH="0" baseline="0" noProof="0" dirty="0">
              <a:ln>
                <a:noFill/>
              </a:ln>
              <a:solidFill>
                <a:srgbClr val="000000">
                  <a:tint val="75000"/>
                </a:srgbClr>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93605904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15646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31496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45187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4252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338820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403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6596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25391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66577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83269428"/>
              </p:ext>
            </p:extLst>
          </p:nvPr>
        </p:nvGraphicFramePr>
        <p:xfrm>
          <a:off x="577221" y="2730107"/>
          <a:ext cx="11036724"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154487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a:xfrm>
            <a:off x="480000" y="6580588"/>
            <a:ext cx="790001" cy="180000"/>
          </a:xfrm>
          <a:prstGeom prst="rect">
            <a:avLst/>
          </a:prstGeom>
        </p:spPr>
        <p:txBody>
          <a:bodyPr/>
          <a:lstStyle/>
          <a:p>
            <a:fld id="{B1B44260-D6DE-0143-AE5C-2674B2338EF9}" type="datetime1">
              <a:rPr lang="en-US" noProof="0" smtClean="0"/>
              <a:t>2/9/2026</a:t>
            </a:fld>
            <a:endParaRPr lang="en-GB" noProof="0"/>
          </a:p>
        </p:txBody>
      </p:sp>
      <p:sp>
        <p:nvSpPr>
          <p:cNvPr id="9" name="Footer Placeholder 8"/>
          <p:cNvSpPr>
            <a:spLocks noGrp="1"/>
          </p:cNvSpPr>
          <p:nvPr>
            <p:ph type="ftr" sz="quarter" idx="23"/>
          </p:nvPr>
        </p:nvSpPr>
        <p:spPr bwMode="invGray">
          <a:xfrm>
            <a:off x="1392992" y="6580588"/>
            <a:ext cx="2264608" cy="180000"/>
          </a:xfrm>
          <a:prstGeom prst="rect">
            <a:avLst/>
          </a:prstGeom>
        </p:spPr>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1705894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244570549"/>
              </p:ext>
            </p:extLst>
          </p:nvPr>
        </p:nvGraphicFramePr>
        <p:xfrm>
          <a:off x="577222" y="2730107"/>
          <a:ext cx="11036930"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367215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161344178"/>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422019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186811145"/>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17688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57195079"/>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223313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82863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1219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547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368272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231093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429400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fld id="{90C28394-5151-C045-842F-4ABE70B1411F}" type="datetime1">
              <a:rPr lang="en-US" noProof="0" smtClean="0"/>
              <a:t>2/9/2026</a:t>
            </a:fld>
            <a:endParaRPr lang="en-GB" noProof="0"/>
          </a:p>
        </p:txBody>
      </p:sp>
      <p:sp>
        <p:nvSpPr>
          <p:cNvPr id="9" name="Footer Placeholder 8"/>
          <p:cNvSpPr>
            <a:spLocks noGrp="1"/>
          </p:cNvSpPr>
          <p:nvPr>
            <p:ph type="ftr" sz="quarter" idx="23"/>
          </p:nvPr>
        </p:nvSpPr>
        <p:spPr bwMode="invGray">
          <a:xfrm>
            <a:off x="1392992" y="6580588"/>
            <a:ext cx="2264608" cy="180000"/>
          </a:xfrm>
          <a:prstGeom prst="rect">
            <a:avLst/>
          </a:prstGeom>
        </p:spPr>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35370526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178660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2456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309346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6198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148446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97545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20799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94326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238250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182617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fld id="{771ABC8A-CFB0-0645-A7E0-04B83FB57FDF}" type="datetime1">
              <a:rPr lang="en-US" noProof="0" smtClean="0"/>
              <a:t>2/9/2026</a:t>
            </a:fld>
            <a:endParaRPr lang="en-GB" noProof="0"/>
          </a:p>
        </p:txBody>
      </p:sp>
      <p:sp>
        <p:nvSpPr>
          <p:cNvPr id="9" name="Footer Placeholder 8"/>
          <p:cNvSpPr>
            <a:spLocks noGrp="1"/>
          </p:cNvSpPr>
          <p:nvPr>
            <p:ph type="ftr" sz="quarter" idx="23"/>
          </p:nvPr>
        </p:nvSpPr>
        <p:spPr bwMode="invGray">
          <a:xfrm>
            <a:off x="1392992" y="6580588"/>
            <a:ext cx="2264608" cy="180000"/>
          </a:xfrm>
          <a:prstGeom prst="rect">
            <a:avLst/>
          </a:prstGeom>
        </p:spPr>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3748857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9812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8512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410393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95465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01BD8B-A16A-4C75-8D38-1994DABA030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A4B5FA4-97A6-4ED0-B50E-DDE8E353A789}"/>
              </a:ext>
            </a:extLst>
          </p:cNvPr>
          <p:cNvSpPr>
            <a:spLocks noGrp="1"/>
          </p:cNvSpPr>
          <p:nvPr>
            <p:ph type="ftr" sz="quarter" idx="11"/>
          </p:nvPr>
        </p:nvSpPr>
        <p:spPr/>
        <p:txBody>
          <a:bodyPr/>
          <a:lstStyle/>
          <a:p>
            <a:r>
              <a:rPr lang="en-US"/>
              <a:t>Immunization, Vaccines and Biologicals</a:t>
            </a:r>
          </a:p>
        </p:txBody>
      </p:sp>
      <p:sp>
        <p:nvSpPr>
          <p:cNvPr id="4" name="Slide Number Placeholder 3">
            <a:extLst>
              <a:ext uri="{FF2B5EF4-FFF2-40B4-BE49-F238E27FC236}">
                <a16:creationId xmlns:a16="http://schemas.microsoft.com/office/drawing/2014/main" id="{F60448C1-C59D-4B81-8F87-FE0FC602E019}"/>
              </a:ext>
            </a:extLst>
          </p:cNvPr>
          <p:cNvSpPr>
            <a:spLocks noGrp="1"/>
          </p:cNvSpPr>
          <p:nvPr>
            <p:ph type="sldNum" sz="quarter" idx="12"/>
          </p:nvPr>
        </p:nvSpPr>
        <p:spPr/>
        <p:txBody>
          <a:bodyPr/>
          <a:lstStyle/>
          <a:p>
            <a:fld id="{E6480C05-1970-438E-B770-CA977F88FBB9}" type="slidenum">
              <a:rPr lang="en-US" smtClean="0"/>
              <a:t>‹#›</a:t>
            </a:fld>
            <a:endParaRPr lang="en-US"/>
          </a:p>
        </p:txBody>
      </p:sp>
    </p:spTree>
    <p:extLst>
      <p:ext uri="{BB962C8B-B14F-4D97-AF65-F5344CB8AC3E}">
        <p14:creationId xmlns:p14="http://schemas.microsoft.com/office/powerpoint/2010/main" val="194976419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1571475"/>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4"/>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7" name="Title 6"/>
          <p:cNvSpPr>
            <a:spLocks noGrp="1"/>
          </p:cNvSpPr>
          <p:nvPr>
            <p:ph type="title"/>
          </p:nvPr>
        </p:nvSpPr>
        <p:spPr bwMode="invGray">
          <a:xfrm>
            <a:off x="479999" y="359999"/>
            <a:ext cx="8160000" cy="406867"/>
          </a:xfrm>
        </p:spPr>
        <p:txBody>
          <a:bodyPr/>
          <a:lstStyle>
            <a:lvl1pPr>
              <a:defRPr/>
            </a:lvl1pPr>
          </a:lstStyle>
          <a:p>
            <a:r>
              <a:rPr lang="en-GB" noProof="0"/>
              <a:t>Click to edit Master title style</a:t>
            </a:r>
          </a:p>
        </p:txBody>
      </p:sp>
      <p:sp>
        <p:nvSpPr>
          <p:cNvPr id="9" name="Footer Placeholder 24">
            <a:extLst>
              <a:ext uri="{FF2B5EF4-FFF2-40B4-BE49-F238E27FC236}">
                <a16:creationId xmlns:a16="http://schemas.microsoft.com/office/drawing/2014/main" id="{A54E20B6-7150-457F-8AEB-4878F51F8657}"/>
              </a:ext>
            </a:extLst>
          </p:cNvPr>
          <p:cNvSpPr>
            <a:spLocks noGrp="1"/>
          </p:cNvSpPr>
          <p:nvPr>
            <p:ph type="ftr" sz="quarter" idx="11"/>
          </p:nvPr>
        </p:nvSpPr>
        <p:spPr>
          <a:xfrm>
            <a:off x="577638" y="6482886"/>
            <a:ext cx="7575715" cy="111982"/>
          </a:xfrm>
        </p:spPr>
        <p:txBody>
          <a:bodyPr/>
          <a:lstStyle/>
          <a:p>
            <a:r>
              <a:rPr lang="en-GB"/>
              <a:t>Immunization, Vaccines and Biologicals</a:t>
            </a:r>
          </a:p>
        </p:txBody>
      </p:sp>
    </p:spTree>
    <p:extLst>
      <p:ext uri="{BB962C8B-B14F-4D97-AF65-F5344CB8AC3E}">
        <p14:creationId xmlns:p14="http://schemas.microsoft.com/office/powerpoint/2010/main" val="13195738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8" name="Title 3"/>
          <p:cNvSpPr>
            <a:spLocks noGrp="1"/>
          </p:cNvSpPr>
          <p:nvPr>
            <p:ph type="title"/>
          </p:nvPr>
        </p:nvSpPr>
        <p:spPr>
          <a:xfrm>
            <a:off x="609600" y="76200"/>
            <a:ext cx="10972800" cy="762000"/>
          </a:xfrm>
        </p:spPr>
        <p:txBody>
          <a:bodyPr>
            <a:normAutofit/>
          </a:bodyPr>
          <a:lstStyle>
            <a:lvl1pPr>
              <a:defRPr b="0">
                <a:solidFill>
                  <a:srgbClr val="003399"/>
                </a:solidFill>
              </a:defRPr>
            </a:lvl1pPr>
          </a:lstStyle>
          <a:p>
            <a:r>
              <a:rPr lang="en-US" b="1">
                <a:solidFill>
                  <a:srgbClr val="003399"/>
                </a:solidFill>
              </a:rPr>
              <a:t>Click to edit Master title style</a:t>
            </a:r>
          </a:p>
        </p:txBody>
      </p:sp>
      <p:sp>
        <p:nvSpPr>
          <p:cNvPr id="9" name="Slide Number Placeholder 1"/>
          <p:cNvSpPr>
            <a:spLocks noGrp="1"/>
          </p:cNvSpPr>
          <p:nvPr>
            <p:ph type="sldNum" sz="quarter" idx="12"/>
          </p:nvPr>
        </p:nvSpPr>
        <p:spPr>
          <a:xfrm>
            <a:off x="9245600" y="6356350"/>
            <a:ext cx="2844800" cy="111982"/>
          </a:xfrm>
        </p:spPr>
        <p:txBody>
          <a:bodyPr/>
          <a:lstStyle>
            <a:lvl1pPr>
              <a:defRPr>
                <a:solidFill>
                  <a:schemeClr val="bg1">
                    <a:lumMod val="50000"/>
                  </a:schemeClr>
                </a:solidFill>
              </a:defRPr>
            </a:lvl1pPr>
          </a:lstStyle>
          <a:p>
            <a:fld id="{8436F3B0-AD1A-4044-A668-2B277739C6E9}" type="slidenum">
              <a:rPr lang="en-US" smtClean="0"/>
              <a:t>‹#›</a:t>
            </a:fld>
            <a:endParaRPr lang="en-US"/>
          </a:p>
        </p:txBody>
      </p:sp>
      <p:cxnSp>
        <p:nvCxnSpPr>
          <p:cNvPr id="10" name="Straight Connector 9"/>
          <p:cNvCxnSpPr/>
          <p:nvPr/>
        </p:nvCxnSpPr>
        <p:spPr>
          <a:xfrm>
            <a:off x="0" y="914400"/>
            <a:ext cx="12192000" cy="0"/>
          </a:xfrm>
          <a:prstGeom prst="line">
            <a:avLst/>
          </a:prstGeom>
          <a:ln w="76200">
            <a:solidFill>
              <a:srgbClr val="003399"/>
            </a:solidFill>
          </a:ln>
        </p:spPr>
        <p:style>
          <a:lnRef idx="1">
            <a:schemeClr val="accent1"/>
          </a:lnRef>
          <a:fillRef idx="0">
            <a:schemeClr val="accent1"/>
          </a:fillRef>
          <a:effectRef idx="0">
            <a:schemeClr val="accent1"/>
          </a:effectRef>
          <a:fontRef idx="minor">
            <a:schemeClr val="tx1"/>
          </a:fontRef>
        </p:style>
      </p:cxnSp>
      <p:sp>
        <p:nvSpPr>
          <p:cNvPr id="11" name="Content Placeholder 4"/>
          <p:cNvSpPr>
            <a:spLocks noGrp="1"/>
          </p:cNvSpPr>
          <p:nvPr>
            <p:ph idx="1"/>
          </p:nvPr>
        </p:nvSpPr>
        <p:spPr>
          <a:xfrm>
            <a:off x="609600" y="1752601"/>
            <a:ext cx="10972800" cy="1555619"/>
          </a:xfrm>
        </p:spPr>
        <p:txBody>
          <a:body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p>
        </p:txBody>
      </p:sp>
      <p:sp>
        <p:nvSpPr>
          <p:cNvPr id="12" name="Footer Placeholder 24">
            <a:extLst>
              <a:ext uri="{FF2B5EF4-FFF2-40B4-BE49-F238E27FC236}">
                <a16:creationId xmlns:a16="http://schemas.microsoft.com/office/drawing/2014/main" id="{3B6A124E-DD41-4A9F-85AE-730420A351CC}"/>
              </a:ext>
            </a:extLst>
          </p:cNvPr>
          <p:cNvSpPr>
            <a:spLocks noGrp="1"/>
          </p:cNvSpPr>
          <p:nvPr>
            <p:ph type="ftr" sz="quarter" idx="11"/>
          </p:nvPr>
        </p:nvSpPr>
        <p:spPr>
          <a:xfrm>
            <a:off x="577638" y="6482886"/>
            <a:ext cx="7575715" cy="111982"/>
          </a:xfrm>
        </p:spPr>
        <p:txBody>
          <a:bodyPr/>
          <a:lstStyle/>
          <a:p>
            <a:r>
              <a:rPr lang="en-GB"/>
              <a:t>Immunization, Vaccines and Biologicals</a:t>
            </a:r>
          </a:p>
        </p:txBody>
      </p:sp>
    </p:spTree>
    <p:extLst>
      <p:ext uri="{BB962C8B-B14F-4D97-AF65-F5344CB8AC3E}">
        <p14:creationId xmlns:p14="http://schemas.microsoft.com/office/powerpoint/2010/main" val="215038732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5">
            <a:extLst>
              <a:ext uri="{FF2B5EF4-FFF2-40B4-BE49-F238E27FC236}">
                <a16:creationId xmlns:a16="http://schemas.microsoft.com/office/drawing/2014/main" id="{8BF11243-695A-499F-99DF-D7AEC80F2AE3}"/>
              </a:ext>
            </a:extLst>
          </p:cNvPr>
          <p:cNvSpPr txBox="1">
            <a:spLocks/>
          </p:cNvSpPr>
          <p:nvPr userDrawn="1"/>
        </p:nvSpPr>
        <p:spPr>
          <a:xfrm>
            <a:off x="388479" y="6520413"/>
            <a:ext cx="12492038" cy="184666"/>
          </a:xfrm>
          <a:prstGeom prst="rect">
            <a:avLst/>
          </a:prstGeom>
        </p:spPr>
        <p:txBody>
          <a:bodyPr vert="horz" lIns="0" tIns="0" rIns="0" bIns="0" rtlCol="0" anchor="t" anchorCtr="0">
            <a:spAutoFit/>
          </a:bodyPr>
          <a:lstStyle>
            <a:defPPr>
              <a:defRPr lang="en-US"/>
            </a:defPPr>
            <a:lvl1pPr marL="0" algn="l" defTabSz="914400" rtl="0" eaLnBrk="1" latinLnBrk="0" hangingPunct="1">
              <a:defRPr sz="1200" kern="1200">
                <a:solidFill>
                  <a:schemeClr val="tx1">
                    <a:tint val="75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Poppins" pitchFamily="2" charset="77"/>
                <a:ea typeface="+mn-ea"/>
                <a:cs typeface="Poppins" pitchFamily="2" charset="77"/>
              </a:rPr>
              <a:t>Immunization, Vaccines and Biologicals</a:t>
            </a:r>
          </a:p>
        </p:txBody>
      </p:sp>
    </p:spTree>
    <p:extLst>
      <p:ext uri="{BB962C8B-B14F-4D97-AF65-F5344CB8AC3E}">
        <p14:creationId xmlns:p14="http://schemas.microsoft.com/office/powerpoint/2010/main" val="351916068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5" y="1718735"/>
            <a:ext cx="11106151" cy="1619184"/>
          </a:xfrm>
        </p:spPr>
        <p:txBody>
          <a:bodyPr/>
          <a:lstStyle>
            <a:lvl1pPr>
              <a:spcBef>
                <a:spcPts val="448"/>
              </a:spcBef>
              <a:defRPr sz="1867" b="0" baseline="0"/>
            </a:lvl1pPr>
            <a:lvl2pPr marL="228578" indent="-228578">
              <a:spcBef>
                <a:spcPts val="448"/>
              </a:spcBef>
              <a:spcAft>
                <a:spcPts val="0"/>
              </a:spcAft>
              <a:buClr>
                <a:schemeClr val="accent3">
                  <a:lumMod val="75000"/>
                </a:schemeClr>
              </a:buClr>
              <a:buFont typeface="Wingdings" panose="05000000000000000000" pitchFamily="2" charset="2"/>
              <a:buChar char="§"/>
              <a:defRPr sz="1733"/>
            </a:lvl2pPr>
            <a:lvl3pPr marL="457157" indent="-228578">
              <a:spcBef>
                <a:spcPts val="448"/>
              </a:spcBef>
              <a:buClr>
                <a:srgbClr val="3086AB"/>
              </a:buClr>
              <a:buFont typeface="Arial" panose="020B0604020202020204" pitchFamily="34" charset="0"/>
              <a:buChar char="•"/>
              <a:tabLst/>
              <a:defRPr baseline="0"/>
            </a:lvl3pPr>
            <a:lvl4pPr marL="687851" indent="-230695">
              <a:spcBef>
                <a:spcPts val="448"/>
              </a:spcBef>
              <a:spcAft>
                <a:spcPts val="0"/>
              </a:spcAft>
              <a:buFont typeface="Arial" panose="020B0604020202020204" pitchFamily="34" charset="0"/>
              <a:buChar char="-"/>
              <a:tabLst/>
              <a:defRPr baseline="0"/>
            </a:lvl4pPr>
            <a:lvl5pPr marL="916429" indent="-228578">
              <a:spcBef>
                <a:spcPts val="448"/>
              </a:spcBef>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2014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5" y="629574"/>
            <a:ext cx="11106151" cy="406867"/>
          </a:xfrm>
        </p:spPr>
        <p:txBody>
          <a:bodyPr/>
          <a:lstStyle/>
          <a:p>
            <a:r>
              <a:rPr lang="en-US"/>
              <a:t>insert headline here – up to 2 full width lines (all caps)</a:t>
            </a:r>
          </a:p>
        </p:txBody>
      </p:sp>
    </p:spTree>
    <p:extLst>
      <p:ext uri="{BB962C8B-B14F-4D97-AF65-F5344CB8AC3E}">
        <p14:creationId xmlns:p14="http://schemas.microsoft.com/office/powerpoint/2010/main" val="276628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AA885D-2ECF-4D53-8C94-462EFA696DD4}"/>
              </a:ext>
            </a:extLst>
          </p:cNvPr>
          <p:cNvSpPr>
            <a:spLocks noGrp="1"/>
          </p:cNvSpPr>
          <p:nvPr>
            <p:ph type="title"/>
          </p:nvPr>
        </p:nvSpPr>
        <p:spPr>
          <a:xfrm>
            <a:off x="457201" y="207753"/>
            <a:ext cx="11277600" cy="941832"/>
          </a:xfrm>
          <a:prstGeom prst="rect">
            <a:avLst/>
          </a:prstGeom>
        </p:spPr>
        <p:txBody>
          <a:bodyPr>
            <a:noAutofit/>
          </a:bodyPr>
          <a:lstStyle>
            <a:lvl1pPr>
              <a:defRPr sz="3200">
                <a:solidFill>
                  <a:schemeClr val="tx1"/>
                </a:solidFill>
              </a:defRPr>
            </a:lvl1pPr>
          </a:lstStyle>
          <a:p>
            <a:r>
              <a:rPr lang="en-US"/>
              <a:t>Click to edit Master title style</a:t>
            </a:r>
          </a:p>
        </p:txBody>
      </p:sp>
      <p:sp>
        <p:nvSpPr>
          <p:cNvPr id="4" name="Text Placeholder 4">
            <a:extLst>
              <a:ext uri="{FF2B5EF4-FFF2-40B4-BE49-F238E27FC236}">
                <a16:creationId xmlns:a16="http://schemas.microsoft.com/office/drawing/2014/main" id="{AD90020E-86D7-BEB6-A052-117E2C3D617F}"/>
              </a:ext>
            </a:extLst>
          </p:cNvPr>
          <p:cNvSpPr>
            <a:spLocks noGrp="1"/>
          </p:cNvSpPr>
          <p:nvPr>
            <p:ph type="body" sz="quarter" idx="10" hasCustomPrompt="1"/>
          </p:nvPr>
        </p:nvSpPr>
        <p:spPr>
          <a:xfrm>
            <a:off x="0" y="6451600"/>
            <a:ext cx="11036634" cy="406400"/>
          </a:xfrm>
        </p:spPr>
        <p:txBody>
          <a:bodyPr anchor="b"/>
          <a:lstStyle>
            <a:lvl1pPr marL="0" indent="0">
              <a:lnSpc>
                <a:spcPct val="100000"/>
              </a:lnSpc>
              <a:spcBef>
                <a:spcPts val="0"/>
              </a:spcBef>
              <a:buNone/>
              <a:defRPr sz="1000" b="0"/>
            </a:lvl1pPr>
            <a:lvl2pPr marL="0" indent="0">
              <a:lnSpc>
                <a:spcPct val="100000"/>
              </a:lnSpc>
              <a:spcBef>
                <a:spcPts val="0"/>
              </a:spcBef>
              <a:buNone/>
              <a:defRPr sz="1000" b="0"/>
            </a:lvl2pPr>
            <a:lvl3pPr marL="0" indent="0">
              <a:lnSpc>
                <a:spcPct val="100000"/>
              </a:lnSpc>
              <a:spcBef>
                <a:spcPts val="0"/>
              </a:spcBef>
              <a:buNone/>
              <a:defRPr sz="1000" b="0"/>
            </a:lvl3pPr>
            <a:lvl4pPr marL="0" indent="0">
              <a:lnSpc>
                <a:spcPct val="100000"/>
              </a:lnSpc>
              <a:spcBef>
                <a:spcPts val="0"/>
              </a:spcBef>
              <a:buNone/>
              <a:defRPr sz="1000" b="0"/>
            </a:lvl4pPr>
            <a:lvl5pPr marL="0" indent="0">
              <a:lnSpc>
                <a:spcPct val="100000"/>
              </a:lnSpc>
              <a:spcBef>
                <a:spcPts val="0"/>
              </a:spcBef>
              <a:buNone/>
              <a:defRPr sz="1000" b="0"/>
            </a:lvl5pPr>
          </a:lstStyle>
          <a:p>
            <a:pPr lvl="0"/>
            <a:r>
              <a:rPr lang="en-US"/>
              <a:t>Footnote</a:t>
            </a:r>
          </a:p>
        </p:txBody>
      </p:sp>
    </p:spTree>
    <p:extLst>
      <p:ext uri="{BB962C8B-B14F-4D97-AF65-F5344CB8AC3E}">
        <p14:creationId xmlns:p14="http://schemas.microsoft.com/office/powerpoint/2010/main" val="150676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fld id="{346EF0F7-42F0-134F-AEF4-0FC076FF4E77}" type="datetime1">
              <a:rPr lang="en-US" noProof="0" smtClean="0"/>
              <a:t>2/9/2026</a:t>
            </a:fld>
            <a:endParaRPr lang="en-GB" noProof="0"/>
          </a:p>
        </p:txBody>
      </p:sp>
      <p:sp>
        <p:nvSpPr>
          <p:cNvPr id="9" name="Footer Placeholder 8"/>
          <p:cNvSpPr>
            <a:spLocks noGrp="1"/>
          </p:cNvSpPr>
          <p:nvPr>
            <p:ph type="ftr" sz="quarter" idx="23"/>
          </p:nvPr>
        </p:nvSpPr>
        <p:spPr bwMode="invGray">
          <a:xfrm>
            <a:off x="1392992" y="6580588"/>
            <a:ext cx="2264608" cy="180000"/>
          </a:xfrm>
          <a:prstGeom prst="rect">
            <a:avLst/>
          </a:prstGeom>
        </p:spPr>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092219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43E532C8-E9AF-3CDE-A918-DBC3EDC4189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tint val="75000"/>
                  </a:srgbClr>
                </a:solidFill>
                <a:effectLst/>
                <a:uLnTx/>
                <a:uFillTx/>
                <a:latin typeface="Corbel" panose="020B0503020204020204" pitchFamily="34" charset="0"/>
                <a:ea typeface="+mn-ea"/>
                <a:cs typeface="Poppins" pitchFamily="2" charset="77"/>
              </a:rPr>
              <a:t>Original slide developed by the World Health Organization and PATH</a:t>
            </a:r>
          </a:p>
        </p:txBody>
      </p:sp>
    </p:spTree>
    <p:extLst>
      <p:ext uri="{BB962C8B-B14F-4D97-AF65-F5344CB8AC3E}">
        <p14:creationId xmlns:p14="http://schemas.microsoft.com/office/powerpoint/2010/main" val="407885852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81229789"/>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3" imgW="476" imgH="357" progId="TCLayout.ActiveDocument.1">
                  <p:embed/>
                </p:oleObj>
              </mc:Choice>
              <mc:Fallback>
                <p:oleObj name="think-cell Slide" r:id="rId3" imgW="476" imgH="357" progId="TCLayout.ActiveDocument.1">
                  <p:embed/>
                  <p:pic>
                    <p:nvPicPr>
                      <p:cNvPr id="2" name="Object 1" hidden="1"/>
                      <p:cNvPicPr/>
                      <p:nvPr/>
                    </p:nvPicPr>
                    <p:blipFill>
                      <a:blip r:embed="rId4"/>
                      <a:stretch>
                        <a:fillRect/>
                      </a:stretch>
                    </p:blipFill>
                    <p:spPr>
                      <a:xfrm>
                        <a:off x="1957" y="1591"/>
                        <a:ext cx="1953" cy="1587"/>
                      </a:xfrm>
                      <a:prstGeom prst="rect">
                        <a:avLst/>
                      </a:prstGeom>
                    </p:spPr>
                  </p:pic>
                </p:oleObj>
              </mc:Fallback>
            </mc:AlternateContent>
          </a:graphicData>
        </a:graphic>
      </p:graphicFrame>
      <p:grpSp>
        <p:nvGrpSpPr>
          <p:cNvPr id="31" name="Group 30"/>
          <p:cNvGrpSpPr/>
          <p:nvPr userDrawn="1"/>
        </p:nvGrpSpPr>
        <p:grpSpPr>
          <a:xfrm>
            <a:off x="0" y="0"/>
            <a:ext cx="4819651" cy="6858002"/>
            <a:chOff x="-2" y="-2"/>
            <a:chExt cx="4152360" cy="6858002"/>
          </a:xfrm>
        </p:grpSpPr>
        <p:pic>
          <p:nvPicPr>
            <p:cNvPr id="32" name="Picture 31"/>
            <p:cNvPicPr>
              <a:picLocks noChangeAspect="1" noChangeArrowheads="1"/>
            </p:cNvPicPr>
            <p:nvPr/>
          </p:nvPicPr>
          <p:blipFill rotWithShape="1">
            <a:blip r:embed="rId5"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33" name="Freeform 32"/>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224" kern="0">
                <a:solidFill>
                  <a:srgbClr val="FFFFFF"/>
                </a:solidFill>
                <a:latin typeface="Calibri"/>
              </a:endParaRPr>
            </a:p>
          </p:txBody>
        </p:sp>
        <p:sp>
          <p:nvSpPr>
            <p:cNvPr id="34" name="Freeform 33"/>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224" kern="0">
                <a:solidFill>
                  <a:srgbClr val="FFFFFF"/>
                </a:solidFill>
                <a:latin typeface="Calibri"/>
              </a:endParaRPr>
            </a:p>
          </p:txBody>
        </p:sp>
        <p:sp>
          <p:nvSpPr>
            <p:cNvPr id="35" name="Freeform 34"/>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224" kern="0">
                <a:solidFill>
                  <a:srgbClr val="FFFFFF"/>
                </a:solidFill>
                <a:latin typeface="Calibri"/>
              </a:endParaRPr>
            </a:p>
          </p:txBody>
        </p:sp>
      </p:grpSp>
      <p:sp>
        <p:nvSpPr>
          <p:cNvPr id="27" name="Title 1"/>
          <p:cNvSpPr>
            <a:spLocks noGrp="1"/>
          </p:cNvSpPr>
          <p:nvPr>
            <p:ph type="ctrTitle" hasCustomPrompt="1"/>
          </p:nvPr>
        </p:nvSpPr>
        <p:spPr bwMode="ltGray">
          <a:xfrm>
            <a:off x="5054885" y="3182044"/>
            <a:ext cx="590764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3300" b="0" i="0" u="none" strike="noStrike" kern="0" cap="none" spc="0" normalizeH="0" baseline="0" dirty="0">
                <a:ln>
                  <a:noFill/>
                </a:ln>
                <a:solidFill>
                  <a:srgbClr val="018ECB"/>
                </a:solidFill>
                <a:effectLst/>
                <a:uLnTx/>
                <a:uFillTx/>
                <a:latin typeface="+mj-lt"/>
                <a:sym typeface="+mj-lt"/>
              </a:defRPr>
            </a:lvl1pPr>
          </a:lstStyle>
          <a:p>
            <a:pPr marL="0" marR="0" lvl="0" indent="0" defTabSz="685145" fontAlgn="base">
              <a:lnSpc>
                <a:spcPct val="100000"/>
              </a:lnSpc>
              <a:spcAft>
                <a:spcPct val="0"/>
              </a:spcAft>
              <a:buClrTx/>
              <a:buSzTx/>
              <a:buFontTx/>
              <a:tabLst>
                <a:tab pos="206515" algn="l"/>
              </a:tabLst>
            </a:pPr>
            <a:r>
              <a:rPr lang="en-US"/>
              <a:t>Click to edit Master</a:t>
            </a:r>
            <a:br>
              <a:rPr lang="en-US"/>
            </a:br>
            <a:r>
              <a:rPr lang="en-US"/>
              <a:t>title style</a:t>
            </a:r>
          </a:p>
        </p:txBody>
      </p:sp>
      <p:sp>
        <p:nvSpPr>
          <p:cNvPr id="26" name="Subtitle 2"/>
          <p:cNvSpPr>
            <a:spLocks noGrp="1"/>
          </p:cNvSpPr>
          <p:nvPr>
            <p:ph type="subTitle" idx="1"/>
          </p:nvPr>
        </p:nvSpPr>
        <p:spPr bwMode="white">
          <a:xfrm>
            <a:off x="5054885" y="4390277"/>
            <a:ext cx="5907643" cy="184666"/>
          </a:xfrm>
          <a:prstGeom prst="rect">
            <a:avLst/>
          </a:prstGeom>
        </p:spPr>
        <p:txBody>
          <a:bodyPr vert="horz" wrap="square" lIns="0" tIns="0" rIns="0" bIns="0" rtlCol="0">
            <a:spAutoFit/>
          </a:bodyPr>
          <a:lstStyle>
            <a:lvl1pPr>
              <a:defRPr kumimoji="0" lang="en-US" sz="1200" b="0" i="0" u="none" strike="noStrike" kern="0" cap="none" spc="0" normalizeH="0" baseline="0" dirty="0" smtClean="0">
                <a:ln>
                  <a:noFill/>
                </a:ln>
                <a:solidFill>
                  <a:srgbClr val="808080"/>
                </a:solidFill>
                <a:effectLst/>
                <a:uLnTx/>
                <a:uFillTx/>
                <a:latin typeface="Calibri"/>
              </a:defRPr>
            </a:lvl1pPr>
          </a:lstStyle>
          <a:p>
            <a:pPr marR="0" lvl="0" defTabSz="685145" fontAlgn="base">
              <a:lnSpc>
                <a:spcPct val="100000"/>
              </a:lnSpc>
              <a:spcBef>
                <a:spcPct val="0"/>
              </a:spcBef>
              <a:spcAft>
                <a:spcPct val="0"/>
              </a:spcAft>
              <a:buClr>
                <a:srgbClr val="000000"/>
              </a:buClr>
              <a:buSzPct val="100000"/>
              <a:buFontTx/>
              <a:buNone/>
              <a:tabLst/>
            </a:pPr>
            <a:r>
              <a:rPr lang="en-US"/>
              <a:t>Click to edit Master subtitle style</a:t>
            </a:r>
          </a:p>
        </p:txBody>
      </p:sp>
      <p:pic>
        <p:nvPicPr>
          <p:cNvPr id="44" name="Picture 433" descr="Image result for who logo"/>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5054886" y="1304116"/>
            <a:ext cx="4334543" cy="1090743"/>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42" name="Straight Connector 41"/>
          <p:cNvCxnSpPr>
            <a:cxnSpLocks/>
          </p:cNvCxnSpPr>
          <p:nvPr userDrawn="1"/>
        </p:nvCxnSpPr>
        <p:spPr>
          <a:xfrm flipH="1">
            <a:off x="5054885" y="4293990"/>
            <a:ext cx="5907643"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3781520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5597316"/>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5" name="Title 4"/>
          <p:cNvSpPr>
            <a:spLocks noGrp="1"/>
          </p:cNvSpPr>
          <p:nvPr>
            <p:ph type="title" hasCustomPrompt="1"/>
          </p:nvPr>
        </p:nvSpPr>
        <p:spPr>
          <a:xfrm>
            <a:off x="775385" y="622801"/>
            <a:ext cx="10642708" cy="290849"/>
          </a:xfrm>
        </p:spPr>
        <p:txBody>
          <a:bodyPr vert="horz"/>
          <a:lstStyle>
            <a:lvl1pPr>
              <a:defRPr sz="2100">
                <a:solidFill>
                  <a:schemeClr val="accent1"/>
                </a:solidFill>
                <a:latin typeface="+mj-lt"/>
                <a:sym typeface="+mj-lt"/>
              </a:defRPr>
            </a:lvl1pPr>
          </a:lstStyle>
          <a:p>
            <a:r>
              <a:rPr lang="en-US"/>
              <a:t>Click to add title</a:t>
            </a:r>
          </a:p>
        </p:txBody>
      </p:sp>
      <p:sp>
        <p:nvSpPr>
          <p:cNvPr id="8"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pic>
        <p:nvPicPr>
          <p:cNvPr id="9" name="Picture 433" descr="Image result for who logo"/>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9984004" y="6441534"/>
            <a:ext cx="1108997" cy="2790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47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778187185"/>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8" name="PanelGray"/>
          <p:cNvSpPr/>
          <p:nvPr userDrawn="1"/>
        </p:nvSpPr>
        <p:spPr bwMode="ltGray">
          <a:xfrm>
            <a:off x="1" y="3"/>
            <a:ext cx="4736827"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90000"/>
              </a:lnSpc>
              <a:spcAft>
                <a:spcPts val="750"/>
              </a:spcAft>
            </a:pPr>
            <a:endParaRPr lang="en-US" sz="900">
              <a:solidFill>
                <a:schemeClr val="bg1"/>
              </a:solidFill>
              <a:latin typeface="+mn-lt"/>
            </a:endParaRPr>
          </a:p>
        </p:txBody>
      </p:sp>
      <p:sp>
        <p:nvSpPr>
          <p:cNvPr id="11"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
        <p:nvSpPr>
          <p:cNvPr id="9" name="Title 1"/>
          <p:cNvSpPr>
            <a:spLocks noGrp="1"/>
          </p:cNvSpPr>
          <p:nvPr>
            <p:ph type="title" hasCustomPrompt="1"/>
          </p:nvPr>
        </p:nvSpPr>
        <p:spPr bwMode="ltGray">
          <a:xfrm>
            <a:off x="775384" y="1544274"/>
            <a:ext cx="3359507" cy="1495794"/>
          </a:xfrm>
          <a:noFill/>
        </p:spPr>
        <p:txBody>
          <a:bodyPr vert="horz" wrap="square" lIns="0" tIns="0" rIns="320040" bIns="0" anchor="b">
            <a:noAutofit/>
          </a:bodyPr>
          <a:lstStyle>
            <a:lvl1pPr>
              <a:defRPr sz="2100">
                <a:solidFill>
                  <a:schemeClr val="accent1"/>
                </a:solidFill>
                <a:latin typeface="+mj-lt"/>
                <a:sym typeface="+mj-lt"/>
              </a:defRPr>
            </a:lvl1pPr>
          </a:lstStyle>
          <a:p>
            <a:r>
              <a:rPr lang="en-US"/>
              <a:t>Click to add title</a:t>
            </a:r>
          </a:p>
        </p:txBody>
      </p:sp>
    </p:spTree>
    <p:extLst>
      <p:ext uri="{BB962C8B-B14F-4D97-AF65-F5344CB8AC3E}">
        <p14:creationId xmlns:p14="http://schemas.microsoft.com/office/powerpoint/2010/main" val="161354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564943682"/>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5" name="Object 4"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2" name="Title 1"/>
          <p:cNvSpPr>
            <a:spLocks noGrp="1"/>
          </p:cNvSpPr>
          <p:nvPr userDrawn="1">
            <p:ph type="title" hasCustomPrompt="1"/>
          </p:nvPr>
        </p:nvSpPr>
        <p:spPr bwMode="blackWhite">
          <a:xfrm>
            <a:off x="1089969" y="2668041"/>
            <a:ext cx="10012800" cy="3201026"/>
          </a:xfrm>
          <a:prstGeom prst="rect">
            <a:avLst/>
          </a:prstGeom>
          <a:ln w="9525">
            <a:solidFill>
              <a:schemeClr val="bg1"/>
            </a:solidFill>
          </a:ln>
        </p:spPr>
        <p:txBody>
          <a:bodyPr vert="horz" lIns="274320" tIns="274320" rIns="274320" bIns="137160" anchor="b">
            <a:noAutofit/>
          </a:bodyPr>
          <a:lstStyle>
            <a:lvl1pPr marL="0" algn="l" defTabSz="685800" rtl="0" eaLnBrk="1" fontAlgn="auto" latinLnBrk="0" hangingPunct="1">
              <a:lnSpc>
                <a:spcPts val="4500"/>
              </a:lnSpc>
              <a:spcBef>
                <a:spcPts val="0"/>
              </a:spcBef>
              <a:spcAft>
                <a:spcPts val="0"/>
              </a:spcAft>
              <a:defRPr lang="en-US" sz="3300" kern="1200" baseline="0" dirty="0">
                <a:solidFill>
                  <a:schemeClr val="bg1"/>
                </a:solidFill>
                <a:latin typeface="+mj-lt"/>
                <a:ea typeface="+mj-ea"/>
                <a:cs typeface="+mj-cs"/>
                <a:sym typeface="+mj-lt"/>
              </a:defRPr>
            </a:lvl1pPr>
          </a:lstStyle>
          <a:p>
            <a:r>
              <a:rPr lang="en-US"/>
              <a:t>Click to add section title</a:t>
            </a:r>
          </a:p>
        </p:txBody>
      </p:sp>
      <p:sp>
        <p:nvSpPr>
          <p:cNvPr id="56" name="Square"/>
          <p:cNvSpPr>
            <a:spLocks noChangeAspect="1"/>
          </p:cNvSpPr>
          <p:nvPr userDrawn="1"/>
        </p:nvSpPr>
        <p:spPr bwMode="white">
          <a:xfrm>
            <a:off x="1089970" y="1457803"/>
            <a:ext cx="1128807" cy="9180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sym typeface="Trebuchet MS" panose="020B0603020202020204" pitchFamily="34" charset="0"/>
            </a:endParaRPr>
          </a:p>
        </p:txBody>
      </p:sp>
      <p:sp>
        <p:nvSpPr>
          <p:cNvPr id="9"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sp>
        <p:nvSpPr>
          <p:cNvPr id="8"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13613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69043841"/>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3" imgW="476" imgH="357" progId="TCLayout.ActiveDocument.1">
                  <p:embed/>
                </p:oleObj>
              </mc:Choice>
              <mc:Fallback>
                <p:oleObj name="think-cell Slide" r:id="rId3" imgW="476" imgH="357" progId="TCLayout.ActiveDocument.1">
                  <p:embed/>
                  <p:pic>
                    <p:nvPicPr>
                      <p:cNvPr id="2" name="Object 1" hidden="1"/>
                      <p:cNvPicPr/>
                      <p:nvPr/>
                    </p:nvPicPr>
                    <p:blipFill>
                      <a:blip r:embed="rId4"/>
                      <a:stretch>
                        <a:fillRect/>
                      </a:stretch>
                    </p:blipFill>
                    <p:spPr>
                      <a:xfrm>
                        <a:off x="1957" y="1591"/>
                        <a:ext cx="1953" cy="1587"/>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775385" y="3826800"/>
            <a:ext cx="10642708" cy="2041200"/>
          </a:xfrm>
        </p:spPr>
        <p:txBody>
          <a:bodyPr vert="horz" anchor="t">
            <a:noAutofit/>
          </a:bodyPr>
          <a:lstStyle>
            <a:lvl1pPr>
              <a:defRPr sz="3300">
                <a:solidFill>
                  <a:schemeClr val="bg1"/>
                </a:solidFill>
                <a:latin typeface="+mj-lt"/>
                <a:sym typeface="+mj-lt"/>
              </a:defRPr>
            </a:lvl1pPr>
          </a:lstStyle>
          <a:p>
            <a:r>
              <a:rPr lang="en-US"/>
              <a:t>Click to add section title</a:t>
            </a:r>
          </a:p>
        </p:txBody>
      </p:sp>
      <p:cxnSp>
        <p:nvCxnSpPr>
          <p:cNvPr id="148" name="Line"/>
          <p:cNvCxnSpPr/>
          <p:nvPr userDrawn="1"/>
        </p:nvCxnSpPr>
        <p:spPr bwMode="white">
          <a:xfrm>
            <a:off x="775386" y="3680016"/>
            <a:ext cx="11416615"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54966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6197430"/>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pic>
        <p:nvPicPr>
          <p:cNvPr id="16" name="Shadow"/>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V="1">
            <a:off x="4118217" y="0"/>
            <a:ext cx="513969" cy="6858000"/>
          </a:xfrm>
          <a:prstGeom prst="rect">
            <a:avLst/>
          </a:prstGeom>
        </p:spPr>
      </p:pic>
      <p:sp>
        <p:nvSpPr>
          <p:cNvPr id="26" name="PanelGray"/>
          <p:cNvSpPr/>
          <p:nvPr userDrawn="1"/>
        </p:nvSpPr>
        <p:spPr bwMode="white">
          <a:xfrm>
            <a:off x="1" y="0"/>
            <a:ext cx="41327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27" name="Title 4"/>
          <p:cNvSpPr>
            <a:spLocks noGrp="1"/>
          </p:cNvSpPr>
          <p:nvPr userDrawn="1">
            <p:ph type="title" hasCustomPrompt="1"/>
          </p:nvPr>
        </p:nvSpPr>
        <p:spPr>
          <a:xfrm>
            <a:off x="775386" y="2681103"/>
            <a:ext cx="3045077" cy="1495794"/>
          </a:xfrm>
          <a:prstGeom prst="rect">
            <a:avLst/>
          </a:prstGeom>
        </p:spPr>
        <p:txBody>
          <a:bodyPr vert="horz" anchor="ctr">
            <a:noAutofit/>
          </a:bodyPr>
          <a:lstStyle>
            <a:lvl1pPr>
              <a:defRPr sz="2100">
                <a:solidFill>
                  <a:schemeClr val="tx2"/>
                </a:solidFill>
                <a:latin typeface="+mj-lt"/>
                <a:sym typeface="+mj-lt"/>
              </a:defRPr>
            </a:lvl1pPr>
          </a:lstStyle>
          <a:p>
            <a:r>
              <a:rPr lang="en-US"/>
              <a:t>Click to add title</a:t>
            </a:r>
          </a:p>
        </p:txBody>
      </p:sp>
      <p:sp>
        <p:nvSpPr>
          <p:cNvPr id="11"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sp>
        <p:nvSpPr>
          <p:cNvPr id="9"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80416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86349633"/>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pic>
        <p:nvPicPr>
          <p:cNvPr id="10" name="Shadow"/>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V="1">
            <a:off x="7145323" y="0"/>
            <a:ext cx="513969" cy="6858000"/>
          </a:xfrm>
          <a:prstGeom prst="rect">
            <a:avLst/>
          </a:prstGeom>
        </p:spPr>
      </p:pic>
      <p:sp>
        <p:nvSpPr>
          <p:cNvPr id="13" name="PanelGray"/>
          <p:cNvSpPr/>
          <p:nvPr userDrawn="1"/>
        </p:nvSpPr>
        <p:spPr bwMode="white">
          <a:xfrm>
            <a:off x="1" y="0"/>
            <a:ext cx="715289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23" name="Title 3"/>
          <p:cNvSpPr>
            <a:spLocks noGrp="1"/>
          </p:cNvSpPr>
          <p:nvPr>
            <p:ph type="title" hasCustomPrompt="1"/>
          </p:nvPr>
        </p:nvSpPr>
        <p:spPr>
          <a:xfrm>
            <a:off x="775386" y="622801"/>
            <a:ext cx="6090153" cy="290849"/>
          </a:xfrm>
          <a:prstGeom prst="rect">
            <a:avLst/>
          </a:prstGeom>
        </p:spPr>
        <p:txBody>
          <a:bodyPr vert="horz"/>
          <a:lstStyle>
            <a:lvl1pPr>
              <a:defRPr sz="2100">
                <a:solidFill>
                  <a:schemeClr val="accent1"/>
                </a:solidFill>
                <a:latin typeface="+mj-lt"/>
                <a:sym typeface="+mj-lt"/>
              </a:defRPr>
            </a:lvl1pPr>
          </a:lstStyle>
          <a:p>
            <a:r>
              <a:rPr lang="en-US"/>
              <a:t>Click to add title</a:t>
            </a:r>
          </a:p>
        </p:txBody>
      </p:sp>
      <p:sp>
        <p:nvSpPr>
          <p:cNvPr id="11"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sp>
        <p:nvSpPr>
          <p:cNvPr id="9"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69463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03932908"/>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pic>
        <p:nvPicPr>
          <p:cNvPr id="62" name="Shadow"/>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21856" y="0"/>
            <a:ext cx="513171" cy="6858000"/>
          </a:xfrm>
          <a:prstGeom prst="rect">
            <a:avLst/>
          </a:prstGeom>
        </p:spPr>
      </p:pic>
      <p:sp>
        <p:nvSpPr>
          <p:cNvPr id="66" name="PanelGray"/>
          <p:cNvSpPr/>
          <p:nvPr userDrawn="1"/>
        </p:nvSpPr>
        <p:spPr bwMode="white">
          <a:xfrm>
            <a:off x="4136371" y="-1309"/>
            <a:ext cx="8055631"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endParaRPr lang="en-US" sz="900">
              <a:solidFill>
                <a:schemeClr val="bg1"/>
              </a:solidFill>
              <a:latin typeface="+mn-lt"/>
              <a:sym typeface="Trebuchet MS" panose="020B0603020202020204" pitchFamily="34" charset="0"/>
            </a:endParaRPr>
          </a:p>
        </p:txBody>
      </p:sp>
      <p:sp>
        <p:nvSpPr>
          <p:cNvPr id="11" name="Title 4"/>
          <p:cNvSpPr>
            <a:spLocks noGrp="1"/>
          </p:cNvSpPr>
          <p:nvPr>
            <p:ph type="title" hasCustomPrompt="1"/>
          </p:nvPr>
        </p:nvSpPr>
        <p:spPr>
          <a:xfrm>
            <a:off x="775385" y="2681103"/>
            <a:ext cx="3043939" cy="1495794"/>
          </a:xfrm>
          <a:prstGeom prst="rect">
            <a:avLst/>
          </a:prstGeom>
        </p:spPr>
        <p:txBody>
          <a:bodyPr vert="horz" anchor="ctr">
            <a:noAutofit/>
          </a:bodyPr>
          <a:lstStyle>
            <a:lvl1pPr>
              <a:defRPr sz="2100">
                <a:solidFill>
                  <a:schemeClr val="bg1"/>
                </a:solidFill>
                <a:latin typeface="+mj-lt"/>
                <a:sym typeface="+mj-lt"/>
              </a:defRPr>
            </a:lvl1pPr>
          </a:lstStyle>
          <a:p>
            <a:r>
              <a:rPr lang="en-US"/>
              <a:t>Click to add title</a:t>
            </a: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
        <p:nvSpPr>
          <p:cNvPr id="9"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76270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51340254"/>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pic>
        <p:nvPicPr>
          <p:cNvPr id="11" name="Shadow"/>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5592566" y="0"/>
            <a:ext cx="513969" cy="6858000"/>
          </a:xfrm>
          <a:prstGeom prst="rect">
            <a:avLst/>
          </a:prstGeom>
        </p:spPr>
      </p:pic>
      <p:sp>
        <p:nvSpPr>
          <p:cNvPr id="12" name="PanelGray"/>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5261" y="0"/>
            <a:ext cx="6096739" cy="6858000"/>
          </a:xfrm>
          <a:prstGeom prst="rect">
            <a:avLst/>
          </a:prstGeom>
          <a:noFill/>
        </p:spPr>
        <p:txBody>
          <a:bodyPr lIns="914400" tIns="914400" rIns="914400" bIns="914400"/>
          <a:lstStyle>
            <a:lvl1pPr algn="ctr">
              <a:defRPr sz="1350" baseline="0">
                <a:latin typeface="+mn-lt"/>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775385" y="1785600"/>
            <a:ext cx="4269724" cy="3286800"/>
          </a:xfrm>
          <a:prstGeom prst="rect">
            <a:avLst/>
          </a:prstGeom>
          <a:noFill/>
        </p:spPr>
        <p:txBody>
          <a:bodyPr vert="horz" wrap="square" lIns="0" tIns="0" rIns="320040" bIns="0" anchor="ctr">
            <a:noAutofit/>
          </a:bodyPr>
          <a:lstStyle>
            <a:lvl1pPr>
              <a:defRPr sz="2400">
                <a:solidFill>
                  <a:schemeClr val="bg1"/>
                </a:solidFill>
                <a:latin typeface="+mj-lt"/>
                <a:sym typeface="+mj-lt"/>
              </a:defRPr>
            </a:lvl1pPr>
          </a:lstStyle>
          <a:p>
            <a:r>
              <a:rPr lang="en-US"/>
              <a:t>Click to add title</a:t>
            </a:r>
          </a:p>
        </p:txBody>
      </p:sp>
      <p:sp>
        <p:nvSpPr>
          <p:cNvPr id="17"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
        <p:nvSpPr>
          <p:cNvPr id="10"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04163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fld id="{B882CAE4-897B-4342-9D0F-240AD8A0BED4}" type="datetime1">
              <a:rPr lang="en-US" noProof="0" smtClean="0"/>
              <a:t>2/9/2026</a:t>
            </a:fld>
            <a:endParaRPr lang="en-GB" noProof="0"/>
          </a:p>
        </p:txBody>
      </p:sp>
      <p:sp>
        <p:nvSpPr>
          <p:cNvPr id="9" name="Footer Placeholder 8"/>
          <p:cNvSpPr>
            <a:spLocks noGrp="1"/>
          </p:cNvSpPr>
          <p:nvPr>
            <p:ph type="ftr" sz="quarter" idx="19"/>
          </p:nvPr>
        </p:nvSpPr>
        <p:spPr bwMode="invGray">
          <a:xfrm>
            <a:off x="1392992" y="6580588"/>
            <a:ext cx="2264608" cy="180000"/>
          </a:xfrm>
          <a:prstGeom prst="rect">
            <a:avLst/>
          </a:prstGeom>
        </p:spPr>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82826310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069355816"/>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pic>
        <p:nvPicPr>
          <p:cNvPr id="64" name="Shadow"/>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7270285" y="0"/>
            <a:ext cx="513171" cy="6858000"/>
          </a:xfrm>
          <a:prstGeom prst="rect">
            <a:avLst/>
          </a:prstGeom>
        </p:spPr>
      </p:pic>
      <p:sp>
        <p:nvSpPr>
          <p:cNvPr id="66" name="PanelGray"/>
          <p:cNvSpPr/>
          <p:nvPr userDrawn="1"/>
        </p:nvSpPr>
        <p:spPr bwMode="gray">
          <a:xfrm>
            <a:off x="7774524" y="0"/>
            <a:ext cx="4417477" cy="6858000"/>
          </a:xfrm>
          <a:custGeom>
            <a:avLst/>
            <a:gdLst>
              <a:gd name="connsiteX0" fmla="*/ 0 w 3584692"/>
              <a:gd name="connsiteY0" fmla="*/ 0 h 6858000"/>
              <a:gd name="connsiteX1" fmla="*/ 3584692 w 3584692"/>
              <a:gd name="connsiteY1" fmla="*/ 0 h 6858000"/>
              <a:gd name="connsiteX2" fmla="*/ 3584692 w 3584692"/>
              <a:gd name="connsiteY2" fmla="*/ 6858000 h 6858000"/>
              <a:gd name="connsiteX3" fmla="*/ 0 w 35846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4692" h="6858000">
                <a:moveTo>
                  <a:pt x="0" y="0"/>
                </a:moveTo>
                <a:lnTo>
                  <a:pt x="3584692" y="0"/>
                </a:lnTo>
                <a:lnTo>
                  <a:pt x="358469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endParaRPr lang="en-US" sz="90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776000" y="0"/>
            <a:ext cx="4416000" cy="6858000"/>
          </a:xfrm>
          <a:prstGeom prst="rect">
            <a:avLst/>
          </a:prstGeom>
          <a:noFill/>
        </p:spPr>
        <p:txBody>
          <a:bodyPr lIns="182880" tIns="914400" rIns="182880" bIns="914400"/>
          <a:lstStyle>
            <a:lvl1pPr algn="ctr">
              <a:defRPr sz="1350">
                <a:solidFill>
                  <a:schemeClr val="tx1"/>
                </a:solidFill>
                <a:latin typeface="+mn-lt"/>
                <a:sym typeface="+mn-lt"/>
              </a:defRPr>
            </a:lvl1pPr>
          </a:lstStyle>
          <a:p>
            <a:r>
              <a:rPr lang="en-US"/>
              <a:t>Click icon below to insert an image or remove this placeholder to use the whitespace in another way</a:t>
            </a:r>
          </a:p>
        </p:txBody>
      </p:sp>
      <p:sp>
        <p:nvSpPr>
          <p:cNvPr id="14" name="Title 1"/>
          <p:cNvSpPr>
            <a:spLocks noGrp="1"/>
          </p:cNvSpPr>
          <p:nvPr userDrawn="1">
            <p:ph type="title" hasCustomPrompt="1"/>
          </p:nvPr>
        </p:nvSpPr>
        <p:spPr bwMode="blackWhite">
          <a:xfrm>
            <a:off x="775386" y="1785600"/>
            <a:ext cx="6089855" cy="3286800"/>
          </a:xfrm>
          <a:prstGeom prst="rect">
            <a:avLst/>
          </a:prstGeom>
        </p:spPr>
        <p:txBody>
          <a:bodyPr vert="horz" anchor="ctr">
            <a:noAutofit/>
          </a:bodyPr>
          <a:lstStyle>
            <a:lvl1pPr>
              <a:defRPr sz="2400">
                <a:solidFill>
                  <a:schemeClr val="bg1"/>
                </a:solidFill>
                <a:latin typeface="+mj-lt"/>
                <a:sym typeface="+mj-lt"/>
              </a:defRPr>
            </a:lvl1pPr>
          </a:lstStyle>
          <a:p>
            <a:r>
              <a:rPr lang="en-US"/>
              <a:t>Click to add title</a:t>
            </a:r>
          </a:p>
        </p:txBody>
      </p:sp>
      <p:sp>
        <p:nvSpPr>
          <p:cNvPr id="16"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
        <p:nvSpPr>
          <p:cNvPr id="10"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71908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19827969"/>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1" name="ArrowPanelGray"/>
          <p:cNvSpPr/>
          <p:nvPr userDrawn="1"/>
        </p:nvSpPr>
        <p:spPr bwMode="ltGray">
          <a:xfrm>
            <a:off x="1" y="0"/>
            <a:ext cx="4132247"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latin typeface="+mn-lt"/>
              <a:sym typeface="Trebuchet MS" panose="020B0603020202020204" pitchFamily="34" charset="0"/>
            </a:endParaRPr>
          </a:p>
        </p:txBody>
      </p:sp>
      <p:sp>
        <p:nvSpPr>
          <p:cNvPr id="6" name="Text Placeholder 5"/>
          <p:cNvSpPr>
            <a:spLocks noGrp="1"/>
          </p:cNvSpPr>
          <p:nvPr>
            <p:ph type="body" sz="quarter" idx="10" hasCustomPrompt="1"/>
          </p:nvPr>
        </p:nvSpPr>
        <p:spPr>
          <a:xfrm>
            <a:off x="775387" y="2680200"/>
            <a:ext cx="2442215" cy="1497600"/>
          </a:xfrm>
        </p:spPr>
        <p:txBody>
          <a:bodyPr vert="horz" wrap="square" lIns="0" tIns="0" rIns="0" bIns="0" rtlCol="0" anchor="ctr">
            <a:noAutofit/>
          </a:bodyPr>
          <a:lstStyle>
            <a:lvl1pPr>
              <a:defRPr lang="en-US" sz="2100" dirty="0">
                <a:solidFill>
                  <a:schemeClr val="accent1"/>
                </a:solidFill>
                <a:latin typeface="+mj-lt"/>
                <a:ea typeface="+mj-ea"/>
                <a:cs typeface="+mj-cs"/>
                <a:sym typeface="+mj-lt"/>
              </a:defRPr>
            </a:lvl1pPr>
          </a:lstStyle>
          <a:p>
            <a:pPr lvl="0">
              <a:lnSpc>
                <a:spcPct val="90000"/>
              </a:lnSpc>
              <a:spcBef>
                <a:spcPct val="0"/>
              </a:spcBef>
              <a:buNone/>
            </a:pPr>
            <a:r>
              <a:rPr lang="en-US"/>
              <a:t>Click to add title</a:t>
            </a: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pic>
        <p:nvPicPr>
          <p:cNvPr id="9" name="Picture 8"/>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957645" y="3590399"/>
            <a:ext cx="1680308"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52794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391671001"/>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1" name="ArrowPanelGray"/>
          <p:cNvSpPr/>
          <p:nvPr userDrawn="1"/>
        </p:nvSpPr>
        <p:spPr bwMode="ltGray">
          <a:xfrm>
            <a:off x="1" y="0"/>
            <a:ext cx="4132247"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latin typeface="+mn-lt"/>
              <a:sym typeface="Trebuchet MS" panose="020B0603020202020204" pitchFamily="34" charset="0"/>
            </a:endParaRPr>
          </a:p>
        </p:txBody>
      </p:sp>
      <p:sp>
        <p:nvSpPr>
          <p:cNvPr id="7" name="Title 6"/>
          <p:cNvSpPr>
            <a:spLocks noGrp="1"/>
          </p:cNvSpPr>
          <p:nvPr>
            <p:ph type="title" hasCustomPrompt="1"/>
          </p:nvPr>
        </p:nvSpPr>
        <p:spPr>
          <a:xfrm>
            <a:off x="775387" y="2680199"/>
            <a:ext cx="2442215" cy="1497600"/>
          </a:xfrm>
        </p:spPr>
        <p:txBody>
          <a:bodyPr vert="horz" anchor="ctr" anchorCtr="0">
            <a:noAutofit/>
          </a:bodyPr>
          <a:lstStyle>
            <a:lvl1pPr>
              <a:defRPr sz="2100">
                <a:solidFill>
                  <a:srgbClr val="FFFFFF"/>
                </a:solidFill>
                <a:latin typeface="+mj-lt"/>
                <a:sym typeface="+mj-lt"/>
              </a:defRPr>
            </a:lvl1pPr>
          </a:lstStyle>
          <a:p>
            <a:r>
              <a:rPr lang="en-US"/>
              <a:t>Click to add title</a:t>
            </a:r>
          </a:p>
        </p:txBody>
      </p:sp>
      <p:sp>
        <p:nvSpPr>
          <p:cNvPr id="18"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pic>
        <p:nvPicPr>
          <p:cNvPr id="9" name="Picture 8"/>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0000">
            <a:off x="1779675" y="3402831"/>
            <a:ext cx="3316512"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0" name="Page"/>
          <p:cNvSpPr txBox="1"/>
          <p:nvPr userDrawn="1"/>
        </p:nvSpPr>
        <p:spPr>
          <a:xfrm>
            <a:off x="11217160" y="6586136"/>
            <a:ext cx="200933" cy="115416"/>
          </a:xfrm>
          <a:prstGeom prst="rect">
            <a:avLst/>
          </a:prstGeom>
          <a:noFill/>
        </p:spPr>
        <p:txBody>
          <a:bodyPr wrap="square" lIns="0" tIns="0" rIns="0" bIns="0" rtlCol="0" anchor="b">
            <a:spAutoFit/>
          </a:bodyPr>
          <a:lstStyle>
            <a:defPPr>
              <a:defRPr lang="en-US"/>
            </a:defPPr>
            <a:lvl1pPr marR="0" indent="0" algn="r" defTabSz="685800" fontAlgn="auto">
              <a:spcBef>
                <a:spcPts val="0"/>
              </a:spcBef>
              <a:spcAft>
                <a:spcPts val="0"/>
              </a:spcAft>
              <a:buClrTx/>
              <a:buSzTx/>
              <a:buFontTx/>
              <a:buNone/>
              <a:tabLst/>
              <a:defRPr sz="750"/>
            </a:lvl1pPr>
          </a:lstStyle>
          <a:p>
            <a:pPr lvl="0"/>
            <a:fld id="{DFCF27A5-1A5B-48D3-A060-2758FFBB1ADD}" type="slidenum">
              <a:rPr lang="en-US" sz="750" smtClean="0">
                <a:sym typeface="Trebuchet MS" panose="020B0603020202020204" pitchFamily="34" charset="0"/>
              </a:rPr>
              <a:pPr lvl="0"/>
              <a:t>‹#›</a:t>
            </a:fld>
            <a:endParaRPr lang="en-US" sz="750">
              <a:sym typeface="Trebuchet MS" panose="020B0603020202020204" pitchFamily="34" charset="0"/>
            </a:endParaRPr>
          </a:p>
        </p:txBody>
      </p:sp>
    </p:spTree>
    <p:extLst>
      <p:ext uri="{BB962C8B-B14F-4D97-AF65-F5344CB8AC3E}">
        <p14:creationId xmlns:p14="http://schemas.microsoft.com/office/powerpoint/2010/main" val="2640478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507136913"/>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3" name="ArrowPanelGray"/>
          <p:cNvSpPr>
            <a:spLocks noChangeArrowheads="1"/>
          </p:cNvSpPr>
          <p:nvPr userDrawn="1"/>
        </p:nvSpPr>
        <p:spPr bwMode="auto">
          <a:xfrm>
            <a:off x="-1" y="0"/>
            <a:ext cx="5491025"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latin typeface="+mn-lt"/>
            </a:endParaRPr>
          </a:p>
        </p:txBody>
      </p:sp>
      <p:sp>
        <p:nvSpPr>
          <p:cNvPr id="14" name="Title 1"/>
          <p:cNvSpPr>
            <a:spLocks noGrp="1"/>
          </p:cNvSpPr>
          <p:nvPr userDrawn="1">
            <p:ph type="title" hasCustomPrompt="1"/>
          </p:nvPr>
        </p:nvSpPr>
        <p:spPr>
          <a:xfrm>
            <a:off x="775385" y="1785600"/>
            <a:ext cx="3954463" cy="3286800"/>
          </a:xfrm>
          <a:prstGeom prst="rect">
            <a:avLst/>
          </a:prstGeom>
        </p:spPr>
        <p:txBody>
          <a:bodyPr vert="horz" anchor="ctr">
            <a:noAutofit/>
          </a:bodyPr>
          <a:lstStyle>
            <a:lvl1pPr>
              <a:defRPr sz="2400" b="0">
                <a:solidFill>
                  <a:schemeClr val="accent1"/>
                </a:solidFill>
                <a:latin typeface="+mj-lt"/>
                <a:sym typeface="+mj-lt"/>
              </a:defRPr>
            </a:lvl1pPr>
          </a:lstStyle>
          <a:p>
            <a:r>
              <a:rPr lang="en-US"/>
              <a:t>Click to add title</a:t>
            </a: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pic>
        <p:nvPicPr>
          <p:cNvPr id="9" name="Picture 8"/>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454742" y="3394395"/>
            <a:ext cx="1598247"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1"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17810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52681946"/>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3" name="ArrowPanelGray"/>
          <p:cNvSpPr>
            <a:spLocks noChangeArrowheads="1"/>
          </p:cNvSpPr>
          <p:nvPr userDrawn="1"/>
        </p:nvSpPr>
        <p:spPr bwMode="auto">
          <a:xfrm>
            <a:off x="-1" y="0"/>
            <a:ext cx="5491025"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latin typeface="+mn-lt"/>
            </a:endParaRPr>
          </a:p>
        </p:txBody>
      </p:sp>
      <p:sp>
        <p:nvSpPr>
          <p:cNvPr id="14" name="Title 1"/>
          <p:cNvSpPr>
            <a:spLocks noGrp="1"/>
          </p:cNvSpPr>
          <p:nvPr userDrawn="1">
            <p:ph type="title" hasCustomPrompt="1"/>
          </p:nvPr>
        </p:nvSpPr>
        <p:spPr>
          <a:xfrm>
            <a:off x="775385" y="1785600"/>
            <a:ext cx="3954463" cy="3286800"/>
          </a:xfrm>
          <a:prstGeom prst="rect">
            <a:avLst/>
          </a:prstGeom>
        </p:spPr>
        <p:txBody>
          <a:bodyPr vert="horz" anchor="ctr">
            <a:noAutofit/>
          </a:bodyPr>
          <a:lstStyle>
            <a:lvl1pPr>
              <a:defRPr sz="2400" b="0">
                <a:solidFill>
                  <a:srgbClr val="FFFFFF"/>
                </a:solidFill>
                <a:latin typeface="+mj-lt"/>
                <a:sym typeface="+mj-lt"/>
              </a:defRPr>
            </a:lvl1pPr>
          </a:lstStyle>
          <a:p>
            <a:r>
              <a:rPr lang="en-US"/>
              <a:t>Click to add title</a:t>
            </a:r>
          </a:p>
        </p:txBody>
      </p:sp>
      <p:sp>
        <p:nvSpPr>
          <p:cNvPr id="17"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pic>
        <p:nvPicPr>
          <p:cNvPr id="9" name="Picture 8"/>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3213873" y="3416300"/>
            <a:ext cx="3316512"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72951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97709578"/>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6" name="ArrowPanelGray"/>
          <p:cNvSpPr/>
          <p:nvPr userDrawn="1"/>
        </p:nvSpPr>
        <p:spPr bwMode="white">
          <a:xfrm>
            <a:off x="4" y="0"/>
            <a:ext cx="6425909"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775385" y="622801"/>
            <a:ext cx="4550339" cy="290849"/>
          </a:xfrm>
          <a:prstGeom prst="rect">
            <a:avLst/>
          </a:prstGeom>
        </p:spPr>
        <p:txBody>
          <a:bodyPr vert="horz" wrap="square">
            <a:spAutoFit/>
          </a:bodyPr>
          <a:lstStyle>
            <a:lvl1pPr>
              <a:defRPr sz="2100">
                <a:solidFill>
                  <a:schemeClr val="accent1"/>
                </a:solidFill>
                <a:latin typeface="+mj-lt"/>
                <a:sym typeface="+mj-lt"/>
              </a:defRPr>
            </a:lvl1pPr>
          </a:lstStyle>
          <a:p>
            <a:r>
              <a:rPr lang="en-US"/>
              <a:t>Click to add title</a:t>
            </a: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pic>
        <p:nvPicPr>
          <p:cNvPr id="9" name="Picture 8"/>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236645" y="3589606"/>
            <a:ext cx="1680308"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04532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20193792"/>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6" name="ArrowPanelGray"/>
          <p:cNvSpPr/>
          <p:nvPr userDrawn="1"/>
        </p:nvSpPr>
        <p:spPr bwMode="white">
          <a:xfrm>
            <a:off x="4" y="0"/>
            <a:ext cx="6425909"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775385" y="622801"/>
            <a:ext cx="4550339" cy="290849"/>
          </a:xfrm>
          <a:prstGeom prst="rect">
            <a:avLst/>
          </a:prstGeom>
        </p:spPr>
        <p:txBody>
          <a:bodyPr vert="horz" wrap="square">
            <a:spAutoFit/>
          </a:bodyPr>
          <a:lstStyle>
            <a:lvl1pPr>
              <a:defRPr sz="2100">
                <a:solidFill>
                  <a:srgbClr val="FFFFFF"/>
                </a:solidFill>
                <a:latin typeface="+mj-lt"/>
                <a:sym typeface="+mj-lt"/>
              </a:defRPr>
            </a:lvl1pPr>
          </a:lstStyle>
          <a:p>
            <a:r>
              <a:rPr lang="en-US"/>
              <a:t>Click to add title</a:t>
            </a:r>
          </a:p>
        </p:txBody>
      </p:sp>
      <p:sp>
        <p:nvSpPr>
          <p:cNvPr id="15"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pic>
        <p:nvPicPr>
          <p:cNvPr id="9" name="Picture 8"/>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0000">
            <a:off x="4082660" y="3407806"/>
            <a:ext cx="3316512"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0"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27463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40639777"/>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4" name="ArrowPanelGray"/>
          <p:cNvSpPr/>
          <p:nvPr userDrawn="1"/>
        </p:nvSpPr>
        <p:spPr bwMode="white">
          <a:xfrm>
            <a:off x="1" y="0"/>
            <a:ext cx="8372123"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lnSpc>
                <a:spcPct val="90000"/>
              </a:lnSpc>
              <a:spcAft>
                <a:spcPts val="750"/>
              </a:spcAft>
            </a:pPr>
            <a:endParaRPr lang="en-US" sz="90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775386" y="622801"/>
            <a:ext cx="6090153" cy="290849"/>
          </a:xfrm>
        </p:spPr>
        <p:txBody>
          <a:bodyPr vert="horz"/>
          <a:lstStyle>
            <a:lvl1pPr>
              <a:defRPr sz="2100">
                <a:solidFill>
                  <a:schemeClr val="accent1"/>
                </a:solidFill>
                <a:latin typeface="+mj-lt"/>
                <a:sym typeface="+mj-lt"/>
              </a:defRPr>
            </a:lvl1pPr>
          </a:lstStyle>
          <a:p>
            <a:r>
              <a:rPr lang="en-US"/>
              <a:t>Click to add title</a:t>
            </a: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pic>
        <p:nvPicPr>
          <p:cNvPr id="12" name="Picture 11"/>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7196623" y="3589606"/>
            <a:ext cx="1680308"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4"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99945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347095304"/>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4" name="ArrowPanelGray"/>
          <p:cNvSpPr/>
          <p:nvPr userDrawn="1"/>
        </p:nvSpPr>
        <p:spPr bwMode="white">
          <a:xfrm>
            <a:off x="1" y="0"/>
            <a:ext cx="8372123"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lnSpc>
                <a:spcPct val="90000"/>
              </a:lnSpc>
              <a:spcAft>
                <a:spcPts val="750"/>
              </a:spcAft>
            </a:pPr>
            <a:endParaRPr lang="en-US" sz="90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775386" y="622801"/>
            <a:ext cx="6090153" cy="290849"/>
          </a:xfrm>
        </p:spPr>
        <p:txBody>
          <a:bodyPr vert="horz"/>
          <a:lstStyle>
            <a:lvl1pPr>
              <a:defRPr sz="2100">
                <a:solidFill>
                  <a:srgbClr val="FFFFFF"/>
                </a:solidFill>
                <a:latin typeface="+mj-lt"/>
                <a:sym typeface="+mj-lt"/>
              </a:defRPr>
            </a:lvl1pPr>
          </a:lstStyle>
          <a:p>
            <a:r>
              <a:rPr lang="en-US"/>
              <a:t>Click to add title</a:t>
            </a:r>
          </a:p>
        </p:txBody>
      </p:sp>
      <p:sp>
        <p:nvSpPr>
          <p:cNvPr id="15"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pic>
        <p:nvPicPr>
          <p:cNvPr id="9" name="Picture 8"/>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0000">
            <a:off x="6055143" y="3407806"/>
            <a:ext cx="3316512"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263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957822206"/>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8" name="Title 1"/>
          <p:cNvSpPr>
            <a:spLocks noGrp="1"/>
          </p:cNvSpPr>
          <p:nvPr>
            <p:ph type="title" hasCustomPrompt="1"/>
          </p:nvPr>
        </p:nvSpPr>
        <p:spPr>
          <a:xfrm>
            <a:off x="775385" y="3826333"/>
            <a:ext cx="10642708" cy="1606550"/>
          </a:xfrm>
        </p:spPr>
        <p:txBody>
          <a:bodyPr vert="horz" anchor="b">
            <a:noAutofit/>
          </a:bodyPr>
          <a:lstStyle>
            <a:lvl1pPr marL="0" algn="l" defTabSz="685800" rtl="0" eaLnBrk="1" fontAlgn="auto" latinLnBrk="0" hangingPunct="1">
              <a:lnSpc>
                <a:spcPts val="4500"/>
              </a:lnSpc>
              <a:spcBef>
                <a:spcPts val="0"/>
              </a:spcBef>
              <a:spcAft>
                <a:spcPts val="0"/>
              </a:spcAft>
              <a:defRPr lang="en-US" sz="3300" kern="1200" baseline="0" dirty="0">
                <a:solidFill>
                  <a:schemeClr val="bg1"/>
                </a:solidFill>
                <a:latin typeface="+mj-lt"/>
                <a:ea typeface="+mj-ea"/>
                <a:cs typeface="+mj-cs"/>
                <a:sym typeface="+mj-lt"/>
              </a:defRPr>
            </a:lvl1pPr>
          </a:lstStyle>
          <a:p>
            <a:r>
              <a:rPr lang="en-US"/>
              <a:t>Click to add big statement text</a:t>
            </a: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sp>
        <p:nvSpPr>
          <p:cNvPr id="7"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30529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40085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fld id="{89CAA4C6-43FA-6F48-8273-24352FD704B3}" type="datetime1">
              <a:rPr lang="en-US" noProof="0" smtClean="0"/>
              <a:t>2/9/2026</a:t>
            </a:fld>
            <a:endParaRPr lang="en-GB" noProof="0"/>
          </a:p>
        </p:txBody>
      </p:sp>
      <p:sp>
        <p:nvSpPr>
          <p:cNvPr id="9" name="Footer Placeholder 8"/>
          <p:cNvSpPr>
            <a:spLocks noGrp="1"/>
          </p:cNvSpPr>
          <p:nvPr>
            <p:ph type="ftr" sz="quarter" idx="19"/>
          </p:nvPr>
        </p:nvSpPr>
        <p:spPr bwMode="invGray">
          <a:xfrm>
            <a:off x="1392992" y="6580588"/>
            <a:ext cx="2264608" cy="180000"/>
          </a:xfrm>
          <a:prstGeom prst="rect">
            <a:avLst/>
          </a:prstGeom>
        </p:spPr>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939150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61604783"/>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7" name="Title 1"/>
          <p:cNvSpPr>
            <a:spLocks noGrp="1"/>
          </p:cNvSpPr>
          <p:nvPr>
            <p:ph type="title" hasCustomPrompt="1"/>
          </p:nvPr>
        </p:nvSpPr>
        <p:spPr>
          <a:xfrm>
            <a:off x="775385" y="3826333"/>
            <a:ext cx="10642708" cy="1606550"/>
          </a:xfrm>
          <a:prstGeom prst="rect">
            <a:avLst/>
          </a:prstGeom>
        </p:spPr>
        <p:txBody>
          <a:bodyPr vert="horz" anchor="b">
            <a:noAutofit/>
          </a:bodyPr>
          <a:lstStyle>
            <a:lvl1pPr marL="0" algn="l" defTabSz="685800" rtl="0" eaLnBrk="1" fontAlgn="auto" latinLnBrk="0" hangingPunct="1">
              <a:lnSpc>
                <a:spcPts val="4500"/>
              </a:lnSpc>
              <a:spcBef>
                <a:spcPts val="0"/>
              </a:spcBef>
              <a:spcAft>
                <a:spcPts val="0"/>
              </a:spcAft>
              <a:defRPr lang="en-US" sz="3300" kern="1200" baseline="0" dirty="0">
                <a:solidFill>
                  <a:schemeClr val="accent4"/>
                </a:solidFill>
                <a:latin typeface="+mj-lt"/>
                <a:ea typeface="+mj-ea"/>
                <a:cs typeface="+mj-cs"/>
                <a:sym typeface="+mj-lt"/>
              </a:defRPr>
            </a:lvl1pPr>
          </a:lstStyle>
          <a:p>
            <a:r>
              <a:rPr lang="en-US"/>
              <a:t>Click to add big statement text</a:t>
            </a:r>
          </a:p>
        </p:txBody>
      </p:sp>
      <p:sp>
        <p:nvSpPr>
          <p:cNvPr id="6" name="Square"/>
          <p:cNvSpPr>
            <a:spLocks noChangeAspect="1"/>
          </p:cNvSpPr>
          <p:nvPr userDrawn="1"/>
        </p:nvSpPr>
        <p:spPr bwMode="white">
          <a:xfrm>
            <a:off x="775385" y="625475"/>
            <a:ext cx="1129499" cy="9180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sym typeface="Trebuchet MS" panose="020B0603020202020204" pitchFamily="34" charset="0"/>
            </a:endParaRP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Tree>
    <p:extLst>
      <p:ext uri="{BB962C8B-B14F-4D97-AF65-F5344CB8AC3E}">
        <p14:creationId xmlns:p14="http://schemas.microsoft.com/office/powerpoint/2010/main" val="1670145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78601350"/>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3" imgW="476" imgH="357" progId="TCLayout.ActiveDocument.1">
                  <p:embed/>
                </p:oleObj>
              </mc:Choice>
              <mc:Fallback>
                <p:oleObj name="think-cell Slide" r:id="rId3" imgW="476" imgH="357" progId="TCLayout.ActiveDocument.1">
                  <p:embed/>
                  <p:pic>
                    <p:nvPicPr>
                      <p:cNvPr id="2" name="Object 1" hidden="1"/>
                      <p:cNvPicPr/>
                      <p:nvPr/>
                    </p:nvPicPr>
                    <p:blipFill>
                      <a:blip r:embed="rId4"/>
                      <a:stretch>
                        <a:fillRect/>
                      </a:stretch>
                    </p:blipFill>
                    <p:spPr>
                      <a:xfrm>
                        <a:off x="1957" y="1591"/>
                        <a:ext cx="1953" cy="1587"/>
                      </a:xfrm>
                      <a:prstGeom prst="rect">
                        <a:avLst/>
                      </a:prstGeom>
                    </p:spPr>
                  </p:pic>
                </p:oleObj>
              </mc:Fallback>
            </mc:AlternateContent>
          </a:graphicData>
        </a:graphic>
      </p:graphicFrame>
      <p:grpSp>
        <p:nvGrpSpPr>
          <p:cNvPr id="57" name="Bubble"/>
          <p:cNvGrpSpPr/>
          <p:nvPr userDrawn="1"/>
        </p:nvGrpSpPr>
        <p:grpSpPr>
          <a:xfrm>
            <a:off x="2" y="3"/>
            <a:ext cx="12191999" cy="5859885"/>
            <a:chOff x="1" y="0"/>
            <a:chExt cx="9905998" cy="5859885"/>
          </a:xfrm>
        </p:grpSpPr>
        <p:sp>
          <p:nvSpPr>
            <p:cNvPr id="4" name="Rectangle 3"/>
            <p:cNvSpPr/>
            <p:nvPr userDrawn="1"/>
          </p:nvSpPr>
          <p:spPr>
            <a:xfrm>
              <a:off x="1" y="0"/>
              <a:ext cx="9905998" cy="4989600"/>
            </a:xfrm>
            <a:prstGeom prst="rect">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sz="1350">
                <a:solidFill>
                  <a:schemeClr val="tx1"/>
                </a:solidFill>
                <a:latin typeface="+mn-lt"/>
              </a:endParaRPr>
            </a:p>
          </p:txBody>
        </p:sp>
        <p:sp>
          <p:nvSpPr>
            <p:cNvPr id="56" name="Right Triangle 55"/>
            <p:cNvSpPr/>
            <p:nvPr userDrawn="1"/>
          </p:nvSpPr>
          <p:spPr>
            <a:xfrm rot="5400000">
              <a:off x="2109600" y="4820336"/>
              <a:ext cx="1039549" cy="1039549"/>
            </a:xfrm>
            <a:prstGeom prst="rtTriangle">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sz="1350">
                <a:solidFill>
                  <a:schemeClr val="tx1"/>
                </a:solidFill>
                <a:latin typeface="+mn-lt"/>
              </a:endParaRPr>
            </a:p>
          </p:txBody>
        </p:sp>
      </p:gr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l="1" r="3633" b="23083"/>
          <a:stretch/>
        </p:blipFill>
        <p:spPr>
          <a:xfrm rot="16200000" flipH="1">
            <a:off x="7004221" y="365855"/>
            <a:ext cx="769257" cy="9606303"/>
          </a:xfrm>
          <a:custGeom>
            <a:avLst/>
            <a:gdLst>
              <a:gd name="connsiteX0" fmla="*/ 0 w 769257"/>
              <a:gd name="connsiteY0" fmla="*/ 1864718 h 7805121"/>
              <a:gd name="connsiteX1" fmla="*/ 0 w 769257"/>
              <a:gd name="connsiteY1" fmla="*/ 3372163 h 7805121"/>
              <a:gd name="connsiteX2" fmla="*/ 119296 w 769257"/>
              <a:gd name="connsiteY2" fmla="*/ 1933159 h 7805121"/>
              <a:gd name="connsiteX3" fmla="*/ 0 w 769257"/>
              <a:gd name="connsiteY3" fmla="*/ 0 h 7805121"/>
              <a:gd name="connsiteX4" fmla="*/ 0 w 769257"/>
              <a:gd name="connsiteY4" fmla="*/ 226161 h 7805121"/>
              <a:gd name="connsiteX5" fmla="*/ 201963 w 769257"/>
              <a:gd name="connsiteY5" fmla="*/ 8910 h 7805121"/>
              <a:gd name="connsiteX6" fmla="*/ 197200 w 769257"/>
              <a:gd name="connsiteY6" fmla="*/ 75585 h 7805121"/>
              <a:gd name="connsiteX7" fmla="*/ 199428 w 769257"/>
              <a:gd name="connsiteY7" fmla="*/ 966566 h 7805121"/>
              <a:gd name="connsiteX8" fmla="*/ 206725 w 769257"/>
              <a:gd name="connsiteY8" fmla="*/ 878542 h 7805121"/>
              <a:gd name="connsiteX9" fmla="*/ 206725 w 769257"/>
              <a:gd name="connsiteY9" fmla="*/ 7805121 h 7805121"/>
              <a:gd name="connsiteX10" fmla="*/ 769257 w 769257"/>
              <a:gd name="connsiteY10" fmla="*/ 7805121 h 7805121"/>
              <a:gd name="connsiteX11" fmla="*/ 769257 w 769257"/>
              <a:gd name="connsiteY11" fmla="*/ 0 h 780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9257" h="7805121">
                <a:moveTo>
                  <a:pt x="0" y="1864718"/>
                </a:moveTo>
                <a:lnTo>
                  <a:pt x="0" y="3372163"/>
                </a:lnTo>
                <a:lnTo>
                  <a:pt x="119296" y="1933159"/>
                </a:lnTo>
                <a:close/>
                <a:moveTo>
                  <a:pt x="0" y="0"/>
                </a:moveTo>
                <a:lnTo>
                  <a:pt x="0" y="226161"/>
                </a:lnTo>
                <a:lnTo>
                  <a:pt x="201963" y="8910"/>
                </a:lnTo>
                <a:lnTo>
                  <a:pt x="197200" y="75585"/>
                </a:lnTo>
                <a:lnTo>
                  <a:pt x="199428" y="966566"/>
                </a:lnTo>
                <a:lnTo>
                  <a:pt x="206725" y="878542"/>
                </a:lnTo>
                <a:lnTo>
                  <a:pt x="206725" y="7805121"/>
                </a:lnTo>
                <a:lnTo>
                  <a:pt x="769257" y="7805121"/>
                </a:lnTo>
                <a:lnTo>
                  <a:pt x="769257" y="0"/>
                </a:lnTo>
                <a:close/>
              </a:path>
            </a:pathLst>
          </a:custGeom>
        </p:spPr>
      </p:pic>
      <p:sp>
        <p:nvSpPr>
          <p:cNvPr id="8"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45310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accent5"/>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42690017"/>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Title 3"/>
          <p:cNvSpPr>
            <a:spLocks noGrp="1"/>
          </p:cNvSpPr>
          <p:nvPr>
            <p:ph type="title" hasCustomPrompt="1"/>
          </p:nvPr>
        </p:nvSpPr>
        <p:spPr>
          <a:xfrm>
            <a:off x="775385" y="622801"/>
            <a:ext cx="10642708" cy="290849"/>
          </a:xfrm>
        </p:spPr>
        <p:txBody>
          <a:bodyPr vert="horz"/>
          <a:lstStyle>
            <a:lvl1pPr>
              <a:defRPr sz="2100">
                <a:solidFill>
                  <a:schemeClr val="bg1"/>
                </a:solidFill>
                <a:latin typeface="+mj-lt"/>
                <a:sym typeface="+mj-lt"/>
              </a:defRPr>
            </a:lvl1pPr>
          </a:lstStyle>
          <a:p>
            <a:r>
              <a:rPr lang="en-US"/>
              <a:t>Click to add title</a:t>
            </a:r>
          </a:p>
        </p:txBody>
      </p:sp>
      <p:sp>
        <p:nvSpPr>
          <p:cNvPr id="9"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sp>
        <p:nvSpPr>
          <p:cNvPr id="7"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33504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Tree>
    <p:extLst>
      <p:ext uri="{BB962C8B-B14F-4D97-AF65-F5344CB8AC3E}">
        <p14:creationId xmlns:p14="http://schemas.microsoft.com/office/powerpoint/2010/main" val="2380663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1115915"/>
              </p:ext>
            </p:ext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8"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sp>
        <p:nvSpPr>
          <p:cNvPr id="6"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81674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11"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Tree>
    <p:extLst>
      <p:ext uri="{BB962C8B-B14F-4D97-AF65-F5344CB8AC3E}">
        <p14:creationId xmlns:p14="http://schemas.microsoft.com/office/powerpoint/2010/main" val="275466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3" imgW="476" imgH="357" progId="TCLayout.ActiveDocument.1">
                  <p:embed/>
                </p:oleObj>
              </mc:Choice>
              <mc:Fallback>
                <p:oleObj name="think-cell Slide" r:id="rId3" imgW="476" imgH="357" progId="TCLayout.ActiveDocument.1">
                  <p:embed/>
                  <p:pic>
                    <p:nvPicPr>
                      <p:cNvPr id="2" name="Object 1" hidden="1"/>
                      <p:cNvPicPr/>
                      <p:nvPr/>
                    </p:nvPicPr>
                    <p:blipFill>
                      <a:blip r:embed="rId4"/>
                      <a:stretch>
                        <a:fillRect/>
                      </a:stretch>
                    </p:blipFill>
                    <p:spPr>
                      <a:xfrm>
                        <a:off x="1957" y="1591"/>
                        <a:ext cx="1953" cy="1587"/>
                      </a:xfrm>
                      <a:prstGeom prst="rect">
                        <a:avLst/>
                      </a:prstGeom>
                    </p:spPr>
                  </p:pic>
                </p:oleObj>
              </mc:Fallback>
            </mc:AlternateContent>
          </a:graphicData>
        </a:graphic>
      </p:graphicFrame>
    </p:spTree>
    <p:extLst>
      <p:ext uri="{BB962C8B-B14F-4D97-AF65-F5344CB8AC3E}">
        <p14:creationId xmlns:p14="http://schemas.microsoft.com/office/powerpoint/2010/main" val="4142703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Layout guide">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9"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grpSp>
        <p:nvGrpSpPr>
          <p:cNvPr id="52" name="A4Grid"/>
          <p:cNvGrpSpPr/>
          <p:nvPr userDrawn="1"/>
        </p:nvGrpSpPr>
        <p:grpSpPr>
          <a:xfrm>
            <a:off x="0" y="0"/>
            <a:ext cx="12192000" cy="6858000"/>
            <a:chOff x="0" y="0"/>
            <a:chExt cx="9906000" cy="6858000"/>
          </a:xfrm>
        </p:grpSpPr>
        <p:sp>
          <p:nvSpPr>
            <p:cNvPr id="53" name="Slide edges"/>
            <p:cNvSpPr>
              <a:spLocks noChangeAspect="1"/>
            </p:cNvSpPr>
            <p:nvPr/>
          </p:nvSpPr>
          <p:spPr bwMode="auto">
            <a:xfrm>
              <a:off x="0" y="0"/>
              <a:ext cx="9905999"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sz="900" b="0" i="0" u="none" strike="noStrike" cap="none" spc="0" normalizeH="0" baseline="0" noProof="0">
                <a:ln>
                  <a:noFill/>
                </a:ln>
                <a:effectLst/>
                <a:uLnTx/>
                <a:uFillTx/>
                <a:latin typeface="+mn-lt"/>
              </a:endParaRPr>
            </a:p>
          </p:txBody>
        </p:sp>
        <p:sp>
          <p:nvSpPr>
            <p:cNvPr id="54" name="No-fly zone"/>
            <p:cNvSpPr/>
            <p:nvPr userDrawn="1"/>
          </p:nvSpPr>
          <p:spPr>
            <a:xfrm>
              <a:off x="0" y="0"/>
              <a:ext cx="9906000" cy="6858000"/>
            </a:xfrm>
            <a:custGeom>
              <a:avLst/>
              <a:gdLst>
                <a:gd name="connsiteX0" fmla="*/ 629400 w 9906000"/>
                <a:gd name="connsiteY0" fmla="*/ 622800 h 6858000"/>
                <a:gd name="connsiteX1" fmla="*/ 629400 w 9906000"/>
                <a:gd name="connsiteY1" fmla="*/ 6156000 h 6858000"/>
                <a:gd name="connsiteX2" fmla="*/ 9276600 w 9906000"/>
                <a:gd name="connsiteY2" fmla="*/ 6156000 h 6858000"/>
                <a:gd name="connsiteX3" fmla="*/ 9276600 w 9906000"/>
                <a:gd name="connsiteY3" fmla="*/ 622800 h 6858000"/>
                <a:gd name="connsiteX4" fmla="*/ 0 w 9906000"/>
                <a:gd name="connsiteY4" fmla="*/ 0 h 6858000"/>
                <a:gd name="connsiteX5" fmla="*/ 629400 w 9906000"/>
                <a:gd name="connsiteY5" fmla="*/ 0 h 6858000"/>
                <a:gd name="connsiteX6" fmla="*/ 629400 w 9906000"/>
                <a:gd name="connsiteY6" fmla="*/ 0 h 6858000"/>
                <a:gd name="connsiteX7" fmla="*/ 9276600 w 9906000"/>
                <a:gd name="connsiteY7" fmla="*/ 0 h 6858000"/>
                <a:gd name="connsiteX8" fmla="*/ 9906000 w 9906000"/>
                <a:gd name="connsiteY8" fmla="*/ 0 h 6858000"/>
                <a:gd name="connsiteX9" fmla="*/ 9906000 w 9906000"/>
                <a:gd name="connsiteY9" fmla="*/ 622800 h 6858000"/>
                <a:gd name="connsiteX10" fmla="*/ 9906000 w 9906000"/>
                <a:gd name="connsiteY10" fmla="*/ 6156000 h 6858000"/>
                <a:gd name="connsiteX11" fmla="*/ 9906000 w 9906000"/>
                <a:gd name="connsiteY11" fmla="*/ 6858000 h 6858000"/>
                <a:gd name="connsiteX12" fmla="*/ 9276600 w 9906000"/>
                <a:gd name="connsiteY12" fmla="*/ 6858000 h 6858000"/>
                <a:gd name="connsiteX13" fmla="*/ 629400 w 9906000"/>
                <a:gd name="connsiteY13" fmla="*/ 6858000 h 6858000"/>
                <a:gd name="connsiteX14" fmla="*/ 0 w 9906000"/>
                <a:gd name="connsiteY14" fmla="*/ 6858000 h 6858000"/>
                <a:gd name="connsiteX15" fmla="*/ 0 w 9906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0" h="6858000">
                  <a:moveTo>
                    <a:pt x="629400" y="622800"/>
                  </a:moveTo>
                  <a:lnTo>
                    <a:pt x="629400" y="6156000"/>
                  </a:lnTo>
                  <a:lnTo>
                    <a:pt x="9276600" y="6156000"/>
                  </a:lnTo>
                  <a:lnTo>
                    <a:pt x="9276600" y="622800"/>
                  </a:lnTo>
                  <a:close/>
                  <a:moveTo>
                    <a:pt x="0" y="0"/>
                  </a:moveTo>
                  <a:lnTo>
                    <a:pt x="629400" y="0"/>
                  </a:lnTo>
                  <a:lnTo>
                    <a:pt x="629400" y="0"/>
                  </a:lnTo>
                  <a:lnTo>
                    <a:pt x="9276600" y="0"/>
                  </a:lnTo>
                  <a:lnTo>
                    <a:pt x="9906000" y="0"/>
                  </a:lnTo>
                  <a:lnTo>
                    <a:pt x="9906000" y="622800"/>
                  </a:lnTo>
                  <a:lnTo>
                    <a:pt x="9906000" y="6156000"/>
                  </a:lnTo>
                  <a:lnTo>
                    <a:pt x="9906000" y="6858000"/>
                  </a:lnTo>
                  <a:lnTo>
                    <a:pt x="9276600" y="6858000"/>
                  </a:lnTo>
                  <a:lnTo>
                    <a:pt x="629400" y="6858000"/>
                  </a:lnTo>
                  <a:lnTo>
                    <a:pt x="0" y="6858000"/>
                  </a:lnTo>
                  <a:lnTo>
                    <a:pt x="0" y="6858000"/>
                  </a:lnTo>
                  <a:close/>
                </a:path>
              </a:pathLst>
            </a:custGeom>
            <a:solidFill>
              <a:srgbClr val="FFEFEF">
                <a:alpha val="40000"/>
              </a:srgbClr>
            </a:solidFill>
            <a:ln>
              <a:noFill/>
            </a:ln>
          </p:spPr>
          <p:txBody>
            <a:bodyPr vert="horz" wrap="square" lIns="91440" tIns="45720" rIns="91440" bIns="45720" numCol="1" anchor="t" anchorCtr="0" compatLnSpc="1">
              <a:prstTxWarp prst="textNoShape">
                <a:avLst/>
              </a:prstTxWarp>
            </a:bodyPr>
            <a:lstStyle/>
            <a:p>
              <a:pPr lvl="0"/>
              <a:endParaRPr lang="en-US" sz="900">
                <a:solidFill>
                  <a:schemeClr val="tx1"/>
                </a:solidFill>
                <a:latin typeface="+mn-lt"/>
              </a:endParaRPr>
            </a:p>
          </p:txBody>
        </p:sp>
        <p:sp>
          <p:nvSpPr>
            <p:cNvPr id="58" name="Footnote measure"/>
            <p:cNvSpPr>
              <a:spLocks noChangeArrowheads="1"/>
            </p:cNvSpPr>
            <p:nvPr/>
          </p:nvSpPr>
          <p:spPr bwMode="auto">
            <a:xfrm>
              <a:off x="629400" y="6156016"/>
              <a:ext cx="8647200" cy="378303"/>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59" name="Whitespace measure"/>
            <p:cNvSpPr>
              <a:spLocks noChangeArrowheads="1"/>
            </p:cNvSpPr>
            <p:nvPr/>
          </p:nvSpPr>
          <p:spPr bwMode="auto">
            <a:xfrm>
              <a:off x="629400" y="1496705"/>
              <a:ext cx="8647200"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grpSp>
          <p:nvGrpSpPr>
            <p:cNvPr id="60" name="Gutter space"/>
            <p:cNvGrpSpPr/>
            <p:nvPr userDrawn="1"/>
          </p:nvGrpSpPr>
          <p:grpSpPr>
            <a:xfrm>
              <a:off x="1140950" y="623086"/>
              <a:ext cx="7624100" cy="5532930"/>
              <a:chOff x="1140950" y="623086"/>
              <a:chExt cx="7624100" cy="5532930"/>
            </a:xfrm>
          </p:grpSpPr>
          <p:sp>
            <p:nvSpPr>
              <p:cNvPr id="115" name="Gutter 11"/>
              <p:cNvSpPr>
                <a:spLocks noChangeArrowheads="1"/>
              </p:cNvSpPr>
              <p:nvPr/>
            </p:nvSpPr>
            <p:spPr bwMode="auto">
              <a:xfrm>
                <a:off x="85364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16" name="Gutter 10"/>
              <p:cNvSpPr>
                <a:spLocks noChangeArrowheads="1"/>
              </p:cNvSpPr>
              <p:nvPr/>
            </p:nvSpPr>
            <p:spPr bwMode="auto">
              <a:xfrm>
                <a:off x="77969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17" name="Gutter 9"/>
              <p:cNvSpPr>
                <a:spLocks noChangeArrowheads="1"/>
              </p:cNvSpPr>
              <p:nvPr/>
            </p:nvSpPr>
            <p:spPr bwMode="auto">
              <a:xfrm>
                <a:off x="70573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18" name="Gutter 8"/>
              <p:cNvSpPr>
                <a:spLocks noChangeArrowheads="1"/>
              </p:cNvSpPr>
              <p:nvPr/>
            </p:nvSpPr>
            <p:spPr bwMode="auto">
              <a:xfrm>
                <a:off x="63178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19" name="Gutter 7"/>
              <p:cNvSpPr>
                <a:spLocks noChangeArrowheads="1"/>
              </p:cNvSpPr>
              <p:nvPr/>
            </p:nvSpPr>
            <p:spPr bwMode="auto">
              <a:xfrm>
                <a:off x="55782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20" name="Gutter 6"/>
              <p:cNvSpPr>
                <a:spLocks noChangeArrowheads="1"/>
              </p:cNvSpPr>
              <p:nvPr/>
            </p:nvSpPr>
            <p:spPr bwMode="auto">
              <a:xfrm>
                <a:off x="48387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39" name="Gutter 5"/>
              <p:cNvSpPr>
                <a:spLocks noChangeArrowheads="1"/>
              </p:cNvSpPr>
              <p:nvPr/>
            </p:nvSpPr>
            <p:spPr bwMode="auto">
              <a:xfrm>
                <a:off x="40991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40" name="Gutter 4"/>
              <p:cNvSpPr>
                <a:spLocks noChangeArrowheads="1"/>
              </p:cNvSpPr>
              <p:nvPr/>
            </p:nvSpPr>
            <p:spPr bwMode="auto">
              <a:xfrm>
                <a:off x="33596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41" name="Gutter 3"/>
              <p:cNvSpPr>
                <a:spLocks noChangeArrowheads="1"/>
              </p:cNvSpPr>
              <p:nvPr/>
            </p:nvSpPr>
            <p:spPr bwMode="auto">
              <a:xfrm>
                <a:off x="26200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42" name="Gutter 2"/>
              <p:cNvSpPr>
                <a:spLocks noChangeArrowheads="1"/>
              </p:cNvSpPr>
              <p:nvPr/>
            </p:nvSpPr>
            <p:spPr bwMode="auto">
              <a:xfrm>
                <a:off x="18805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43" name="Gutter 1"/>
              <p:cNvSpPr>
                <a:spLocks noChangeArrowheads="1"/>
              </p:cNvSpPr>
              <p:nvPr/>
            </p:nvSpPr>
            <p:spPr bwMode="auto">
              <a:xfrm>
                <a:off x="11409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grpSp>
        <p:grpSp>
          <p:nvGrpSpPr>
            <p:cNvPr id="61" name="Baselines/Anchors"/>
            <p:cNvGrpSpPr>
              <a:grpSpLocks noChangeAspect="1"/>
            </p:cNvGrpSpPr>
            <p:nvPr userDrawn="1"/>
          </p:nvGrpSpPr>
          <p:grpSpPr>
            <a:xfrm>
              <a:off x="0" y="623086"/>
              <a:ext cx="9906000" cy="5532931"/>
              <a:chOff x="0" y="623086"/>
              <a:chExt cx="9906000" cy="5532931"/>
            </a:xfrm>
          </p:grpSpPr>
          <p:sp>
            <p:nvSpPr>
              <p:cNvPr id="71" name="Line 20"/>
              <p:cNvSpPr>
                <a:spLocks noChangeShapeType="1"/>
              </p:cNvSpPr>
              <p:nvPr/>
            </p:nvSpPr>
            <p:spPr bwMode="auto">
              <a:xfrm>
                <a:off x="975" y="615601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72" name="Line 19"/>
              <p:cNvSpPr>
                <a:spLocks noChangeShapeType="1"/>
              </p:cNvSpPr>
              <p:nvPr/>
            </p:nvSpPr>
            <p:spPr bwMode="auto">
              <a:xfrm>
                <a:off x="975" y="586481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73" name="Line 18"/>
              <p:cNvSpPr>
                <a:spLocks noChangeShapeType="1"/>
              </p:cNvSpPr>
              <p:nvPr/>
            </p:nvSpPr>
            <p:spPr bwMode="auto">
              <a:xfrm>
                <a:off x="975" y="557360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74" name="Line 17"/>
              <p:cNvSpPr>
                <a:spLocks noChangeShapeType="1"/>
              </p:cNvSpPr>
              <p:nvPr/>
            </p:nvSpPr>
            <p:spPr bwMode="auto">
              <a:xfrm>
                <a:off x="975" y="528239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76" name="Line 16"/>
              <p:cNvSpPr>
                <a:spLocks noChangeShapeType="1"/>
              </p:cNvSpPr>
              <p:nvPr/>
            </p:nvSpPr>
            <p:spPr bwMode="auto">
              <a:xfrm>
                <a:off x="975" y="499119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79" name="Line 15"/>
              <p:cNvSpPr>
                <a:spLocks noChangeShapeType="1"/>
              </p:cNvSpPr>
              <p:nvPr/>
            </p:nvSpPr>
            <p:spPr bwMode="auto">
              <a:xfrm>
                <a:off x="975" y="469998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81" name="Line 14"/>
              <p:cNvSpPr>
                <a:spLocks noChangeShapeType="1"/>
              </p:cNvSpPr>
              <p:nvPr/>
            </p:nvSpPr>
            <p:spPr bwMode="auto">
              <a:xfrm>
                <a:off x="975" y="440877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02" name="Line 13"/>
              <p:cNvSpPr>
                <a:spLocks noChangeShapeType="1"/>
              </p:cNvSpPr>
              <p:nvPr/>
            </p:nvSpPr>
            <p:spPr bwMode="auto">
              <a:xfrm>
                <a:off x="975" y="411757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03" name="Line 12"/>
              <p:cNvSpPr>
                <a:spLocks noChangeShapeType="1"/>
              </p:cNvSpPr>
              <p:nvPr/>
            </p:nvSpPr>
            <p:spPr bwMode="auto">
              <a:xfrm>
                <a:off x="975" y="382636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04" name="Line 11"/>
              <p:cNvSpPr>
                <a:spLocks noChangeShapeType="1"/>
              </p:cNvSpPr>
              <p:nvPr/>
            </p:nvSpPr>
            <p:spPr bwMode="auto">
              <a:xfrm>
                <a:off x="975" y="3535156"/>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05" name="Line 10"/>
              <p:cNvSpPr>
                <a:spLocks noChangeShapeType="1"/>
              </p:cNvSpPr>
              <p:nvPr/>
            </p:nvSpPr>
            <p:spPr bwMode="auto">
              <a:xfrm>
                <a:off x="975" y="3243949"/>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06" name="Line 9"/>
              <p:cNvSpPr>
                <a:spLocks noChangeShapeType="1"/>
              </p:cNvSpPr>
              <p:nvPr/>
            </p:nvSpPr>
            <p:spPr bwMode="auto">
              <a:xfrm>
                <a:off x="975" y="295274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07" name="Line 8"/>
              <p:cNvSpPr>
                <a:spLocks noChangeShapeType="1"/>
              </p:cNvSpPr>
              <p:nvPr/>
            </p:nvSpPr>
            <p:spPr bwMode="auto">
              <a:xfrm>
                <a:off x="975" y="266153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08" name="Line 7"/>
              <p:cNvSpPr>
                <a:spLocks noChangeShapeType="1"/>
              </p:cNvSpPr>
              <p:nvPr/>
            </p:nvSpPr>
            <p:spPr bwMode="auto">
              <a:xfrm>
                <a:off x="975" y="237032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09" name="Line 6"/>
              <p:cNvSpPr>
                <a:spLocks noChangeShapeType="1"/>
              </p:cNvSpPr>
              <p:nvPr/>
            </p:nvSpPr>
            <p:spPr bwMode="auto">
              <a:xfrm>
                <a:off x="975" y="207912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10" name="Line 5"/>
              <p:cNvSpPr>
                <a:spLocks noChangeShapeType="1"/>
              </p:cNvSpPr>
              <p:nvPr/>
            </p:nvSpPr>
            <p:spPr bwMode="auto">
              <a:xfrm>
                <a:off x="975" y="178791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11" name="Line 4"/>
              <p:cNvSpPr>
                <a:spLocks noChangeShapeType="1"/>
              </p:cNvSpPr>
              <p:nvPr/>
            </p:nvSpPr>
            <p:spPr bwMode="auto">
              <a:xfrm>
                <a:off x="975" y="149670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12" name="Line 3"/>
              <p:cNvSpPr>
                <a:spLocks noChangeShapeType="1"/>
              </p:cNvSpPr>
              <p:nvPr/>
            </p:nvSpPr>
            <p:spPr bwMode="auto">
              <a:xfrm>
                <a:off x="975" y="120550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13" name="Line 2"/>
              <p:cNvSpPr>
                <a:spLocks noChangeShapeType="1"/>
              </p:cNvSpPr>
              <p:nvPr/>
            </p:nvSpPr>
            <p:spPr bwMode="auto">
              <a:xfrm>
                <a:off x="975" y="91429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114" name="Line 1"/>
              <p:cNvSpPr>
                <a:spLocks noChangeShapeType="1"/>
              </p:cNvSpPr>
              <p:nvPr/>
            </p:nvSpPr>
            <p:spPr bwMode="auto">
              <a:xfrm>
                <a:off x="0" y="623086"/>
                <a:ext cx="99060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grpSp>
        <p:grpSp>
          <p:nvGrpSpPr>
            <p:cNvPr id="62" name="Five column measure"/>
            <p:cNvGrpSpPr/>
            <p:nvPr userDrawn="1"/>
          </p:nvGrpSpPr>
          <p:grpSpPr>
            <a:xfrm>
              <a:off x="629400" y="5977077"/>
              <a:ext cx="8647200" cy="66674"/>
              <a:chOff x="629400" y="5977077"/>
              <a:chExt cx="8647200" cy="66674"/>
            </a:xfrm>
          </p:grpSpPr>
          <p:sp>
            <p:nvSpPr>
              <p:cNvPr id="65" name="Column 5"/>
              <p:cNvSpPr>
                <a:spLocks/>
              </p:cNvSpPr>
              <p:nvPr/>
            </p:nvSpPr>
            <p:spPr bwMode="auto">
              <a:xfrm>
                <a:off x="77466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66" name="Column 4"/>
              <p:cNvSpPr>
                <a:spLocks/>
              </p:cNvSpPr>
              <p:nvPr/>
            </p:nvSpPr>
            <p:spPr bwMode="auto">
              <a:xfrm>
                <a:off x="59673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67" name="Column 3"/>
              <p:cNvSpPr>
                <a:spLocks/>
              </p:cNvSpPr>
              <p:nvPr/>
            </p:nvSpPr>
            <p:spPr bwMode="auto">
              <a:xfrm>
                <a:off x="4188000" y="5977077"/>
                <a:ext cx="1530000" cy="66674"/>
              </a:xfrm>
              <a:custGeom>
                <a:avLst/>
                <a:gdLst>
                  <a:gd name="T0" fmla="*/ 0 w 1102"/>
                  <a:gd name="T1" fmla="*/ 0 h 42"/>
                  <a:gd name="T2" fmla="*/ 0 w 1102"/>
                  <a:gd name="T3" fmla="*/ 42 h 42"/>
                  <a:gd name="T4" fmla="*/ 1102 w 1102"/>
                  <a:gd name="T5" fmla="*/ 42 h 42"/>
                  <a:gd name="T6" fmla="*/ 1102 w 1102"/>
                  <a:gd name="T7" fmla="*/ 0 h 42"/>
                  <a:gd name="T8" fmla="*/ 0 w 1102"/>
                  <a:gd name="T9" fmla="*/ 0 h 42"/>
                  <a:gd name="T10" fmla="*/ 0 w 1102"/>
                  <a:gd name="T11" fmla="*/ 0 h 42"/>
                </a:gdLst>
                <a:ahLst/>
                <a:cxnLst>
                  <a:cxn ang="0">
                    <a:pos x="T0" y="T1"/>
                  </a:cxn>
                  <a:cxn ang="0">
                    <a:pos x="T2" y="T3"/>
                  </a:cxn>
                  <a:cxn ang="0">
                    <a:pos x="T4" y="T5"/>
                  </a:cxn>
                  <a:cxn ang="0">
                    <a:pos x="T6" y="T7"/>
                  </a:cxn>
                  <a:cxn ang="0">
                    <a:pos x="T8" y="T9"/>
                  </a:cxn>
                  <a:cxn ang="0">
                    <a:pos x="T10" y="T11"/>
                  </a:cxn>
                </a:cxnLst>
                <a:rect l="0" t="0" r="r" b="b"/>
                <a:pathLst>
                  <a:path w="1102" h="42">
                    <a:moveTo>
                      <a:pt x="0" y="0"/>
                    </a:moveTo>
                    <a:lnTo>
                      <a:pt x="0" y="42"/>
                    </a:lnTo>
                    <a:lnTo>
                      <a:pt x="1102" y="42"/>
                    </a:lnTo>
                    <a:lnTo>
                      <a:pt x="1102"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68" name="Column 2"/>
              <p:cNvSpPr>
                <a:spLocks/>
              </p:cNvSpPr>
              <p:nvPr/>
            </p:nvSpPr>
            <p:spPr bwMode="auto">
              <a:xfrm>
                <a:off x="2408700" y="5977077"/>
                <a:ext cx="1530000" cy="66674"/>
              </a:xfrm>
              <a:custGeom>
                <a:avLst/>
                <a:gdLst>
                  <a:gd name="T0" fmla="*/ 0 w 1103"/>
                  <a:gd name="T1" fmla="*/ 0 h 42"/>
                  <a:gd name="T2" fmla="*/ 1103 w 1103"/>
                  <a:gd name="T3" fmla="*/ 0 h 42"/>
                  <a:gd name="T4" fmla="*/ 1103 w 1103"/>
                  <a:gd name="T5" fmla="*/ 42 h 42"/>
                  <a:gd name="T6" fmla="*/ 0 w 1103"/>
                  <a:gd name="T7" fmla="*/ 42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1103" y="0"/>
                    </a:lnTo>
                    <a:lnTo>
                      <a:pt x="1103" y="42"/>
                    </a:lnTo>
                    <a:lnTo>
                      <a:pt x="0" y="42"/>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70" name="Column 1"/>
              <p:cNvSpPr>
                <a:spLocks/>
              </p:cNvSpPr>
              <p:nvPr/>
            </p:nvSpPr>
            <p:spPr bwMode="auto">
              <a:xfrm>
                <a:off x="629400" y="5977077"/>
                <a:ext cx="1530000" cy="66674"/>
              </a:xfrm>
              <a:custGeom>
                <a:avLst/>
                <a:gdLst>
                  <a:gd name="T0" fmla="*/ 0 w 1103"/>
                  <a:gd name="T1" fmla="*/ 0 h 42"/>
                  <a:gd name="T2" fmla="*/ 0 w 1103"/>
                  <a:gd name="T3" fmla="*/ 42 h 42"/>
                  <a:gd name="T4" fmla="*/ 1103 w 1103"/>
                  <a:gd name="T5" fmla="*/ 42 h 42"/>
                  <a:gd name="T6" fmla="*/ 1103 w 1103"/>
                  <a:gd name="T7" fmla="*/ 0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0" y="42"/>
                    </a:lnTo>
                    <a:lnTo>
                      <a:pt x="1103" y="42"/>
                    </a:lnTo>
                    <a:lnTo>
                      <a:pt x="1103"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900">
                  <a:latin typeface="+mn-lt"/>
                </a:endParaRPr>
              </a:p>
            </p:txBody>
          </p:sp>
        </p:grpSp>
        <p:sp>
          <p:nvSpPr>
            <p:cNvPr id="63" name="Live space"/>
            <p:cNvSpPr>
              <a:spLocks/>
            </p:cNvSpPr>
            <p:nvPr userDrawn="1"/>
          </p:nvSpPr>
          <p:spPr>
            <a:xfrm>
              <a:off x="629400" y="2079120"/>
              <a:ext cx="8647200" cy="4078877"/>
            </a:xfrm>
            <a:prstGeom prst="rect">
              <a:avLst/>
            </a:pr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schemeClr val="tx1"/>
                </a:solidFill>
                <a:latin typeface="+mn-lt"/>
              </a:endParaRPr>
            </a:p>
          </p:txBody>
        </p:sp>
        <p:sp>
          <p:nvSpPr>
            <p:cNvPr id="64" name="Footnote example"/>
            <p:cNvSpPr txBox="1">
              <a:spLocks noChangeAspect="1"/>
            </p:cNvSpPr>
            <p:nvPr userDrawn="1"/>
          </p:nvSpPr>
          <p:spPr>
            <a:xfrm>
              <a:off x="629398" y="6249074"/>
              <a:ext cx="7283401" cy="311624"/>
            </a:xfrm>
            <a:prstGeom prst="rect">
              <a:avLst/>
            </a:prstGeom>
            <a:noFill/>
          </p:spPr>
          <p:txBody>
            <a:bodyPr wrap="square" lIns="0" tIns="0" rIns="0" bIns="0" rtlCol="0" anchor="b">
              <a:spAutoFit/>
            </a:bodyPr>
            <a:lstStyle/>
            <a:p>
              <a:pPr>
                <a:lnSpc>
                  <a:spcPct val="90000"/>
                </a:lnSpc>
              </a:pPr>
              <a:r>
                <a:rPr lang="en-US" sz="750">
                  <a:solidFill>
                    <a:srgbClr val="A6A6A6"/>
                  </a:solidFill>
                  <a:latin typeface="+mn-lt"/>
                </a:rPr>
                <a:t>1. xxxx  2. xxxx  3. List footnotes in numerical order. Footnote numbers are not bracketed. Use 10pt font</a:t>
              </a:r>
            </a:p>
            <a:p>
              <a:pPr>
                <a:lnSpc>
                  <a:spcPct val="90000"/>
                </a:lnSpc>
              </a:pPr>
              <a:r>
                <a:rPr lang="en-US" sz="750">
                  <a:solidFill>
                    <a:srgbClr val="A6A6A6"/>
                  </a:solidFill>
                  <a:latin typeface="+mn-lt"/>
                </a:rPr>
                <a:t>Note: Do not put a period at the end of the note or the source</a:t>
              </a:r>
            </a:p>
            <a:p>
              <a:pPr>
                <a:lnSpc>
                  <a:spcPct val="90000"/>
                </a:lnSpc>
              </a:pPr>
              <a:r>
                <a:rPr lang="en-US" sz="750">
                  <a:solidFill>
                    <a:srgbClr val="A6A6A6"/>
                  </a:solidFill>
                  <a:latin typeface="+mn-lt"/>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778162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3" imgW="476" imgH="357" progId="TCLayout.ActiveDocument.1">
                  <p:embed/>
                </p:oleObj>
              </mc:Choice>
              <mc:Fallback>
                <p:oleObj name="think-cell Slide" r:id="rId3" imgW="476" imgH="357" progId="TCLayout.ActiveDocument.1">
                  <p:embed/>
                  <p:pic>
                    <p:nvPicPr>
                      <p:cNvPr id="2" name="Object 1" hidden="1"/>
                      <p:cNvPicPr/>
                      <p:nvPr/>
                    </p:nvPicPr>
                    <p:blipFill>
                      <a:blip r:embed="rId4"/>
                      <a:stretch>
                        <a:fillRect/>
                      </a:stretch>
                    </p:blipFill>
                    <p:spPr>
                      <a:xfrm>
                        <a:off x="1957" y="1591"/>
                        <a:ext cx="1953" cy="1587"/>
                      </a:xfrm>
                      <a:prstGeom prst="rect">
                        <a:avLst/>
                      </a:prstGeom>
                    </p:spPr>
                  </p:pic>
                </p:oleObj>
              </mc:Fallback>
            </mc:AlternateContent>
          </a:graphicData>
        </a:graphic>
      </p:graphicFrame>
      <p:grpSp>
        <p:nvGrpSpPr>
          <p:cNvPr id="13" name="Group 12"/>
          <p:cNvGrpSpPr/>
          <p:nvPr userDrawn="1"/>
        </p:nvGrpSpPr>
        <p:grpSpPr>
          <a:xfrm>
            <a:off x="0" y="0"/>
            <a:ext cx="4819651" cy="6858002"/>
            <a:chOff x="-2" y="-2"/>
            <a:chExt cx="4152360" cy="6858002"/>
          </a:xfrm>
        </p:grpSpPr>
        <p:pic>
          <p:nvPicPr>
            <p:cNvPr id="15" name="Picture 14"/>
            <p:cNvPicPr>
              <a:picLocks noChangeAspect="1" noChangeArrowheads="1"/>
            </p:cNvPicPr>
            <p:nvPr/>
          </p:nvPicPr>
          <p:blipFill rotWithShape="1">
            <a:blip r:embed="rId5"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16" name="Freeform 15"/>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224" kern="0">
                <a:solidFill>
                  <a:srgbClr val="FFFFFF"/>
                </a:solidFill>
                <a:latin typeface="Calibri"/>
              </a:endParaRPr>
            </a:p>
          </p:txBody>
        </p:sp>
        <p:sp>
          <p:nvSpPr>
            <p:cNvPr id="17" name="Freeform 16"/>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224" kern="0">
                <a:solidFill>
                  <a:srgbClr val="FFFFFF"/>
                </a:solidFill>
                <a:latin typeface="Calibri"/>
              </a:endParaRPr>
            </a:p>
          </p:txBody>
        </p:sp>
        <p:sp>
          <p:nvSpPr>
            <p:cNvPr id="18" name="Freeform 17"/>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224" kern="0">
                <a:solidFill>
                  <a:srgbClr val="FFFFFF"/>
                </a:solidFill>
                <a:latin typeface="Calibri"/>
              </a:endParaRPr>
            </a:p>
          </p:txBody>
        </p:sp>
        <p:sp>
          <p:nvSpPr>
            <p:cNvPr id="19" name="Working Draft Text"/>
            <p:cNvSpPr txBox="1">
              <a:spLocks noChangeArrowheads="1"/>
            </p:cNvSpPr>
            <p:nvPr userDrawn="1"/>
          </p:nvSpPr>
          <p:spPr bwMode="black">
            <a:xfrm>
              <a:off x="264335" y="400957"/>
              <a:ext cx="2077917"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600" b="1" kern="0">
                  <a:solidFill>
                    <a:srgbClr val="FFFFFF"/>
                  </a:solidFill>
                  <a:latin typeface="Calibri"/>
                </a:rPr>
                <a:t>WORKING DRAFT</a:t>
              </a:r>
            </a:p>
          </p:txBody>
        </p:sp>
        <p:sp>
          <p:nvSpPr>
            <p:cNvPr id="28" name="Working Draft"/>
            <p:cNvSpPr txBox="1">
              <a:spLocks noChangeArrowheads="1"/>
            </p:cNvSpPr>
            <p:nvPr userDrawn="1"/>
          </p:nvSpPr>
          <p:spPr bwMode="black">
            <a:xfrm>
              <a:off x="264335" y="526567"/>
              <a:ext cx="2211020"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kern="0">
                  <a:solidFill>
                    <a:srgbClr val="FFFFFF"/>
                  </a:solidFill>
                  <a:latin typeface="Calibri"/>
                </a:rPr>
                <a:t>Last Modified 8/22/2018 2:01 AM India Standard Time</a:t>
              </a:r>
              <a:endParaRPr lang="en-GB" sz="600" kern="0">
                <a:solidFill>
                  <a:srgbClr val="FFFFFF"/>
                </a:solidFill>
                <a:latin typeface="Calibri"/>
              </a:endParaRPr>
            </a:p>
          </p:txBody>
        </p:sp>
        <p:sp>
          <p:nvSpPr>
            <p:cNvPr id="29" name="Printed"/>
            <p:cNvSpPr txBox="1">
              <a:spLocks noChangeArrowheads="1"/>
            </p:cNvSpPr>
            <p:nvPr userDrawn="1"/>
          </p:nvSpPr>
          <p:spPr bwMode="black">
            <a:xfrm>
              <a:off x="264335" y="652179"/>
              <a:ext cx="2077917"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600" kern="0">
                  <a:solidFill>
                    <a:srgbClr val="FFFFFF"/>
                  </a:solidFill>
                  <a:latin typeface="Calibri"/>
                </a:rPr>
                <a:t>Printed</a:t>
              </a:r>
            </a:p>
          </p:txBody>
        </p:sp>
      </p:grpSp>
      <p:sp>
        <p:nvSpPr>
          <p:cNvPr id="30" name="Title 1"/>
          <p:cNvSpPr>
            <a:spLocks noGrp="1"/>
          </p:cNvSpPr>
          <p:nvPr>
            <p:ph type="ctrTitle" hasCustomPrompt="1"/>
          </p:nvPr>
        </p:nvSpPr>
        <p:spPr bwMode="ltGray">
          <a:xfrm>
            <a:off x="5054885" y="3182044"/>
            <a:ext cx="590764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3300" b="0" i="0" u="none" strike="noStrike" kern="0" cap="none" spc="0" normalizeH="0" baseline="0" dirty="0">
                <a:ln>
                  <a:noFill/>
                </a:ln>
                <a:solidFill>
                  <a:srgbClr val="018ECB"/>
                </a:solidFill>
                <a:effectLst/>
                <a:uLnTx/>
                <a:uFillTx/>
                <a:latin typeface="+mj-lt"/>
                <a:sym typeface="+mj-lt"/>
              </a:defRPr>
            </a:lvl1pPr>
          </a:lstStyle>
          <a:p>
            <a:pPr marL="0" marR="0" lvl="0" indent="0" defTabSz="685145" fontAlgn="base">
              <a:lnSpc>
                <a:spcPct val="100000"/>
              </a:lnSpc>
              <a:spcAft>
                <a:spcPct val="0"/>
              </a:spcAft>
              <a:buClrTx/>
              <a:buSzTx/>
              <a:buFontTx/>
              <a:tabLst>
                <a:tab pos="206515" algn="l"/>
              </a:tabLst>
            </a:pPr>
            <a:r>
              <a:rPr lang="en-US"/>
              <a:t>Click to edit Master</a:t>
            </a:r>
            <a:br>
              <a:rPr lang="en-US"/>
            </a:br>
            <a:r>
              <a:rPr lang="en-US"/>
              <a:t>title style</a:t>
            </a:r>
          </a:p>
        </p:txBody>
      </p:sp>
      <p:sp>
        <p:nvSpPr>
          <p:cNvPr id="31" name="Subtitle 2"/>
          <p:cNvSpPr>
            <a:spLocks noGrp="1"/>
          </p:cNvSpPr>
          <p:nvPr>
            <p:ph type="subTitle" idx="1"/>
          </p:nvPr>
        </p:nvSpPr>
        <p:spPr bwMode="white">
          <a:xfrm>
            <a:off x="5054885" y="4390277"/>
            <a:ext cx="5907643" cy="184666"/>
          </a:xfrm>
          <a:prstGeom prst="rect">
            <a:avLst/>
          </a:prstGeom>
        </p:spPr>
        <p:txBody>
          <a:bodyPr vert="horz" wrap="square" lIns="0" tIns="0" rIns="0" bIns="0" rtlCol="0">
            <a:spAutoFit/>
          </a:bodyPr>
          <a:lstStyle>
            <a:lvl1pPr>
              <a:defRPr kumimoji="0" lang="en-US" sz="1200" b="0" i="0" u="none" strike="noStrike" kern="0" cap="none" spc="0" normalizeH="0" baseline="0" dirty="0" smtClean="0">
                <a:ln>
                  <a:noFill/>
                </a:ln>
                <a:solidFill>
                  <a:srgbClr val="808080"/>
                </a:solidFill>
                <a:effectLst/>
                <a:uLnTx/>
                <a:uFillTx/>
                <a:latin typeface="Calibri"/>
              </a:defRPr>
            </a:lvl1pPr>
          </a:lstStyle>
          <a:p>
            <a:pPr marR="0" lvl="0" defTabSz="685145" fontAlgn="base">
              <a:lnSpc>
                <a:spcPct val="100000"/>
              </a:lnSpc>
              <a:spcBef>
                <a:spcPct val="0"/>
              </a:spcBef>
              <a:spcAft>
                <a:spcPct val="0"/>
              </a:spcAft>
              <a:buClr>
                <a:srgbClr val="000000"/>
              </a:buClr>
              <a:buSzPct val="100000"/>
              <a:buFontTx/>
              <a:buNone/>
              <a:tabLst/>
            </a:pPr>
            <a:r>
              <a:rPr lang="en-US"/>
              <a:t>Click to edit Master subtitle style</a:t>
            </a:r>
          </a:p>
        </p:txBody>
      </p:sp>
      <p:pic>
        <p:nvPicPr>
          <p:cNvPr id="32" name="Picture 433" descr="Image result for who logo"/>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5054886" y="1304116"/>
            <a:ext cx="4334543" cy="1090743"/>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3" name="Straight Connector 32"/>
          <p:cNvCxnSpPr>
            <a:cxnSpLocks/>
          </p:cNvCxnSpPr>
          <p:nvPr userDrawn="1"/>
        </p:nvCxnSpPr>
        <p:spPr>
          <a:xfrm flipH="1">
            <a:off x="5054885" y="4293990"/>
            <a:ext cx="5907643"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1838860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8" name="Title 7"/>
          <p:cNvSpPr>
            <a:spLocks noGrp="1"/>
          </p:cNvSpPr>
          <p:nvPr>
            <p:ph type="title" hasCustomPrompt="1"/>
          </p:nvPr>
        </p:nvSpPr>
        <p:spPr>
          <a:xfrm>
            <a:off x="775385" y="622803"/>
            <a:ext cx="10642708" cy="249299"/>
          </a:xfrm>
        </p:spPr>
        <p:txBody>
          <a:bodyPr/>
          <a:lstStyle>
            <a:lvl1pPr>
              <a:defRPr>
                <a:latin typeface="+mj-lt"/>
                <a:sym typeface="+mj-lt"/>
              </a:defRPr>
            </a:lvl1pPr>
          </a:lstStyle>
          <a:p>
            <a:r>
              <a:rPr lang="en-US"/>
              <a:t>Click to add title</a:t>
            </a: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pic>
        <p:nvPicPr>
          <p:cNvPr id="6" name="Picture 433" descr="Image result for who logo"/>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9984004" y="6441534"/>
            <a:ext cx="1108997" cy="2790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803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a:xfrm>
            <a:off x="480000" y="6580588"/>
            <a:ext cx="790001" cy="180000"/>
          </a:xfrm>
          <a:prstGeom prst="rect">
            <a:avLst/>
          </a:prstGeom>
        </p:spPr>
        <p:txBody>
          <a:bodyPr/>
          <a:lstStyle/>
          <a:p>
            <a:fld id="{CDE5B195-6476-964A-B48A-2134064D81F4}" type="datetime1">
              <a:rPr lang="en-US" noProof="0" smtClean="0"/>
              <a:t>2/9/2026</a:t>
            </a:fld>
            <a:endParaRPr lang="en-GB" noProof="0"/>
          </a:p>
        </p:txBody>
      </p:sp>
      <p:sp>
        <p:nvSpPr>
          <p:cNvPr id="4" name="Footer Placeholder 3"/>
          <p:cNvSpPr>
            <a:spLocks noGrp="1"/>
          </p:cNvSpPr>
          <p:nvPr>
            <p:ph type="ftr" sz="quarter" idx="19"/>
          </p:nvPr>
        </p:nvSpPr>
        <p:spPr bwMode="invGray">
          <a:xfrm>
            <a:off x="1392992" y="6580588"/>
            <a:ext cx="2264608" cy="180000"/>
          </a:xfrm>
          <a:prstGeom prst="rect">
            <a:avLst/>
          </a:prstGeom>
        </p:spPr>
        <p:txBody>
          <a:bodyPr/>
          <a:lstStyle/>
          <a:p>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4117908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7" name="PanelGray"/>
          <p:cNvSpPr/>
          <p:nvPr userDrawn="1"/>
        </p:nvSpPr>
        <p:spPr bwMode="white">
          <a:xfrm>
            <a:off x="2" y="-1309"/>
            <a:ext cx="4736492"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90000"/>
              </a:lnSpc>
              <a:spcAft>
                <a:spcPts val="750"/>
              </a:spcAft>
            </a:pPr>
            <a:endParaRPr lang="en-US" sz="90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775385" y="2158991"/>
            <a:ext cx="3640123" cy="541687"/>
          </a:xfrm>
          <a:prstGeom prst="rect">
            <a:avLst/>
          </a:prstGeom>
        </p:spPr>
        <p:txBody>
          <a:bodyPr>
            <a:noAutofit/>
          </a:bodyPr>
          <a:lstStyle>
            <a:lvl1pPr marL="0" indent="0" algn="l">
              <a:buNone/>
              <a:defRPr sz="1200">
                <a:solidFill>
                  <a:schemeClr val="tx2"/>
                </a:solidFill>
                <a:latin typeface="+mn-lt"/>
                <a:sym typeface="Trebuchet MS" panose="020B0603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p>
        </p:txBody>
      </p:sp>
      <p:sp>
        <p:nvSpPr>
          <p:cNvPr id="9" name="Title 4"/>
          <p:cNvSpPr>
            <a:spLocks noGrp="1"/>
          </p:cNvSpPr>
          <p:nvPr>
            <p:ph type="title" hasCustomPrompt="1"/>
          </p:nvPr>
        </p:nvSpPr>
        <p:spPr>
          <a:xfrm>
            <a:off x="775385" y="1227052"/>
            <a:ext cx="3640123" cy="664797"/>
          </a:xfrm>
        </p:spPr>
        <p:txBody>
          <a:bodyPr anchor="t">
            <a:noAutofit/>
          </a:bodyPr>
          <a:lstStyle>
            <a:lvl1pPr>
              <a:defRPr sz="1800">
                <a:solidFill>
                  <a:schemeClr val="accent1"/>
                </a:solidFill>
                <a:latin typeface="+mj-lt"/>
                <a:sym typeface="+mj-lt"/>
              </a:defRPr>
            </a:lvl1pPr>
          </a:lstStyle>
          <a:p>
            <a:r>
              <a:rPr lang="en-US"/>
              <a:t>Click to add title</a:t>
            </a: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Tree>
    <p:extLst>
      <p:ext uri="{BB962C8B-B14F-4D97-AF65-F5344CB8AC3E}">
        <p14:creationId xmlns:p14="http://schemas.microsoft.com/office/powerpoint/2010/main" val="759964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8" name="Title 1"/>
          <p:cNvSpPr>
            <a:spLocks noGrp="1"/>
          </p:cNvSpPr>
          <p:nvPr>
            <p:ph type="title" hasCustomPrompt="1"/>
          </p:nvPr>
        </p:nvSpPr>
        <p:spPr bwMode="blackWhite">
          <a:xfrm>
            <a:off x="1089969" y="2668041"/>
            <a:ext cx="10013539"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685800" rtl="0" eaLnBrk="1" fontAlgn="auto" latinLnBrk="0" hangingPunct="1">
              <a:lnSpc>
                <a:spcPts val="4500"/>
              </a:lnSpc>
              <a:spcBef>
                <a:spcPts val="0"/>
              </a:spcBef>
              <a:spcAft>
                <a:spcPts val="0"/>
              </a:spcAft>
              <a:defRPr lang="en-US" sz="3300" kern="1200" baseline="0" dirty="0">
                <a:solidFill>
                  <a:schemeClr val="tx2"/>
                </a:solidFill>
                <a:latin typeface="+mj-lt"/>
                <a:ea typeface="+mj-ea"/>
                <a:cs typeface="+mj-cs"/>
                <a:sym typeface="+mj-lt"/>
              </a:defRPr>
            </a:lvl1pPr>
          </a:lstStyle>
          <a:p>
            <a:r>
              <a:rPr lang="en-US"/>
              <a:t>Click to add section title</a:t>
            </a:r>
          </a:p>
        </p:txBody>
      </p:sp>
      <p:sp>
        <p:nvSpPr>
          <p:cNvPr id="11" name="Square"/>
          <p:cNvSpPr>
            <a:spLocks noChangeAspect="1"/>
          </p:cNvSpPr>
          <p:nvPr userDrawn="1"/>
        </p:nvSpPr>
        <p:spPr bwMode="white">
          <a:xfrm>
            <a:off x="1089970" y="1457803"/>
            <a:ext cx="1128279" cy="9180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sym typeface="Trebuchet MS" panose="020B0603020202020204" pitchFamily="34" charset="0"/>
            </a:endParaRP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Tree>
    <p:extLst>
      <p:ext uri="{BB962C8B-B14F-4D97-AF65-F5344CB8AC3E}">
        <p14:creationId xmlns:p14="http://schemas.microsoft.com/office/powerpoint/2010/main" val="480452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3" imgW="476" imgH="357" progId="TCLayout.ActiveDocument.1">
                  <p:embed/>
                </p:oleObj>
              </mc:Choice>
              <mc:Fallback>
                <p:oleObj name="think-cell Slide" r:id="rId3" imgW="476" imgH="357" progId="TCLayout.ActiveDocument.1">
                  <p:embed/>
                  <p:pic>
                    <p:nvPicPr>
                      <p:cNvPr id="2" name="Object 1" hidden="1"/>
                      <p:cNvPicPr/>
                      <p:nvPr/>
                    </p:nvPicPr>
                    <p:blipFill>
                      <a:blip r:embed="rId4"/>
                      <a:stretch>
                        <a:fillRect/>
                      </a:stretch>
                    </p:blipFill>
                    <p:spPr>
                      <a:xfrm>
                        <a:off x="1957" y="1591"/>
                        <a:ext cx="1953" cy="1587"/>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775385" y="3826800"/>
            <a:ext cx="10642708" cy="2041200"/>
          </a:xfrm>
        </p:spPr>
        <p:txBody>
          <a:bodyPr anchor="t">
            <a:noAutofit/>
          </a:bodyPr>
          <a:lstStyle>
            <a:lvl1pPr>
              <a:defRPr sz="3300">
                <a:solidFill>
                  <a:schemeClr val="tx2"/>
                </a:solidFill>
                <a:latin typeface="+mj-lt"/>
                <a:sym typeface="+mj-lt"/>
              </a:defRPr>
            </a:lvl1pPr>
          </a:lstStyle>
          <a:p>
            <a:r>
              <a:rPr lang="en-US"/>
              <a:t>Click to add section title</a:t>
            </a:r>
          </a:p>
        </p:txBody>
      </p:sp>
      <p:cxnSp>
        <p:nvCxnSpPr>
          <p:cNvPr id="10" name="Line"/>
          <p:cNvCxnSpPr/>
          <p:nvPr userDrawn="1"/>
        </p:nvCxnSpPr>
        <p:spPr bwMode="white">
          <a:xfrm>
            <a:off x="775386" y="3682800"/>
            <a:ext cx="11418092"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339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pic>
        <p:nvPicPr>
          <p:cNvPr id="62" name="Shadow"/>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V="1">
            <a:off x="4118217" y="0"/>
            <a:ext cx="513969" cy="6858000"/>
          </a:xfrm>
          <a:prstGeom prst="rect">
            <a:avLst/>
          </a:prstGeom>
        </p:spPr>
      </p:pic>
      <p:sp>
        <p:nvSpPr>
          <p:cNvPr id="65" name="PanelGray"/>
          <p:cNvSpPr/>
          <p:nvPr userDrawn="1"/>
        </p:nvSpPr>
        <p:spPr bwMode="white">
          <a:xfrm>
            <a:off x="1" y="0"/>
            <a:ext cx="41327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775385" y="2681103"/>
            <a:ext cx="3043939" cy="1495794"/>
          </a:xfrm>
          <a:prstGeom prst="rect">
            <a:avLst/>
          </a:prstGeom>
        </p:spPr>
        <p:txBody>
          <a:bodyPr anchor="ctr">
            <a:noAutofit/>
          </a:bodyPr>
          <a:lstStyle>
            <a:lvl1pPr>
              <a:defRPr sz="1800">
                <a:solidFill>
                  <a:schemeClr val="accent1"/>
                </a:solidFill>
                <a:latin typeface="+mj-lt"/>
                <a:sym typeface="+mj-lt"/>
              </a:defRPr>
            </a:lvl1pPr>
          </a:lstStyle>
          <a:p>
            <a:r>
              <a:rPr lang="en-US"/>
              <a:t>Click to add title</a:t>
            </a: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sp>
        <p:nvSpPr>
          <p:cNvPr id="9"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23636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pic>
        <p:nvPicPr>
          <p:cNvPr id="61" name="Shadow"/>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V="1">
            <a:off x="7145323" y="0"/>
            <a:ext cx="513969" cy="6858000"/>
          </a:xfrm>
          <a:prstGeom prst="rect">
            <a:avLst/>
          </a:prstGeom>
        </p:spPr>
      </p:pic>
      <p:sp>
        <p:nvSpPr>
          <p:cNvPr id="64" name="PanelWhite"/>
          <p:cNvSpPr/>
          <p:nvPr userDrawn="1"/>
        </p:nvSpPr>
        <p:spPr bwMode="white">
          <a:xfrm>
            <a:off x="1" y="0"/>
            <a:ext cx="71528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775386" y="622803"/>
            <a:ext cx="6084151" cy="249299"/>
          </a:xfrm>
          <a:prstGeom prst="rect">
            <a:avLst/>
          </a:prstGeom>
        </p:spPr>
        <p:txBody>
          <a:bodyPr/>
          <a:lstStyle>
            <a:lvl1pPr>
              <a:defRPr>
                <a:latin typeface="+mj-lt"/>
                <a:sym typeface="+mj-lt"/>
              </a:defRPr>
            </a:lvl1pPr>
          </a:lstStyle>
          <a:p>
            <a:r>
              <a:rPr lang="en-US"/>
              <a:t>Click to add title</a:t>
            </a: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sp>
        <p:nvSpPr>
          <p:cNvPr id="9"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11092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pic>
        <p:nvPicPr>
          <p:cNvPr id="62" name="Shadow"/>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V="1">
            <a:off x="8960646" y="0"/>
            <a:ext cx="513969" cy="6858000"/>
          </a:xfrm>
          <a:prstGeom prst="rect">
            <a:avLst/>
          </a:prstGeom>
        </p:spPr>
      </p:pic>
      <p:sp>
        <p:nvSpPr>
          <p:cNvPr id="63" name="PanelWhite"/>
          <p:cNvSpPr/>
          <p:nvPr userDrawn="1"/>
        </p:nvSpPr>
        <p:spPr bwMode="white">
          <a:xfrm>
            <a:off x="1" y="0"/>
            <a:ext cx="89682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2" name="Title 1"/>
          <p:cNvSpPr>
            <a:spLocks noGrp="1"/>
          </p:cNvSpPr>
          <p:nvPr userDrawn="1">
            <p:ph type="title" hasCustomPrompt="1"/>
          </p:nvPr>
        </p:nvSpPr>
        <p:spPr>
          <a:xfrm>
            <a:off x="775385" y="622803"/>
            <a:ext cx="7909689" cy="249299"/>
          </a:xfrm>
          <a:prstGeom prst="rect">
            <a:avLst/>
          </a:prstGeom>
        </p:spPr>
        <p:txBody>
          <a:bodyPr/>
          <a:lstStyle>
            <a:lvl1pPr>
              <a:defRPr>
                <a:latin typeface="+mj-lt"/>
                <a:sym typeface="+mj-lt"/>
              </a:defRPr>
            </a:lvl1pPr>
          </a:lstStyle>
          <a:p>
            <a:r>
              <a:rPr lang="en-US"/>
              <a:t>Click to add title</a:t>
            </a: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sp>
        <p:nvSpPr>
          <p:cNvPr id="9"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1355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pic>
        <p:nvPicPr>
          <p:cNvPr id="62" name="Shadow"/>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21856" y="0"/>
            <a:ext cx="513171" cy="6858000"/>
          </a:xfrm>
          <a:prstGeom prst="rect">
            <a:avLst/>
          </a:prstGeom>
        </p:spPr>
      </p:pic>
      <p:sp>
        <p:nvSpPr>
          <p:cNvPr id="65" name="PanelWhite"/>
          <p:cNvSpPr/>
          <p:nvPr userDrawn="1"/>
        </p:nvSpPr>
        <p:spPr bwMode="white">
          <a:xfrm>
            <a:off x="4136371" y="-1309"/>
            <a:ext cx="8055631"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24" name="Title 4"/>
          <p:cNvSpPr>
            <a:spLocks noGrp="1"/>
          </p:cNvSpPr>
          <p:nvPr>
            <p:ph type="title" hasCustomPrompt="1"/>
          </p:nvPr>
        </p:nvSpPr>
        <p:spPr>
          <a:xfrm>
            <a:off x="775385" y="2681103"/>
            <a:ext cx="3043939" cy="1495794"/>
          </a:xfrm>
          <a:prstGeom prst="rect">
            <a:avLst/>
          </a:prstGeom>
        </p:spPr>
        <p:txBody>
          <a:bodyPr anchor="ctr">
            <a:noAutofit/>
          </a:bodyPr>
          <a:lstStyle>
            <a:lvl1pPr>
              <a:defRPr sz="1800">
                <a:solidFill>
                  <a:schemeClr val="bg1"/>
                </a:solidFill>
                <a:latin typeface="+mj-lt"/>
                <a:sym typeface="+mj-lt"/>
              </a:defRPr>
            </a:lvl1pPr>
          </a:lstStyle>
          <a:p>
            <a:r>
              <a:rPr lang="en-US"/>
              <a:t>Click to add title</a:t>
            </a:r>
          </a:p>
        </p:txBody>
      </p:sp>
      <p:sp>
        <p:nvSpPr>
          <p:cNvPr id="11"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
        <p:nvSpPr>
          <p:cNvPr id="9"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22697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pic>
        <p:nvPicPr>
          <p:cNvPr id="64" name="Shadow"/>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5592566" y="0"/>
            <a:ext cx="513969" cy="6858000"/>
          </a:xfrm>
          <a:prstGeom prst="rect">
            <a:avLst/>
          </a:prstGeom>
        </p:spPr>
      </p:pic>
      <p:sp>
        <p:nvSpPr>
          <p:cNvPr id="65" name="PanelWhite"/>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750"/>
              </a:spcAft>
            </a:pPr>
            <a:endParaRPr lang="en-US" sz="9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5261" y="0"/>
            <a:ext cx="6096739" cy="6858000"/>
          </a:xfrm>
          <a:prstGeom prst="rect">
            <a:avLst/>
          </a:prstGeom>
          <a:noFill/>
        </p:spPr>
        <p:txBody>
          <a:bodyPr lIns="914400" tIns="914400" rIns="914400" bIns="914400"/>
          <a:lstStyle>
            <a:lvl1pPr algn="ctr">
              <a:defRPr sz="1350" baseline="0">
                <a:latin typeface="+mn-lt"/>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775385" y="1785600"/>
            <a:ext cx="4271263" cy="3286800"/>
          </a:xfrm>
          <a:prstGeom prst="rect">
            <a:avLst/>
          </a:prstGeom>
          <a:noFill/>
        </p:spPr>
        <p:txBody>
          <a:bodyPr wrap="square" lIns="0" tIns="0" rIns="320040" bIns="0" anchor="ctr">
            <a:noAutofit/>
          </a:bodyPr>
          <a:lstStyle>
            <a:lvl1pPr>
              <a:defRPr sz="2400">
                <a:solidFill>
                  <a:schemeClr val="bg1"/>
                </a:solidFill>
                <a:latin typeface="+mj-lt"/>
                <a:sym typeface="+mj-lt"/>
              </a:defRPr>
            </a:lvl1pPr>
          </a:lstStyle>
          <a:p>
            <a:r>
              <a:rPr lang="en-US"/>
              <a:t>Click to add title</a:t>
            </a:r>
          </a:p>
        </p:txBody>
      </p:sp>
      <p:sp>
        <p:nvSpPr>
          <p:cNvPr id="11"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
        <p:nvSpPr>
          <p:cNvPr id="10"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44730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pic>
        <p:nvPicPr>
          <p:cNvPr id="64" name="Shadow"/>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7270285" y="0"/>
            <a:ext cx="513171" cy="6858000"/>
          </a:xfrm>
          <a:prstGeom prst="rect">
            <a:avLst/>
          </a:prstGeom>
        </p:spPr>
      </p:pic>
      <p:sp>
        <p:nvSpPr>
          <p:cNvPr id="65" name="PanelWhite"/>
          <p:cNvSpPr/>
          <p:nvPr userDrawn="1"/>
        </p:nvSpPr>
        <p:spPr bwMode="gray">
          <a:xfrm>
            <a:off x="7774524" y="0"/>
            <a:ext cx="4417477" cy="6858000"/>
          </a:xfrm>
          <a:custGeom>
            <a:avLst/>
            <a:gdLst>
              <a:gd name="connsiteX0" fmla="*/ 0 w 3584692"/>
              <a:gd name="connsiteY0" fmla="*/ 0 h 6858000"/>
              <a:gd name="connsiteX1" fmla="*/ 3584692 w 3584692"/>
              <a:gd name="connsiteY1" fmla="*/ 0 h 6858000"/>
              <a:gd name="connsiteX2" fmla="*/ 3584692 w 3584692"/>
              <a:gd name="connsiteY2" fmla="*/ 6858000 h 6858000"/>
              <a:gd name="connsiteX3" fmla="*/ 0 w 35846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4692" h="6858000">
                <a:moveTo>
                  <a:pt x="0" y="0"/>
                </a:moveTo>
                <a:lnTo>
                  <a:pt x="3584692" y="0"/>
                </a:lnTo>
                <a:lnTo>
                  <a:pt x="358469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66" name="Picture Placeholder 5"/>
          <p:cNvSpPr>
            <a:spLocks noGrp="1"/>
          </p:cNvSpPr>
          <p:nvPr>
            <p:ph type="pic" sz="quarter" idx="11" hasCustomPrompt="1"/>
          </p:nvPr>
        </p:nvSpPr>
        <p:spPr>
          <a:xfrm>
            <a:off x="7776000" y="0"/>
            <a:ext cx="4416000" cy="6858000"/>
          </a:xfrm>
          <a:prstGeom prst="rect">
            <a:avLst/>
          </a:prstGeom>
          <a:noFill/>
        </p:spPr>
        <p:txBody>
          <a:bodyPr lIns="182880" tIns="914400" rIns="182880" bIns="914400"/>
          <a:lstStyle>
            <a:lvl1pPr algn="ctr">
              <a:defRPr sz="1350">
                <a:solidFill>
                  <a:schemeClr val="tx1"/>
                </a:solidFill>
                <a:latin typeface="+mn-lt"/>
                <a:sym typeface="+mn-lt"/>
              </a:defRPr>
            </a:lvl1pPr>
          </a:lstStyle>
          <a:p>
            <a:r>
              <a:rPr lang="en-US"/>
              <a:t>Click icon below to insert an image or remove this placeholder to use the whitespace in another way</a:t>
            </a:r>
          </a:p>
        </p:txBody>
      </p:sp>
      <p:sp>
        <p:nvSpPr>
          <p:cNvPr id="15" name="Title 1"/>
          <p:cNvSpPr>
            <a:spLocks noGrp="1"/>
          </p:cNvSpPr>
          <p:nvPr>
            <p:ph type="title" hasCustomPrompt="1"/>
          </p:nvPr>
        </p:nvSpPr>
        <p:spPr bwMode="black">
          <a:xfrm>
            <a:off x="775386" y="1785600"/>
            <a:ext cx="6087877" cy="3286800"/>
          </a:xfrm>
          <a:prstGeom prst="rect">
            <a:avLst/>
          </a:prstGeom>
        </p:spPr>
        <p:txBody>
          <a:bodyPr anchor="ctr">
            <a:noAutofit/>
          </a:bodyPr>
          <a:lstStyle>
            <a:lvl1pPr>
              <a:defRPr sz="2400">
                <a:solidFill>
                  <a:schemeClr val="bg1"/>
                </a:solidFill>
                <a:latin typeface="+mj-lt"/>
                <a:sym typeface="+mj-lt"/>
              </a:defRPr>
            </a:lvl1pPr>
          </a:lstStyle>
          <a:p>
            <a:r>
              <a:rPr lang="en-US"/>
              <a:t>Click to add title</a:t>
            </a:r>
          </a:p>
        </p:txBody>
      </p:sp>
      <p:sp>
        <p:nvSpPr>
          <p:cNvPr id="11"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
        <p:nvSpPr>
          <p:cNvPr id="10"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639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5" name="ArrowPanelWhite"/>
          <p:cNvSpPr/>
          <p:nvPr userDrawn="1"/>
        </p:nvSpPr>
        <p:spPr bwMode="ltGray">
          <a:xfrm>
            <a:off x="1" y="0"/>
            <a:ext cx="4132247"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4" name="Text Placeholder 3"/>
          <p:cNvSpPr>
            <a:spLocks noGrp="1"/>
          </p:cNvSpPr>
          <p:nvPr>
            <p:ph type="body" sz="quarter" idx="10" hasCustomPrompt="1"/>
          </p:nvPr>
        </p:nvSpPr>
        <p:spPr>
          <a:xfrm>
            <a:off x="775385" y="2771848"/>
            <a:ext cx="2441355" cy="1314311"/>
          </a:xfrm>
        </p:spPr>
        <p:txBody>
          <a:bodyPr vert="horz" wrap="square" lIns="0" tIns="0" rIns="0" bIns="0" rtlCol="0" anchor="ctr">
            <a:noAutofit/>
          </a:bodyPr>
          <a:lstStyle>
            <a:lvl1pPr>
              <a:defRPr lang="en-US" sz="1800" dirty="0">
                <a:solidFill>
                  <a:schemeClr val="accent1"/>
                </a:solidFill>
                <a:latin typeface="+mj-lt"/>
                <a:ea typeface="+mj-ea"/>
                <a:cs typeface="+mj-cs"/>
                <a:sym typeface="+mj-lt"/>
              </a:defRPr>
            </a:lvl1pPr>
          </a:lstStyle>
          <a:p>
            <a:pPr lvl="0">
              <a:lnSpc>
                <a:spcPct val="90000"/>
              </a:lnSpc>
              <a:spcBef>
                <a:spcPct val="0"/>
              </a:spcBef>
              <a:buNone/>
            </a:pPr>
            <a:r>
              <a:rPr lang="en-US"/>
              <a:t>Click to add title</a:t>
            </a: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pic>
        <p:nvPicPr>
          <p:cNvPr id="9" name="Picture 8"/>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957645" y="3590399"/>
            <a:ext cx="1680308"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2"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8346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xfrm>
            <a:off x="480000" y="6580588"/>
            <a:ext cx="790001" cy="180000"/>
          </a:xfrm>
          <a:prstGeom prst="rect">
            <a:avLst/>
          </a:prstGeom>
          <a:noFill/>
        </p:spPr>
        <p:txBody>
          <a:bodyPr/>
          <a:lstStyle>
            <a:lvl1pPr>
              <a:defRPr>
                <a:solidFill>
                  <a:schemeClr val="tx1"/>
                </a:solidFill>
              </a:defRPr>
            </a:lvl1pPr>
          </a:lstStyle>
          <a:p>
            <a:fld id="{3E971239-30F1-B64F-9A3C-E303067FBE22}" type="datetime1">
              <a:rPr lang="en-US" smtClean="0"/>
              <a:t>2/9/2026</a:t>
            </a:fld>
            <a:endParaRPr lang="en-GB"/>
          </a:p>
        </p:txBody>
      </p:sp>
      <p:sp>
        <p:nvSpPr>
          <p:cNvPr id="19" name="Footer Placeholder 18"/>
          <p:cNvSpPr>
            <a:spLocks noGrp="1"/>
          </p:cNvSpPr>
          <p:nvPr>
            <p:ph type="ftr" sz="quarter" idx="15"/>
          </p:nvPr>
        </p:nvSpPr>
        <p:spPr bwMode="invGray">
          <a:xfrm>
            <a:off x="1392992" y="6580588"/>
            <a:ext cx="2264608" cy="180000"/>
          </a:xfrm>
          <a:prstGeom prst="rect">
            <a:avLst/>
          </a:prstGeom>
          <a:noFill/>
        </p:spPr>
        <p:txBody>
          <a:bodyPr/>
          <a:lstStyle/>
          <a:p>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3165501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5" name="ArrowPanelWhite"/>
          <p:cNvSpPr/>
          <p:nvPr userDrawn="1"/>
        </p:nvSpPr>
        <p:spPr bwMode="ltGray">
          <a:xfrm>
            <a:off x="1" y="0"/>
            <a:ext cx="4132247"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5" name="Title 4"/>
          <p:cNvSpPr>
            <a:spLocks noGrp="1"/>
          </p:cNvSpPr>
          <p:nvPr>
            <p:ph type="title" hasCustomPrompt="1"/>
          </p:nvPr>
        </p:nvSpPr>
        <p:spPr>
          <a:xfrm>
            <a:off x="775385" y="2771848"/>
            <a:ext cx="2441355" cy="1314311"/>
          </a:xfrm>
        </p:spPr>
        <p:txBody>
          <a:bodyPr anchor="ctr" anchorCtr="0">
            <a:noAutofit/>
          </a:bodyPr>
          <a:lstStyle>
            <a:lvl1pPr>
              <a:defRPr sz="2100">
                <a:solidFill>
                  <a:srgbClr val="FFFFFF"/>
                </a:solidFill>
                <a:latin typeface="+mj-lt"/>
                <a:sym typeface="+mj-lt"/>
              </a:defRPr>
            </a:lvl1pPr>
          </a:lstStyle>
          <a:p>
            <a:r>
              <a:rPr lang="en-US"/>
              <a:t>Click to add title</a:t>
            </a:r>
          </a:p>
        </p:txBody>
      </p:sp>
      <p:sp>
        <p:nvSpPr>
          <p:cNvPr id="16"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pic>
        <p:nvPicPr>
          <p:cNvPr id="9" name="Picture 8"/>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0000">
            <a:off x="1779675" y="3402831"/>
            <a:ext cx="3316512"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0"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44192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4" name="ArrowPanelWhite"/>
          <p:cNvSpPr>
            <a:spLocks noChangeArrowheads="1"/>
          </p:cNvSpPr>
          <p:nvPr userDrawn="1"/>
        </p:nvSpPr>
        <p:spPr bwMode="auto">
          <a:xfrm>
            <a:off x="-1" y="0"/>
            <a:ext cx="5491025"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ndParaRPr>
          </a:p>
        </p:txBody>
      </p:sp>
      <p:sp>
        <p:nvSpPr>
          <p:cNvPr id="20" name="Title 1"/>
          <p:cNvSpPr>
            <a:spLocks noGrp="1"/>
          </p:cNvSpPr>
          <p:nvPr>
            <p:ph type="title" hasCustomPrompt="1"/>
          </p:nvPr>
        </p:nvSpPr>
        <p:spPr>
          <a:xfrm>
            <a:off x="775386" y="1785600"/>
            <a:ext cx="3956677" cy="3286800"/>
          </a:xfrm>
          <a:prstGeom prst="rect">
            <a:avLst/>
          </a:prstGeom>
        </p:spPr>
        <p:txBody>
          <a:bodyPr anchor="ctr">
            <a:noAutofit/>
          </a:bodyPr>
          <a:lstStyle>
            <a:lvl1pPr>
              <a:defRPr sz="2400" b="0">
                <a:solidFill>
                  <a:schemeClr val="accent1"/>
                </a:solidFill>
                <a:latin typeface="+mj-lt"/>
                <a:sym typeface="+mj-lt"/>
              </a:defRPr>
            </a:lvl1pPr>
          </a:lstStyle>
          <a:p>
            <a:r>
              <a:rPr lang="en-US"/>
              <a:t>Click to add title</a:t>
            </a:r>
          </a:p>
        </p:txBody>
      </p:sp>
      <p:sp>
        <p:nvSpPr>
          <p:cNvPr id="12"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pic>
        <p:nvPicPr>
          <p:cNvPr id="11" name="Picture 10"/>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454742" y="3394395"/>
            <a:ext cx="1598247"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3" name="Page"/>
          <p:cNvSpPr txBox="1"/>
          <p:nvPr userDrawn="1"/>
        </p:nvSpPr>
        <p:spPr>
          <a:xfrm>
            <a:off x="10992544" y="6586136"/>
            <a:ext cx="425549"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99814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4" name="ArrowPanelWhite"/>
          <p:cNvSpPr>
            <a:spLocks noChangeArrowheads="1"/>
          </p:cNvSpPr>
          <p:nvPr userDrawn="1"/>
        </p:nvSpPr>
        <p:spPr bwMode="auto">
          <a:xfrm>
            <a:off x="-1" y="0"/>
            <a:ext cx="5491025"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ndParaRPr>
          </a:p>
        </p:txBody>
      </p:sp>
      <p:sp>
        <p:nvSpPr>
          <p:cNvPr id="20" name="Title 1"/>
          <p:cNvSpPr>
            <a:spLocks noGrp="1"/>
          </p:cNvSpPr>
          <p:nvPr>
            <p:ph type="title" hasCustomPrompt="1"/>
          </p:nvPr>
        </p:nvSpPr>
        <p:spPr>
          <a:xfrm>
            <a:off x="775386" y="1785600"/>
            <a:ext cx="3956677" cy="3286800"/>
          </a:xfrm>
          <a:prstGeom prst="rect">
            <a:avLst/>
          </a:prstGeom>
        </p:spPr>
        <p:txBody>
          <a:bodyPr anchor="ctr">
            <a:noAutofit/>
          </a:bodyPr>
          <a:lstStyle>
            <a:lvl1pPr>
              <a:defRPr sz="2400" b="0">
                <a:solidFill>
                  <a:srgbClr val="FFFFFF"/>
                </a:solidFill>
                <a:latin typeface="+mj-lt"/>
                <a:sym typeface="+mj-lt"/>
              </a:defRPr>
            </a:lvl1pPr>
          </a:lstStyle>
          <a:p>
            <a:r>
              <a:rPr lang="en-US"/>
              <a:t>Click to add title</a:t>
            </a:r>
          </a:p>
        </p:txBody>
      </p:sp>
      <p:sp>
        <p:nvSpPr>
          <p:cNvPr id="16"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pic>
        <p:nvPicPr>
          <p:cNvPr id="9" name="Picture 8"/>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3213873" y="3416300"/>
            <a:ext cx="3316512"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4220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62" name="ArrowPanelWhite"/>
          <p:cNvSpPr/>
          <p:nvPr userDrawn="1"/>
        </p:nvSpPr>
        <p:spPr bwMode="white">
          <a:xfrm>
            <a:off x="4" y="0"/>
            <a:ext cx="6425909"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750"/>
              </a:spcAft>
            </a:pPr>
            <a:endParaRPr lang="en-US" sz="9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775385" y="622803"/>
            <a:ext cx="4550339" cy="249299"/>
          </a:xfrm>
          <a:prstGeom prst="rect">
            <a:avLst/>
          </a:prstGeom>
        </p:spPr>
        <p:txBody>
          <a:bodyPr/>
          <a:lstStyle>
            <a:lvl1pPr>
              <a:defRPr>
                <a:latin typeface="+mj-lt"/>
                <a:sym typeface="+mj-lt"/>
              </a:defRPr>
            </a:lvl1pPr>
          </a:lstStyle>
          <a:p>
            <a:r>
              <a:rPr lang="en-US"/>
              <a:t>Click to add title</a:t>
            </a:r>
          </a:p>
        </p:txBody>
      </p:sp>
      <p:sp>
        <p:nvSpPr>
          <p:cNvPr id="11"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pic>
        <p:nvPicPr>
          <p:cNvPr id="10" name="Picture 9"/>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236645" y="3589606"/>
            <a:ext cx="1680308"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2"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63957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2" name="ArrowPanelWhite"/>
          <p:cNvSpPr/>
          <p:nvPr userDrawn="1"/>
        </p:nvSpPr>
        <p:spPr bwMode="white">
          <a:xfrm>
            <a:off x="4" y="0"/>
            <a:ext cx="6425909"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750"/>
              </a:spcAft>
            </a:pPr>
            <a:endParaRPr lang="en-US" sz="9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775385" y="622803"/>
            <a:ext cx="4550339" cy="249299"/>
          </a:xfrm>
          <a:prstGeom prst="rect">
            <a:avLst/>
          </a:prstGeom>
        </p:spPr>
        <p:txBody>
          <a:bodyPr/>
          <a:lstStyle>
            <a:lvl1pPr>
              <a:defRPr>
                <a:solidFill>
                  <a:srgbClr val="FFFFFF"/>
                </a:solidFill>
                <a:latin typeface="+mj-lt"/>
                <a:sym typeface="+mj-lt"/>
              </a:defRPr>
            </a:lvl1pPr>
          </a:lstStyle>
          <a:p>
            <a:r>
              <a:rPr lang="en-US"/>
              <a:t>Click to add title</a:t>
            </a:r>
          </a:p>
        </p:txBody>
      </p:sp>
      <p:sp>
        <p:nvSpPr>
          <p:cNvPr id="15"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pic>
        <p:nvPicPr>
          <p:cNvPr id="9" name="Picture 8"/>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0000">
            <a:off x="4082660" y="3407806"/>
            <a:ext cx="3316512"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0"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0359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2" name="ArrowPanelWhite"/>
          <p:cNvSpPr/>
          <p:nvPr userDrawn="1"/>
        </p:nvSpPr>
        <p:spPr bwMode="white">
          <a:xfrm>
            <a:off x="1" y="0"/>
            <a:ext cx="8372123"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750"/>
              </a:spcAft>
            </a:pPr>
            <a:endParaRPr lang="en-US" sz="90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775386" y="622803"/>
            <a:ext cx="6090153" cy="249299"/>
          </a:xfrm>
          <a:prstGeom prst="rect">
            <a:avLst/>
          </a:prstGeom>
        </p:spPr>
        <p:txBody>
          <a:bodyPr/>
          <a:lstStyle>
            <a:lvl1pPr>
              <a:defRPr>
                <a:latin typeface="+mj-lt"/>
                <a:sym typeface="+mj-lt"/>
              </a:defRPr>
            </a:lvl1pPr>
          </a:lstStyle>
          <a:p>
            <a:r>
              <a:rPr lang="en-US"/>
              <a:t>Click to add title</a:t>
            </a: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pic>
        <p:nvPicPr>
          <p:cNvPr id="11" name="Picture 10"/>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7196623" y="3589606"/>
            <a:ext cx="1680308"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2"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10166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2" name="ArrowPanelWhite"/>
          <p:cNvSpPr/>
          <p:nvPr userDrawn="1"/>
        </p:nvSpPr>
        <p:spPr bwMode="white">
          <a:xfrm>
            <a:off x="1" y="0"/>
            <a:ext cx="8372123"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750"/>
              </a:spcAft>
            </a:pPr>
            <a:endParaRPr lang="en-US" sz="90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775386" y="622803"/>
            <a:ext cx="6090153" cy="249299"/>
          </a:xfrm>
          <a:prstGeom prst="rect">
            <a:avLst/>
          </a:prstGeom>
        </p:spPr>
        <p:txBody>
          <a:bodyPr/>
          <a:lstStyle>
            <a:lvl1pPr>
              <a:defRPr>
                <a:solidFill>
                  <a:srgbClr val="FFFFFF"/>
                </a:solidFill>
                <a:latin typeface="+mj-lt"/>
                <a:sym typeface="+mj-lt"/>
              </a:defRPr>
            </a:lvl1pPr>
          </a:lstStyle>
          <a:p>
            <a:r>
              <a:rPr lang="en-US"/>
              <a:t>Click to add title</a:t>
            </a:r>
          </a:p>
        </p:txBody>
      </p:sp>
      <p:sp>
        <p:nvSpPr>
          <p:cNvPr id="15"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pic>
        <p:nvPicPr>
          <p:cNvPr id="9" name="Picture 8"/>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0000">
            <a:off x="6055143" y="3407806"/>
            <a:ext cx="3316512"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66386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11" name="Title 1"/>
          <p:cNvSpPr>
            <a:spLocks noGrp="1"/>
          </p:cNvSpPr>
          <p:nvPr>
            <p:ph type="title" hasCustomPrompt="1"/>
          </p:nvPr>
        </p:nvSpPr>
        <p:spPr>
          <a:xfrm>
            <a:off x="775385" y="3826333"/>
            <a:ext cx="10642708" cy="1606550"/>
          </a:xfrm>
        </p:spPr>
        <p:txBody>
          <a:bodyPr anchor="b">
            <a:noAutofit/>
          </a:bodyPr>
          <a:lstStyle>
            <a:lvl1pPr marL="0" algn="l" defTabSz="685800" rtl="0" eaLnBrk="1" fontAlgn="auto" latinLnBrk="0" hangingPunct="1">
              <a:lnSpc>
                <a:spcPts val="4500"/>
              </a:lnSpc>
              <a:spcBef>
                <a:spcPts val="0"/>
              </a:spcBef>
              <a:spcAft>
                <a:spcPts val="0"/>
              </a:spcAft>
              <a:defRPr lang="en-US" sz="3300" kern="1200" baseline="0" dirty="0">
                <a:solidFill>
                  <a:schemeClr val="bg1"/>
                </a:solidFill>
                <a:latin typeface="+mj-lt"/>
                <a:ea typeface="+mj-ea"/>
                <a:cs typeface="+mj-cs"/>
                <a:sym typeface="+mj-lt"/>
              </a:defRPr>
            </a:lvl1pPr>
          </a:lstStyle>
          <a:p>
            <a:r>
              <a:rPr lang="en-US"/>
              <a:t>Click to add big statement text</a:t>
            </a:r>
          </a:p>
        </p:txBody>
      </p:sp>
      <p:sp>
        <p:nvSpPr>
          <p:cNvPr id="8"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sp>
        <p:nvSpPr>
          <p:cNvPr id="12"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77515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7" name="Title 1"/>
          <p:cNvSpPr>
            <a:spLocks noGrp="1"/>
          </p:cNvSpPr>
          <p:nvPr>
            <p:ph type="title" hasCustomPrompt="1"/>
          </p:nvPr>
        </p:nvSpPr>
        <p:spPr>
          <a:xfrm>
            <a:off x="775385" y="3826333"/>
            <a:ext cx="10642708" cy="1606550"/>
          </a:xfrm>
          <a:prstGeom prst="rect">
            <a:avLst/>
          </a:prstGeom>
        </p:spPr>
        <p:txBody>
          <a:bodyPr anchor="b">
            <a:noAutofit/>
          </a:bodyPr>
          <a:lstStyle>
            <a:lvl1pPr marL="0" algn="l" defTabSz="685800" rtl="0" eaLnBrk="1" fontAlgn="auto" latinLnBrk="0" hangingPunct="1">
              <a:lnSpc>
                <a:spcPts val="4500"/>
              </a:lnSpc>
              <a:spcBef>
                <a:spcPts val="0"/>
              </a:spcBef>
              <a:spcAft>
                <a:spcPts val="0"/>
              </a:spcAft>
              <a:defRPr lang="en-US" sz="3300" kern="1200" baseline="0" dirty="0">
                <a:solidFill>
                  <a:schemeClr val="accent4"/>
                </a:solidFill>
                <a:latin typeface="+mj-lt"/>
                <a:ea typeface="+mj-ea"/>
                <a:cs typeface="+mj-cs"/>
                <a:sym typeface="+mj-lt"/>
              </a:defRPr>
            </a:lvl1pPr>
          </a:lstStyle>
          <a:p>
            <a:r>
              <a:rPr lang="en-US"/>
              <a:t>Click to add big statement text</a:t>
            </a:r>
          </a:p>
        </p:txBody>
      </p:sp>
      <p:sp>
        <p:nvSpPr>
          <p:cNvPr id="6" name="Square"/>
          <p:cNvSpPr>
            <a:spLocks noChangeAspect="1"/>
          </p:cNvSpPr>
          <p:nvPr userDrawn="1"/>
        </p:nvSpPr>
        <p:spPr bwMode="white">
          <a:xfrm>
            <a:off x="775385" y="622800"/>
            <a:ext cx="1129499" cy="9180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sym typeface="Trebuchet MS" panose="020B0603020202020204" pitchFamily="34" charset="0"/>
            </a:endParaRPr>
          </a:p>
        </p:txBody>
      </p:sp>
      <p:sp>
        <p:nvSpPr>
          <p:cNvPr id="9"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Tree>
    <p:extLst>
      <p:ext uri="{BB962C8B-B14F-4D97-AF65-F5344CB8AC3E}">
        <p14:creationId xmlns:p14="http://schemas.microsoft.com/office/powerpoint/2010/main" val="981400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3" imgW="476" imgH="357" progId="TCLayout.ActiveDocument.1">
                  <p:embed/>
                </p:oleObj>
              </mc:Choice>
              <mc:Fallback>
                <p:oleObj name="think-cell Slide" r:id="rId3" imgW="476" imgH="357" progId="TCLayout.ActiveDocument.1">
                  <p:embed/>
                  <p:pic>
                    <p:nvPicPr>
                      <p:cNvPr id="3" name="Object 2" hidden="1"/>
                      <p:cNvPicPr/>
                      <p:nvPr/>
                    </p:nvPicPr>
                    <p:blipFill>
                      <a:blip r:embed="rId4"/>
                      <a:stretch>
                        <a:fillRect/>
                      </a:stretch>
                    </p:blipFill>
                    <p:spPr>
                      <a:xfrm>
                        <a:off x="1957" y="1591"/>
                        <a:ext cx="1953" cy="1587"/>
                      </a:xfrm>
                      <a:prstGeom prst="rect">
                        <a:avLst/>
                      </a:prstGeom>
                    </p:spPr>
                  </p:pic>
                </p:oleObj>
              </mc:Fallback>
            </mc:AlternateContent>
          </a:graphicData>
        </a:graphic>
      </p:graphicFrame>
      <p:grpSp>
        <p:nvGrpSpPr>
          <p:cNvPr id="9" name="Bubble"/>
          <p:cNvGrpSpPr/>
          <p:nvPr userDrawn="1"/>
        </p:nvGrpSpPr>
        <p:grpSpPr>
          <a:xfrm>
            <a:off x="2" y="3"/>
            <a:ext cx="12191999" cy="5859885"/>
            <a:chOff x="1" y="0"/>
            <a:chExt cx="9905998" cy="5859885"/>
          </a:xfrm>
        </p:grpSpPr>
        <p:sp>
          <p:nvSpPr>
            <p:cNvPr id="10" name="Rectangle 9"/>
            <p:cNvSpPr/>
            <p:nvPr userDrawn="1"/>
          </p:nvSpPr>
          <p:spPr>
            <a:xfrm>
              <a:off x="1" y="0"/>
              <a:ext cx="9905998" cy="4989600"/>
            </a:xfrm>
            <a:prstGeom prst="rect">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sz="1350">
                <a:solidFill>
                  <a:schemeClr val="tx1"/>
                </a:solidFill>
                <a:latin typeface="+mn-lt"/>
              </a:endParaRPr>
            </a:p>
          </p:txBody>
        </p:sp>
        <p:sp>
          <p:nvSpPr>
            <p:cNvPr id="11" name="Right Triangle 10"/>
            <p:cNvSpPr/>
            <p:nvPr userDrawn="1"/>
          </p:nvSpPr>
          <p:spPr>
            <a:xfrm rot="5400000">
              <a:off x="2109600" y="4820336"/>
              <a:ext cx="1039549" cy="1039549"/>
            </a:xfrm>
            <a:prstGeom prst="rtTriangle">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sz="1350">
                <a:solidFill>
                  <a:schemeClr val="tx1"/>
                </a:solidFill>
                <a:latin typeface="+mn-lt"/>
              </a:endParaRPr>
            </a:p>
          </p:txBody>
        </p:sp>
      </p:grpSp>
      <p:pic>
        <p:nvPicPr>
          <p:cNvPr id="8" name="Picture 7"/>
          <p:cNvPicPr>
            <a:picLocks noChangeAspect="1"/>
          </p:cNvPicPr>
          <p:nvPr userDrawn="1"/>
        </p:nvPicPr>
        <p:blipFill rotWithShape="1">
          <a:blip r:embed="rId5" cstate="email">
            <a:extLst>
              <a:ext uri="{28A0092B-C50C-407E-A947-70E740481C1C}">
                <a14:useLocalDpi xmlns:a14="http://schemas.microsoft.com/office/drawing/2010/main"/>
              </a:ext>
            </a:extLst>
          </a:blip>
          <a:srcRect l="1" r="3633" b="23083"/>
          <a:stretch/>
        </p:blipFill>
        <p:spPr>
          <a:xfrm rot="16200000" flipH="1">
            <a:off x="7004221" y="365855"/>
            <a:ext cx="769257" cy="9606303"/>
          </a:xfrm>
          <a:custGeom>
            <a:avLst/>
            <a:gdLst>
              <a:gd name="connsiteX0" fmla="*/ 0 w 769257"/>
              <a:gd name="connsiteY0" fmla="*/ 1864718 h 7805121"/>
              <a:gd name="connsiteX1" fmla="*/ 0 w 769257"/>
              <a:gd name="connsiteY1" fmla="*/ 3372163 h 7805121"/>
              <a:gd name="connsiteX2" fmla="*/ 119296 w 769257"/>
              <a:gd name="connsiteY2" fmla="*/ 1933159 h 7805121"/>
              <a:gd name="connsiteX3" fmla="*/ 0 w 769257"/>
              <a:gd name="connsiteY3" fmla="*/ 0 h 7805121"/>
              <a:gd name="connsiteX4" fmla="*/ 0 w 769257"/>
              <a:gd name="connsiteY4" fmla="*/ 226161 h 7805121"/>
              <a:gd name="connsiteX5" fmla="*/ 201963 w 769257"/>
              <a:gd name="connsiteY5" fmla="*/ 8910 h 7805121"/>
              <a:gd name="connsiteX6" fmla="*/ 197200 w 769257"/>
              <a:gd name="connsiteY6" fmla="*/ 75585 h 7805121"/>
              <a:gd name="connsiteX7" fmla="*/ 199428 w 769257"/>
              <a:gd name="connsiteY7" fmla="*/ 966566 h 7805121"/>
              <a:gd name="connsiteX8" fmla="*/ 206725 w 769257"/>
              <a:gd name="connsiteY8" fmla="*/ 878542 h 7805121"/>
              <a:gd name="connsiteX9" fmla="*/ 206725 w 769257"/>
              <a:gd name="connsiteY9" fmla="*/ 7805121 h 7805121"/>
              <a:gd name="connsiteX10" fmla="*/ 769257 w 769257"/>
              <a:gd name="connsiteY10" fmla="*/ 7805121 h 7805121"/>
              <a:gd name="connsiteX11" fmla="*/ 769257 w 769257"/>
              <a:gd name="connsiteY11" fmla="*/ 0 h 780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9257" h="7805121">
                <a:moveTo>
                  <a:pt x="0" y="1864718"/>
                </a:moveTo>
                <a:lnTo>
                  <a:pt x="0" y="3372163"/>
                </a:lnTo>
                <a:lnTo>
                  <a:pt x="119296" y="1933159"/>
                </a:lnTo>
                <a:close/>
                <a:moveTo>
                  <a:pt x="0" y="0"/>
                </a:moveTo>
                <a:lnTo>
                  <a:pt x="0" y="226161"/>
                </a:lnTo>
                <a:lnTo>
                  <a:pt x="201963" y="8910"/>
                </a:lnTo>
                <a:lnTo>
                  <a:pt x="197200" y="75585"/>
                </a:lnTo>
                <a:lnTo>
                  <a:pt x="199428" y="966566"/>
                </a:lnTo>
                <a:lnTo>
                  <a:pt x="206725" y="878542"/>
                </a:lnTo>
                <a:lnTo>
                  <a:pt x="206725" y="7805121"/>
                </a:lnTo>
                <a:lnTo>
                  <a:pt x="769257" y="7805121"/>
                </a:lnTo>
                <a:lnTo>
                  <a:pt x="769257" y="0"/>
                </a:lnTo>
                <a:close/>
              </a:path>
            </a:pathLst>
          </a:custGeom>
        </p:spPr>
      </p:pic>
      <p:sp>
        <p:nvSpPr>
          <p:cNvPr id="12"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0369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Intro Image blue">
    <p:spTree>
      <p:nvGrpSpPr>
        <p:cNvPr id="1" name=""/>
        <p:cNvGrpSpPr/>
        <p:nvPr/>
      </p:nvGrpSpPr>
      <p:grpSpPr>
        <a:xfrm>
          <a:off x="0" y="0"/>
          <a:ext cx="0" cy="0"/>
          <a:chOff x="0" y="0"/>
          <a:chExt cx="0" cy="0"/>
        </a:xfrm>
      </p:grpSpPr>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a:xfrm>
            <a:off x="480000" y="6580588"/>
            <a:ext cx="790001" cy="180000"/>
          </a:xfrm>
          <a:prstGeom prst="rect">
            <a:avLst/>
          </a:prstGeom>
        </p:spPr>
        <p:txBody>
          <a:bodyPr/>
          <a:lstStyle>
            <a:lvl1pPr>
              <a:defRPr>
                <a:solidFill>
                  <a:schemeClr val="tx1"/>
                </a:solidFill>
              </a:defRPr>
            </a:lvl1pPr>
          </a:lstStyle>
          <a:p>
            <a:fld id="{6692E2BB-02B3-EF4C-85E8-A22A43BD793F}" type="datetime1">
              <a:rPr lang="en-US" smtClean="0"/>
              <a:t>2/9/2026</a:t>
            </a:fld>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87098160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4" name="Object 3"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2" name="Title 1"/>
          <p:cNvSpPr>
            <a:spLocks noGrp="1"/>
          </p:cNvSpPr>
          <p:nvPr>
            <p:ph type="title" hasCustomPrompt="1"/>
          </p:nvPr>
        </p:nvSpPr>
        <p:spPr>
          <a:xfrm>
            <a:off x="775385" y="622803"/>
            <a:ext cx="10642708" cy="249299"/>
          </a:xfrm>
        </p:spPr>
        <p:txBody>
          <a:bodyPr/>
          <a:lstStyle>
            <a:lvl1pPr>
              <a:defRPr>
                <a:solidFill>
                  <a:schemeClr val="bg1"/>
                </a:solidFill>
                <a:latin typeface="+mj-lt"/>
                <a:sym typeface="+mj-lt"/>
              </a:defRPr>
            </a:lvl1pPr>
          </a:lstStyle>
          <a:p>
            <a:r>
              <a:rPr lang="en-US"/>
              <a:t>Click to add title</a:t>
            </a:r>
          </a:p>
        </p:txBody>
      </p:sp>
      <p:sp>
        <p:nvSpPr>
          <p:cNvPr id="8"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sp>
        <p:nvSpPr>
          <p:cNvPr id="7"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73241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3" name="ArrowPanelWhite"/>
          <p:cNvSpPr/>
          <p:nvPr userDrawn="1"/>
        </p:nvSpPr>
        <p:spPr bwMode="ltGray">
          <a:xfrm>
            <a:off x="1" y="0"/>
            <a:ext cx="4132247"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20" name="TextBox 19"/>
          <p:cNvSpPr txBox="1"/>
          <p:nvPr userDrawn="1"/>
        </p:nvSpPr>
        <p:spPr>
          <a:xfrm>
            <a:off x="761450" y="2902126"/>
            <a:ext cx="2738215" cy="1053750"/>
          </a:xfrm>
          <a:prstGeom prst="rect">
            <a:avLst/>
          </a:prstGeom>
          <a:noFill/>
        </p:spPr>
        <p:txBody>
          <a:bodyPr wrap="square" lIns="0" tIns="0" rIns="0" bIns="0" rtlCol="0" anchor="ctr">
            <a:spAutoFit/>
          </a:bodyPr>
          <a:lstStyle/>
          <a:p>
            <a:pPr marL="0" indent="0">
              <a:lnSpc>
                <a:spcPct val="106000"/>
              </a:lnSpc>
              <a:spcAft>
                <a:spcPts val="525"/>
              </a:spcAft>
              <a:buFontTx/>
              <a:buNone/>
            </a:pPr>
            <a:r>
              <a:rPr lang="en-US" sz="3300">
                <a:solidFill>
                  <a:schemeClr val="accent1"/>
                </a:solidFill>
                <a:latin typeface="+mn-lt"/>
                <a:sym typeface="Trebuchet MS" panose="020B0603020202020204" pitchFamily="34" charset="0"/>
              </a:rPr>
              <a:t>Table of contents</a:t>
            </a: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pic>
        <p:nvPicPr>
          <p:cNvPr id="9" name="Picture 8"/>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957645" y="3590399"/>
            <a:ext cx="1680308"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03094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8"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sp>
        <p:nvSpPr>
          <p:cNvPr id="7"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07168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6"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Tree>
    <p:extLst>
      <p:ext uri="{BB962C8B-B14F-4D97-AF65-F5344CB8AC3E}">
        <p14:creationId xmlns:p14="http://schemas.microsoft.com/office/powerpoint/2010/main" val="3750197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2" name="Object 1"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9"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Tree>
    <p:extLst>
      <p:ext uri="{BB962C8B-B14F-4D97-AF65-F5344CB8AC3E}">
        <p14:creationId xmlns:p14="http://schemas.microsoft.com/office/powerpoint/2010/main" val="676224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3" imgW="476" imgH="357" progId="TCLayout.ActiveDocument.1">
                  <p:embed/>
                </p:oleObj>
              </mc:Choice>
              <mc:Fallback>
                <p:oleObj name="think-cell Slide" r:id="rId3" imgW="476" imgH="357" progId="TCLayout.ActiveDocument.1">
                  <p:embed/>
                  <p:pic>
                    <p:nvPicPr>
                      <p:cNvPr id="2" name="Object 1" hidden="1"/>
                      <p:cNvPicPr/>
                      <p:nvPr/>
                    </p:nvPicPr>
                    <p:blipFill>
                      <a:blip r:embed="rId4"/>
                      <a:stretch>
                        <a:fillRect/>
                      </a:stretch>
                    </p:blipFill>
                    <p:spPr>
                      <a:xfrm>
                        <a:off x="1957" y="1591"/>
                        <a:ext cx="1953" cy="1587"/>
                      </a:xfrm>
                      <a:prstGeom prst="rect">
                        <a:avLst/>
                      </a:prstGeom>
                    </p:spPr>
                  </p:pic>
                </p:oleObj>
              </mc:Fallback>
            </mc:AlternateContent>
          </a:graphicData>
        </a:graphic>
      </p:graphicFrame>
    </p:spTree>
    <p:extLst>
      <p:ext uri="{BB962C8B-B14F-4D97-AF65-F5344CB8AC3E}">
        <p14:creationId xmlns:p14="http://schemas.microsoft.com/office/powerpoint/2010/main" val="2136347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476" imgH="357" progId="TCLayout.ActiveDocument.1">
                  <p:embed/>
                </p:oleObj>
              </mc:Choice>
              <mc:Fallback>
                <p:oleObj name="think-cell Slide" r:id="rId4" imgW="476" imgH="357"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grpSp>
        <p:nvGrpSpPr>
          <p:cNvPr id="52" name="A4Grid"/>
          <p:cNvGrpSpPr/>
          <p:nvPr userDrawn="1"/>
        </p:nvGrpSpPr>
        <p:grpSpPr>
          <a:xfrm>
            <a:off x="0" y="0"/>
            <a:ext cx="12192000" cy="6858000"/>
            <a:chOff x="0" y="0"/>
            <a:chExt cx="9906000" cy="6858000"/>
          </a:xfrm>
        </p:grpSpPr>
        <p:sp>
          <p:nvSpPr>
            <p:cNvPr id="53" name="Slide edges"/>
            <p:cNvSpPr>
              <a:spLocks noChangeAspect="1"/>
            </p:cNvSpPr>
            <p:nvPr/>
          </p:nvSpPr>
          <p:spPr bwMode="auto">
            <a:xfrm>
              <a:off x="0" y="0"/>
              <a:ext cx="9905999"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sz="900" b="0" i="0" u="none" strike="noStrike" cap="none" spc="0" normalizeH="0" baseline="0" noProof="0">
                <a:ln>
                  <a:noFill/>
                </a:ln>
                <a:effectLst/>
                <a:uLnTx/>
                <a:uFillTx/>
                <a:latin typeface="+mn-lt"/>
              </a:endParaRPr>
            </a:p>
          </p:txBody>
        </p:sp>
        <p:sp>
          <p:nvSpPr>
            <p:cNvPr id="54" name="No-fly zone"/>
            <p:cNvSpPr/>
            <p:nvPr userDrawn="1"/>
          </p:nvSpPr>
          <p:spPr>
            <a:xfrm>
              <a:off x="0" y="0"/>
              <a:ext cx="9906000" cy="6858000"/>
            </a:xfrm>
            <a:custGeom>
              <a:avLst/>
              <a:gdLst>
                <a:gd name="connsiteX0" fmla="*/ 629400 w 9906000"/>
                <a:gd name="connsiteY0" fmla="*/ 622800 h 6858000"/>
                <a:gd name="connsiteX1" fmla="*/ 629400 w 9906000"/>
                <a:gd name="connsiteY1" fmla="*/ 6156000 h 6858000"/>
                <a:gd name="connsiteX2" fmla="*/ 9276600 w 9906000"/>
                <a:gd name="connsiteY2" fmla="*/ 6156000 h 6858000"/>
                <a:gd name="connsiteX3" fmla="*/ 9276600 w 9906000"/>
                <a:gd name="connsiteY3" fmla="*/ 622800 h 6858000"/>
                <a:gd name="connsiteX4" fmla="*/ 0 w 9906000"/>
                <a:gd name="connsiteY4" fmla="*/ 0 h 6858000"/>
                <a:gd name="connsiteX5" fmla="*/ 629400 w 9906000"/>
                <a:gd name="connsiteY5" fmla="*/ 0 h 6858000"/>
                <a:gd name="connsiteX6" fmla="*/ 629400 w 9906000"/>
                <a:gd name="connsiteY6" fmla="*/ 0 h 6858000"/>
                <a:gd name="connsiteX7" fmla="*/ 9276600 w 9906000"/>
                <a:gd name="connsiteY7" fmla="*/ 0 h 6858000"/>
                <a:gd name="connsiteX8" fmla="*/ 9906000 w 9906000"/>
                <a:gd name="connsiteY8" fmla="*/ 0 h 6858000"/>
                <a:gd name="connsiteX9" fmla="*/ 9906000 w 9906000"/>
                <a:gd name="connsiteY9" fmla="*/ 622800 h 6858000"/>
                <a:gd name="connsiteX10" fmla="*/ 9906000 w 9906000"/>
                <a:gd name="connsiteY10" fmla="*/ 6156000 h 6858000"/>
                <a:gd name="connsiteX11" fmla="*/ 9906000 w 9906000"/>
                <a:gd name="connsiteY11" fmla="*/ 6858000 h 6858000"/>
                <a:gd name="connsiteX12" fmla="*/ 9276600 w 9906000"/>
                <a:gd name="connsiteY12" fmla="*/ 6858000 h 6858000"/>
                <a:gd name="connsiteX13" fmla="*/ 629400 w 9906000"/>
                <a:gd name="connsiteY13" fmla="*/ 6858000 h 6858000"/>
                <a:gd name="connsiteX14" fmla="*/ 0 w 9906000"/>
                <a:gd name="connsiteY14" fmla="*/ 6858000 h 6858000"/>
                <a:gd name="connsiteX15" fmla="*/ 0 w 9906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0" h="6858000">
                  <a:moveTo>
                    <a:pt x="629400" y="622800"/>
                  </a:moveTo>
                  <a:lnTo>
                    <a:pt x="629400" y="6156000"/>
                  </a:lnTo>
                  <a:lnTo>
                    <a:pt x="9276600" y="6156000"/>
                  </a:lnTo>
                  <a:lnTo>
                    <a:pt x="9276600" y="622800"/>
                  </a:lnTo>
                  <a:close/>
                  <a:moveTo>
                    <a:pt x="0" y="0"/>
                  </a:moveTo>
                  <a:lnTo>
                    <a:pt x="629400" y="0"/>
                  </a:lnTo>
                  <a:lnTo>
                    <a:pt x="629400" y="0"/>
                  </a:lnTo>
                  <a:lnTo>
                    <a:pt x="9276600" y="0"/>
                  </a:lnTo>
                  <a:lnTo>
                    <a:pt x="9906000" y="0"/>
                  </a:lnTo>
                  <a:lnTo>
                    <a:pt x="9906000" y="622800"/>
                  </a:lnTo>
                  <a:lnTo>
                    <a:pt x="9906000" y="6156000"/>
                  </a:lnTo>
                  <a:lnTo>
                    <a:pt x="9906000" y="6858000"/>
                  </a:lnTo>
                  <a:lnTo>
                    <a:pt x="9276600" y="6858000"/>
                  </a:lnTo>
                  <a:lnTo>
                    <a:pt x="629400" y="6858000"/>
                  </a:lnTo>
                  <a:lnTo>
                    <a:pt x="0" y="6858000"/>
                  </a:lnTo>
                  <a:lnTo>
                    <a:pt x="0" y="6858000"/>
                  </a:lnTo>
                  <a:close/>
                </a:path>
              </a:pathLst>
            </a:custGeom>
            <a:solidFill>
              <a:srgbClr val="FFEFEF">
                <a:alpha val="40000"/>
              </a:srgbClr>
            </a:solidFill>
            <a:ln>
              <a:noFill/>
            </a:ln>
          </p:spPr>
          <p:txBody>
            <a:bodyPr vert="horz" wrap="square" lIns="91440" tIns="45720" rIns="91440" bIns="45720" numCol="1" anchor="t" anchorCtr="0" compatLnSpc="1">
              <a:prstTxWarp prst="textNoShape">
                <a:avLst/>
              </a:prstTxWarp>
            </a:bodyPr>
            <a:lstStyle/>
            <a:p>
              <a:pPr lvl="0"/>
              <a:endParaRPr lang="en-US" sz="900">
                <a:solidFill>
                  <a:schemeClr val="tx1"/>
                </a:solidFill>
                <a:latin typeface="+mn-lt"/>
              </a:endParaRPr>
            </a:p>
          </p:txBody>
        </p:sp>
        <p:sp>
          <p:nvSpPr>
            <p:cNvPr id="57" name="Footnote measure"/>
            <p:cNvSpPr>
              <a:spLocks noChangeArrowheads="1"/>
            </p:cNvSpPr>
            <p:nvPr/>
          </p:nvSpPr>
          <p:spPr bwMode="auto">
            <a:xfrm>
              <a:off x="629400" y="6156016"/>
              <a:ext cx="8647200" cy="378303"/>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58" name="Whitespace measure"/>
            <p:cNvSpPr>
              <a:spLocks noChangeArrowheads="1"/>
            </p:cNvSpPr>
            <p:nvPr/>
          </p:nvSpPr>
          <p:spPr bwMode="auto">
            <a:xfrm>
              <a:off x="629400" y="1496705"/>
              <a:ext cx="8647200"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grpSp>
          <p:nvGrpSpPr>
            <p:cNvPr id="59" name="Gutter space"/>
            <p:cNvGrpSpPr/>
            <p:nvPr userDrawn="1"/>
          </p:nvGrpSpPr>
          <p:grpSpPr>
            <a:xfrm>
              <a:off x="1140950" y="623086"/>
              <a:ext cx="7624100" cy="5532930"/>
              <a:chOff x="1140950" y="623086"/>
              <a:chExt cx="7624100" cy="5532930"/>
            </a:xfrm>
          </p:grpSpPr>
          <p:sp>
            <p:nvSpPr>
              <p:cNvPr id="89" name="Gutter 11"/>
              <p:cNvSpPr>
                <a:spLocks noChangeArrowheads="1"/>
              </p:cNvSpPr>
              <p:nvPr/>
            </p:nvSpPr>
            <p:spPr bwMode="auto">
              <a:xfrm>
                <a:off x="85364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90" name="Gutter 10"/>
              <p:cNvSpPr>
                <a:spLocks noChangeArrowheads="1"/>
              </p:cNvSpPr>
              <p:nvPr/>
            </p:nvSpPr>
            <p:spPr bwMode="auto">
              <a:xfrm>
                <a:off x="77969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91" name="Gutter 9"/>
              <p:cNvSpPr>
                <a:spLocks noChangeArrowheads="1"/>
              </p:cNvSpPr>
              <p:nvPr/>
            </p:nvSpPr>
            <p:spPr bwMode="auto">
              <a:xfrm>
                <a:off x="70573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92" name="Gutter 8"/>
              <p:cNvSpPr>
                <a:spLocks noChangeArrowheads="1"/>
              </p:cNvSpPr>
              <p:nvPr/>
            </p:nvSpPr>
            <p:spPr bwMode="auto">
              <a:xfrm>
                <a:off x="63178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93" name="Gutter 7"/>
              <p:cNvSpPr>
                <a:spLocks noChangeArrowheads="1"/>
              </p:cNvSpPr>
              <p:nvPr/>
            </p:nvSpPr>
            <p:spPr bwMode="auto">
              <a:xfrm>
                <a:off x="55782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94" name="Gutter 6"/>
              <p:cNvSpPr>
                <a:spLocks noChangeArrowheads="1"/>
              </p:cNvSpPr>
              <p:nvPr/>
            </p:nvSpPr>
            <p:spPr bwMode="auto">
              <a:xfrm>
                <a:off x="48387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95" name="Gutter 5"/>
              <p:cNvSpPr>
                <a:spLocks noChangeArrowheads="1"/>
              </p:cNvSpPr>
              <p:nvPr/>
            </p:nvSpPr>
            <p:spPr bwMode="auto">
              <a:xfrm>
                <a:off x="40991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96" name="Gutter 4"/>
              <p:cNvSpPr>
                <a:spLocks noChangeArrowheads="1"/>
              </p:cNvSpPr>
              <p:nvPr/>
            </p:nvSpPr>
            <p:spPr bwMode="auto">
              <a:xfrm>
                <a:off x="33596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97" name="Gutter 3"/>
              <p:cNvSpPr>
                <a:spLocks noChangeArrowheads="1"/>
              </p:cNvSpPr>
              <p:nvPr/>
            </p:nvSpPr>
            <p:spPr bwMode="auto">
              <a:xfrm>
                <a:off x="26200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98" name="Gutter 2"/>
              <p:cNvSpPr>
                <a:spLocks noChangeArrowheads="1"/>
              </p:cNvSpPr>
              <p:nvPr/>
            </p:nvSpPr>
            <p:spPr bwMode="auto">
              <a:xfrm>
                <a:off x="18805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99" name="Gutter 1"/>
              <p:cNvSpPr>
                <a:spLocks noChangeArrowheads="1"/>
              </p:cNvSpPr>
              <p:nvPr/>
            </p:nvSpPr>
            <p:spPr bwMode="auto">
              <a:xfrm>
                <a:off x="11409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900">
                  <a:latin typeface="+mn-lt"/>
                </a:endParaRPr>
              </a:p>
            </p:txBody>
          </p:sp>
        </p:grpSp>
        <p:grpSp>
          <p:nvGrpSpPr>
            <p:cNvPr id="60" name="Baselines/Anchors"/>
            <p:cNvGrpSpPr>
              <a:grpSpLocks noChangeAspect="1"/>
            </p:cNvGrpSpPr>
            <p:nvPr userDrawn="1"/>
          </p:nvGrpSpPr>
          <p:grpSpPr>
            <a:xfrm>
              <a:off x="0" y="623086"/>
              <a:ext cx="9906000" cy="5532931"/>
              <a:chOff x="0" y="623086"/>
              <a:chExt cx="9906000" cy="5532931"/>
            </a:xfrm>
          </p:grpSpPr>
          <p:sp>
            <p:nvSpPr>
              <p:cNvPr id="69" name="Line 20"/>
              <p:cNvSpPr>
                <a:spLocks noChangeShapeType="1"/>
              </p:cNvSpPr>
              <p:nvPr/>
            </p:nvSpPr>
            <p:spPr bwMode="auto">
              <a:xfrm>
                <a:off x="975" y="615601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70" name="Line 19"/>
              <p:cNvSpPr>
                <a:spLocks noChangeShapeType="1"/>
              </p:cNvSpPr>
              <p:nvPr/>
            </p:nvSpPr>
            <p:spPr bwMode="auto">
              <a:xfrm>
                <a:off x="975" y="586481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71" name="Line 18"/>
              <p:cNvSpPr>
                <a:spLocks noChangeShapeType="1"/>
              </p:cNvSpPr>
              <p:nvPr/>
            </p:nvSpPr>
            <p:spPr bwMode="auto">
              <a:xfrm>
                <a:off x="975" y="557360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72" name="Line 17"/>
              <p:cNvSpPr>
                <a:spLocks noChangeShapeType="1"/>
              </p:cNvSpPr>
              <p:nvPr/>
            </p:nvSpPr>
            <p:spPr bwMode="auto">
              <a:xfrm>
                <a:off x="975" y="528239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73" name="Line 16"/>
              <p:cNvSpPr>
                <a:spLocks noChangeShapeType="1"/>
              </p:cNvSpPr>
              <p:nvPr/>
            </p:nvSpPr>
            <p:spPr bwMode="auto">
              <a:xfrm>
                <a:off x="975" y="499119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74" name="Line 15"/>
              <p:cNvSpPr>
                <a:spLocks noChangeShapeType="1"/>
              </p:cNvSpPr>
              <p:nvPr/>
            </p:nvSpPr>
            <p:spPr bwMode="auto">
              <a:xfrm>
                <a:off x="975" y="469998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75" name="Line 14"/>
              <p:cNvSpPr>
                <a:spLocks noChangeShapeType="1"/>
              </p:cNvSpPr>
              <p:nvPr/>
            </p:nvSpPr>
            <p:spPr bwMode="auto">
              <a:xfrm>
                <a:off x="975" y="440877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76" name="Line 13"/>
              <p:cNvSpPr>
                <a:spLocks noChangeShapeType="1"/>
              </p:cNvSpPr>
              <p:nvPr/>
            </p:nvSpPr>
            <p:spPr bwMode="auto">
              <a:xfrm>
                <a:off x="975" y="411757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77" name="Line 12"/>
              <p:cNvSpPr>
                <a:spLocks noChangeShapeType="1"/>
              </p:cNvSpPr>
              <p:nvPr/>
            </p:nvSpPr>
            <p:spPr bwMode="auto">
              <a:xfrm>
                <a:off x="975" y="382636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78" name="Line 11"/>
              <p:cNvSpPr>
                <a:spLocks noChangeShapeType="1"/>
              </p:cNvSpPr>
              <p:nvPr/>
            </p:nvSpPr>
            <p:spPr bwMode="auto">
              <a:xfrm>
                <a:off x="975" y="3535156"/>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79" name="Line 10"/>
              <p:cNvSpPr>
                <a:spLocks noChangeShapeType="1"/>
              </p:cNvSpPr>
              <p:nvPr/>
            </p:nvSpPr>
            <p:spPr bwMode="auto">
              <a:xfrm>
                <a:off x="975" y="3243949"/>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80" name="Line 9"/>
              <p:cNvSpPr>
                <a:spLocks noChangeShapeType="1"/>
              </p:cNvSpPr>
              <p:nvPr/>
            </p:nvSpPr>
            <p:spPr bwMode="auto">
              <a:xfrm>
                <a:off x="975" y="295274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81" name="Line 8"/>
              <p:cNvSpPr>
                <a:spLocks noChangeShapeType="1"/>
              </p:cNvSpPr>
              <p:nvPr/>
            </p:nvSpPr>
            <p:spPr bwMode="auto">
              <a:xfrm>
                <a:off x="975" y="266153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82" name="Line 7"/>
              <p:cNvSpPr>
                <a:spLocks noChangeShapeType="1"/>
              </p:cNvSpPr>
              <p:nvPr/>
            </p:nvSpPr>
            <p:spPr bwMode="auto">
              <a:xfrm>
                <a:off x="975" y="237032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83" name="Line 6"/>
              <p:cNvSpPr>
                <a:spLocks noChangeShapeType="1"/>
              </p:cNvSpPr>
              <p:nvPr/>
            </p:nvSpPr>
            <p:spPr bwMode="auto">
              <a:xfrm>
                <a:off x="975" y="207912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84" name="Line 5"/>
              <p:cNvSpPr>
                <a:spLocks noChangeShapeType="1"/>
              </p:cNvSpPr>
              <p:nvPr/>
            </p:nvSpPr>
            <p:spPr bwMode="auto">
              <a:xfrm>
                <a:off x="975" y="178791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85" name="Line 4"/>
              <p:cNvSpPr>
                <a:spLocks noChangeShapeType="1"/>
              </p:cNvSpPr>
              <p:nvPr/>
            </p:nvSpPr>
            <p:spPr bwMode="auto">
              <a:xfrm>
                <a:off x="975" y="149670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86" name="Line 3"/>
              <p:cNvSpPr>
                <a:spLocks noChangeShapeType="1"/>
              </p:cNvSpPr>
              <p:nvPr/>
            </p:nvSpPr>
            <p:spPr bwMode="auto">
              <a:xfrm>
                <a:off x="975" y="120550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87" name="Line 2"/>
              <p:cNvSpPr>
                <a:spLocks noChangeShapeType="1"/>
              </p:cNvSpPr>
              <p:nvPr/>
            </p:nvSpPr>
            <p:spPr bwMode="auto">
              <a:xfrm>
                <a:off x="975" y="91429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88" name="Line 1"/>
              <p:cNvSpPr>
                <a:spLocks noChangeShapeType="1"/>
              </p:cNvSpPr>
              <p:nvPr/>
            </p:nvSpPr>
            <p:spPr bwMode="auto">
              <a:xfrm>
                <a:off x="0" y="623086"/>
                <a:ext cx="99060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latin typeface="+mn-lt"/>
                </a:endParaRPr>
              </a:p>
            </p:txBody>
          </p:sp>
        </p:grpSp>
        <p:grpSp>
          <p:nvGrpSpPr>
            <p:cNvPr id="61" name="Five column measure"/>
            <p:cNvGrpSpPr/>
            <p:nvPr userDrawn="1"/>
          </p:nvGrpSpPr>
          <p:grpSpPr>
            <a:xfrm>
              <a:off x="629400" y="5977077"/>
              <a:ext cx="8647200" cy="66674"/>
              <a:chOff x="629400" y="5977077"/>
              <a:chExt cx="8647200" cy="66674"/>
            </a:xfrm>
          </p:grpSpPr>
          <p:sp>
            <p:nvSpPr>
              <p:cNvPr id="64" name="Column 5"/>
              <p:cNvSpPr>
                <a:spLocks/>
              </p:cNvSpPr>
              <p:nvPr/>
            </p:nvSpPr>
            <p:spPr bwMode="auto">
              <a:xfrm>
                <a:off x="77466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65" name="Column 4"/>
              <p:cNvSpPr>
                <a:spLocks/>
              </p:cNvSpPr>
              <p:nvPr/>
            </p:nvSpPr>
            <p:spPr bwMode="auto">
              <a:xfrm>
                <a:off x="59673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66" name="Column 3"/>
              <p:cNvSpPr>
                <a:spLocks/>
              </p:cNvSpPr>
              <p:nvPr/>
            </p:nvSpPr>
            <p:spPr bwMode="auto">
              <a:xfrm>
                <a:off x="4188000" y="5977077"/>
                <a:ext cx="1530000" cy="66674"/>
              </a:xfrm>
              <a:custGeom>
                <a:avLst/>
                <a:gdLst>
                  <a:gd name="T0" fmla="*/ 0 w 1102"/>
                  <a:gd name="T1" fmla="*/ 0 h 42"/>
                  <a:gd name="T2" fmla="*/ 0 w 1102"/>
                  <a:gd name="T3" fmla="*/ 42 h 42"/>
                  <a:gd name="T4" fmla="*/ 1102 w 1102"/>
                  <a:gd name="T5" fmla="*/ 42 h 42"/>
                  <a:gd name="T6" fmla="*/ 1102 w 1102"/>
                  <a:gd name="T7" fmla="*/ 0 h 42"/>
                  <a:gd name="T8" fmla="*/ 0 w 1102"/>
                  <a:gd name="T9" fmla="*/ 0 h 42"/>
                  <a:gd name="T10" fmla="*/ 0 w 1102"/>
                  <a:gd name="T11" fmla="*/ 0 h 42"/>
                </a:gdLst>
                <a:ahLst/>
                <a:cxnLst>
                  <a:cxn ang="0">
                    <a:pos x="T0" y="T1"/>
                  </a:cxn>
                  <a:cxn ang="0">
                    <a:pos x="T2" y="T3"/>
                  </a:cxn>
                  <a:cxn ang="0">
                    <a:pos x="T4" y="T5"/>
                  </a:cxn>
                  <a:cxn ang="0">
                    <a:pos x="T6" y="T7"/>
                  </a:cxn>
                  <a:cxn ang="0">
                    <a:pos x="T8" y="T9"/>
                  </a:cxn>
                  <a:cxn ang="0">
                    <a:pos x="T10" y="T11"/>
                  </a:cxn>
                </a:cxnLst>
                <a:rect l="0" t="0" r="r" b="b"/>
                <a:pathLst>
                  <a:path w="1102" h="42">
                    <a:moveTo>
                      <a:pt x="0" y="0"/>
                    </a:moveTo>
                    <a:lnTo>
                      <a:pt x="0" y="42"/>
                    </a:lnTo>
                    <a:lnTo>
                      <a:pt x="1102" y="42"/>
                    </a:lnTo>
                    <a:lnTo>
                      <a:pt x="1102"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67" name="Column 2"/>
              <p:cNvSpPr>
                <a:spLocks/>
              </p:cNvSpPr>
              <p:nvPr/>
            </p:nvSpPr>
            <p:spPr bwMode="auto">
              <a:xfrm>
                <a:off x="2408700" y="5977077"/>
                <a:ext cx="1530000" cy="66674"/>
              </a:xfrm>
              <a:custGeom>
                <a:avLst/>
                <a:gdLst>
                  <a:gd name="T0" fmla="*/ 0 w 1103"/>
                  <a:gd name="T1" fmla="*/ 0 h 42"/>
                  <a:gd name="T2" fmla="*/ 1103 w 1103"/>
                  <a:gd name="T3" fmla="*/ 0 h 42"/>
                  <a:gd name="T4" fmla="*/ 1103 w 1103"/>
                  <a:gd name="T5" fmla="*/ 42 h 42"/>
                  <a:gd name="T6" fmla="*/ 0 w 1103"/>
                  <a:gd name="T7" fmla="*/ 42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1103" y="0"/>
                    </a:lnTo>
                    <a:lnTo>
                      <a:pt x="1103" y="42"/>
                    </a:lnTo>
                    <a:lnTo>
                      <a:pt x="0" y="42"/>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900">
                  <a:latin typeface="+mn-lt"/>
                </a:endParaRPr>
              </a:p>
            </p:txBody>
          </p:sp>
          <p:sp>
            <p:nvSpPr>
              <p:cNvPr id="68" name="Column 1"/>
              <p:cNvSpPr>
                <a:spLocks/>
              </p:cNvSpPr>
              <p:nvPr/>
            </p:nvSpPr>
            <p:spPr bwMode="auto">
              <a:xfrm>
                <a:off x="629400" y="5977077"/>
                <a:ext cx="1530000" cy="66674"/>
              </a:xfrm>
              <a:custGeom>
                <a:avLst/>
                <a:gdLst>
                  <a:gd name="T0" fmla="*/ 0 w 1103"/>
                  <a:gd name="T1" fmla="*/ 0 h 42"/>
                  <a:gd name="T2" fmla="*/ 0 w 1103"/>
                  <a:gd name="T3" fmla="*/ 42 h 42"/>
                  <a:gd name="T4" fmla="*/ 1103 w 1103"/>
                  <a:gd name="T5" fmla="*/ 42 h 42"/>
                  <a:gd name="T6" fmla="*/ 1103 w 1103"/>
                  <a:gd name="T7" fmla="*/ 0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0" y="42"/>
                    </a:lnTo>
                    <a:lnTo>
                      <a:pt x="1103" y="42"/>
                    </a:lnTo>
                    <a:lnTo>
                      <a:pt x="1103"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900">
                  <a:latin typeface="+mn-lt"/>
                </a:endParaRPr>
              </a:p>
            </p:txBody>
          </p:sp>
        </p:grpSp>
        <p:sp>
          <p:nvSpPr>
            <p:cNvPr id="62" name="Live space"/>
            <p:cNvSpPr>
              <a:spLocks/>
            </p:cNvSpPr>
            <p:nvPr userDrawn="1"/>
          </p:nvSpPr>
          <p:spPr>
            <a:xfrm>
              <a:off x="629400" y="2079120"/>
              <a:ext cx="8647200" cy="4078877"/>
            </a:xfrm>
            <a:prstGeom prst="rect">
              <a:avLst/>
            </a:pr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schemeClr val="tx1"/>
                </a:solidFill>
                <a:latin typeface="+mn-lt"/>
              </a:endParaRPr>
            </a:p>
          </p:txBody>
        </p:sp>
        <p:sp>
          <p:nvSpPr>
            <p:cNvPr id="63" name="Footnote example"/>
            <p:cNvSpPr txBox="1">
              <a:spLocks noChangeAspect="1"/>
            </p:cNvSpPr>
            <p:nvPr userDrawn="1"/>
          </p:nvSpPr>
          <p:spPr>
            <a:xfrm>
              <a:off x="629398" y="6249074"/>
              <a:ext cx="7283401" cy="311624"/>
            </a:xfrm>
            <a:prstGeom prst="rect">
              <a:avLst/>
            </a:prstGeom>
            <a:noFill/>
          </p:spPr>
          <p:txBody>
            <a:bodyPr wrap="square" lIns="0" tIns="0" rIns="0" bIns="0" rtlCol="0" anchor="b">
              <a:spAutoFit/>
            </a:bodyPr>
            <a:lstStyle/>
            <a:p>
              <a:pPr>
                <a:lnSpc>
                  <a:spcPct val="90000"/>
                </a:lnSpc>
              </a:pPr>
              <a:r>
                <a:rPr lang="en-US" sz="750">
                  <a:solidFill>
                    <a:schemeClr val="bg1">
                      <a:lumMod val="50000"/>
                    </a:schemeClr>
                  </a:solidFill>
                  <a:latin typeface="+mn-lt"/>
                </a:rPr>
                <a:t>1. xxxx  2. xxxx  3. List footnotes in numerical order. Footnote numbers are not bracketed. Use 10pt font</a:t>
              </a:r>
            </a:p>
            <a:p>
              <a:pPr>
                <a:lnSpc>
                  <a:spcPct val="90000"/>
                </a:lnSpc>
              </a:pPr>
              <a:r>
                <a:rPr lang="en-US" sz="750">
                  <a:solidFill>
                    <a:schemeClr val="bg1">
                      <a:lumMod val="50000"/>
                    </a:schemeClr>
                  </a:solidFill>
                  <a:latin typeface="+mn-lt"/>
                </a:rPr>
                <a:t>Note: Do not put a period at the end of the note or the source</a:t>
              </a:r>
            </a:p>
            <a:p>
              <a:pPr>
                <a:lnSpc>
                  <a:spcPct val="90000"/>
                </a:lnSpc>
              </a:pPr>
              <a:r>
                <a:rPr lang="en-US" sz="750">
                  <a:solidFill>
                    <a:schemeClr val="bg1">
                      <a:lumMod val="50000"/>
                    </a:schemeClr>
                  </a:solidFill>
                  <a:latin typeface="+mn-lt"/>
                </a:rPr>
                <a:t>Source: Include a source for every chart that you use. Separate sources with a semicolon; BCG-related sources go at the end</a:t>
              </a:r>
            </a:p>
          </p:txBody>
        </p:sp>
      </p:grpSp>
      <p:sp>
        <p:nvSpPr>
          <p:cNvPr id="10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Tree>
    <p:extLst>
      <p:ext uri="{BB962C8B-B14F-4D97-AF65-F5344CB8AC3E}">
        <p14:creationId xmlns:p14="http://schemas.microsoft.com/office/powerpoint/2010/main" val="1095481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3" name="Object 2" hidden="1"/>
                      <p:cNvPicPr/>
                      <p:nvPr/>
                    </p:nvPicPr>
                    <p:blipFill>
                      <a:blip r:embed="rId8"/>
                      <a:stretch>
                        <a:fillRect/>
                      </a:stretch>
                    </p:blipFill>
                    <p:spPr>
                      <a:xfrm>
                        <a:off x="1589" y="1592"/>
                        <a:ext cx="1587" cy="1587"/>
                      </a:xfrm>
                      <a:prstGeom prst="rect">
                        <a:avLst/>
                      </a:prstGeom>
                    </p:spPr>
                  </p:pic>
                </p:oleObj>
              </mc:Fallback>
            </mc:AlternateContent>
          </a:graphicData>
        </a:graphic>
      </p:graphicFrame>
      <p:sp>
        <p:nvSpPr>
          <p:cNvPr id="8"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sp>
        <p:nvSpPr>
          <p:cNvPr id="10" name="Rectangle 9"/>
          <p:cNvSpPr/>
          <p:nvPr userDrawn="1">
            <p:custDataLst>
              <p:tags r:id="rId3"/>
            </p:custDataLst>
          </p:nvPr>
        </p:nvSpPr>
        <p:spPr>
          <a:xfrm>
            <a:off x="2176157" y="4552781"/>
            <a:ext cx="1072247" cy="872423"/>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500">
              <a:solidFill>
                <a:srgbClr val="FFFFFF">
                  <a:lumMod val="100000"/>
                </a:srgbClr>
              </a:solidFill>
              <a:latin typeface="+mn-lt"/>
              <a:sym typeface="+mn-lt"/>
            </a:endParaRPr>
          </a:p>
        </p:txBody>
      </p:sp>
      <p:sp>
        <p:nvSpPr>
          <p:cNvPr id="11" name="Rectangle 10"/>
          <p:cNvSpPr/>
          <p:nvPr userDrawn="1">
            <p:custDataLst>
              <p:tags r:id="rId4"/>
            </p:custDataLst>
          </p:nvPr>
        </p:nvSpPr>
        <p:spPr>
          <a:xfrm>
            <a:off x="3424807" y="4552778"/>
            <a:ext cx="1617231" cy="1312672"/>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135000" rIns="0" bIns="0" numCol="1" spcCol="0" rtlCol="0" fromWordArt="0" anchor="t" anchorCtr="0" forceAA="0" compatLnSpc="1">
            <a:prstTxWarp prst="textNoShape">
              <a:avLst/>
            </a:prstTxWarp>
            <a:noAutofit/>
          </a:bodyPr>
          <a:lstStyle/>
          <a:p>
            <a:pPr algn="ctr">
              <a:spcBef>
                <a:spcPct val="0"/>
              </a:spcBef>
              <a:spcAft>
                <a:spcPct val="0"/>
              </a:spcAft>
            </a:pPr>
            <a:endParaRPr lang="en-US" sz="1500">
              <a:solidFill>
                <a:srgbClr val="FFFFFF">
                  <a:lumMod val="100000"/>
                </a:srgbClr>
              </a:solidFill>
              <a:latin typeface="+mn-lt"/>
              <a:sym typeface="+mn-lt"/>
            </a:endParaRPr>
          </a:p>
        </p:txBody>
      </p:sp>
      <p:sp>
        <p:nvSpPr>
          <p:cNvPr id="12" name="Rectangle 11"/>
          <p:cNvSpPr/>
          <p:nvPr userDrawn="1">
            <p:custDataLst>
              <p:tags r:id="rId5"/>
            </p:custDataLst>
          </p:nvPr>
        </p:nvSpPr>
        <p:spPr>
          <a:xfrm>
            <a:off x="775386" y="914402"/>
            <a:ext cx="4266652" cy="3494377"/>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70000" rIns="0" bIns="0" numCol="1" spcCol="0" rtlCol="0" fromWordArt="0" anchor="t" anchorCtr="0" forceAA="0" compatLnSpc="1">
            <a:prstTxWarp prst="textNoShape">
              <a:avLst/>
            </a:prstTxWarp>
            <a:noAutofit/>
          </a:bodyPr>
          <a:lstStyle/>
          <a:p>
            <a:pPr algn="ctr">
              <a:lnSpc>
                <a:spcPct val="95000"/>
              </a:lnSpc>
            </a:pPr>
            <a:r>
              <a:rPr lang="en-US" sz="3300">
                <a:solidFill>
                  <a:srgbClr val="FFFFFF">
                    <a:lumMod val="100000"/>
                  </a:srgbClr>
                </a:solidFill>
                <a:latin typeface="+mn-lt"/>
                <a:sym typeface="+mn-lt"/>
              </a:rPr>
              <a:t>Agenda</a:t>
            </a:r>
          </a:p>
        </p:txBody>
      </p:sp>
      <p:sp>
        <p:nvSpPr>
          <p:cNvPr id="13"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14134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8"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sp>
        <p:nvSpPr>
          <p:cNvPr id="10" name="Rectangle 9"/>
          <p:cNvSpPr/>
          <p:nvPr userDrawn="1">
            <p:custDataLst>
              <p:tags r:id="rId3"/>
            </p:custDataLst>
          </p:nvPr>
        </p:nvSpPr>
        <p:spPr>
          <a:xfrm>
            <a:off x="1089971" y="2668041"/>
            <a:ext cx="10012800" cy="3201026"/>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5740" tIns="205740" rIns="205740" bIns="102870" numCol="1" spcCol="0" rtlCol="0" fromWordArt="0" anchor="b" anchorCtr="0" forceAA="0" compatLnSpc="1">
            <a:prstTxWarp prst="textNoShape">
              <a:avLst/>
            </a:prstTxWarp>
            <a:noAutofit/>
          </a:bodyPr>
          <a:lstStyle/>
          <a:p>
            <a:pPr>
              <a:lnSpc>
                <a:spcPts val="4500"/>
              </a:lnSpc>
            </a:pPr>
            <a:endParaRPr lang="en-US" sz="3300">
              <a:solidFill>
                <a:srgbClr val="FFFFFF">
                  <a:lumMod val="100000"/>
                </a:srgbClr>
              </a:solidFill>
              <a:latin typeface="+mn-lt"/>
              <a:sym typeface="+mn-lt"/>
            </a:endParaRPr>
          </a:p>
        </p:txBody>
      </p:sp>
      <p:sp>
        <p:nvSpPr>
          <p:cNvPr id="11" name="Rectangle 10"/>
          <p:cNvSpPr/>
          <p:nvPr userDrawn="1">
            <p:custDataLst>
              <p:tags r:id="rId4"/>
            </p:custDataLst>
          </p:nvPr>
        </p:nvSpPr>
        <p:spPr>
          <a:xfrm>
            <a:off x="1089971" y="1457802"/>
            <a:ext cx="1128807" cy="918000"/>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500">
              <a:solidFill>
                <a:srgbClr val="FFFFFF">
                  <a:lumMod val="100000"/>
                </a:srgbClr>
              </a:solidFill>
              <a:latin typeface="+mn-lt"/>
              <a:sym typeface="+mn-lt"/>
            </a:endParaRPr>
          </a:p>
        </p:txBody>
      </p:sp>
      <p:sp>
        <p:nvSpPr>
          <p:cNvPr id="12"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20412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8"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cxnSp>
        <p:nvCxnSpPr>
          <p:cNvPr id="10" name="Straight Connector 9"/>
          <p:cNvCxnSpPr/>
          <p:nvPr userDrawn="1">
            <p:custDataLst>
              <p:tags r:id="rId3"/>
            </p:custDataLst>
          </p:nvPr>
        </p:nvCxnSpPr>
        <p:spPr>
          <a:xfrm>
            <a:off x="773724" y="1206001"/>
            <a:ext cx="11418277" cy="0"/>
          </a:xfrm>
          <a:prstGeom prst="line">
            <a:avLst/>
          </a:prstGeom>
          <a:noFill/>
          <a:ln w="9525" cap="rnd" cmpd="sng" algn="ctr">
            <a:solidFill>
              <a:srgbClr val="FFFFFF"/>
            </a:solidFill>
            <a:prstDash val="solid"/>
            <a:round/>
          </a:ln>
          <a:effectLst/>
        </p:spPr>
        <p:style>
          <a:lnRef idx="1">
            <a:schemeClr val="accent1"/>
          </a:lnRef>
          <a:fillRef idx="0">
            <a:schemeClr val="accent1"/>
          </a:fillRef>
          <a:effectRef idx="0">
            <a:schemeClr val="accent1"/>
          </a:effectRef>
          <a:fontRef idx="minor">
            <a:schemeClr val="tx1"/>
          </a:fontRef>
        </p:style>
      </p:cxnSp>
      <p:sp>
        <p:nvSpPr>
          <p:cNvPr id="11" name="Rectangle 10"/>
          <p:cNvSpPr/>
          <p:nvPr userDrawn="1">
            <p:custDataLst>
              <p:tags r:id="rId4"/>
            </p:custDataLst>
          </p:nvPr>
        </p:nvSpPr>
        <p:spPr>
          <a:xfrm>
            <a:off x="773723" y="622800"/>
            <a:ext cx="8849228" cy="47089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spcBef>
                <a:spcPct val="0"/>
              </a:spcBef>
            </a:pPr>
            <a:r>
              <a:rPr lang="en-US" sz="2100">
                <a:solidFill>
                  <a:schemeClr val="bg1">
                    <a:lumMod val="100000"/>
                  </a:schemeClr>
                </a:solidFill>
                <a:latin typeface="+mn-lt"/>
                <a:sym typeface="+mn-lt"/>
              </a:rPr>
              <a:t>Agenda</a:t>
            </a:r>
          </a:p>
        </p:txBody>
      </p:sp>
      <p:sp>
        <p:nvSpPr>
          <p:cNvPr id="12"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8284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0" y="6580588"/>
            <a:ext cx="790001" cy="180000"/>
          </a:xfrm>
          <a:prstGeom prst="rect">
            <a:avLst/>
          </a:prstGeom>
        </p:spPr>
        <p:txBody>
          <a:bodyPr/>
          <a:lstStyle>
            <a:lvl1pPr>
              <a:defRPr>
                <a:solidFill>
                  <a:schemeClr val="tx1"/>
                </a:solidFill>
              </a:defRPr>
            </a:lvl1pPr>
          </a:lstStyle>
          <a:p>
            <a:fld id="{BFB0297E-B8E3-A341-9D98-6F13D4BE0A91}" type="datetime1">
              <a:rPr lang="en-US" smtClean="0"/>
              <a:t>2/9/2026</a:t>
            </a:fld>
            <a:endParaRPr lang="en-GB"/>
          </a:p>
        </p:txBody>
      </p:sp>
      <p:sp>
        <p:nvSpPr>
          <p:cNvPr id="8" name="Footer Placeholder 7"/>
          <p:cNvSpPr>
            <a:spLocks noGrp="1"/>
          </p:cNvSpPr>
          <p:nvPr>
            <p:ph type="ftr" sz="quarter" idx="31"/>
          </p:nvPr>
        </p:nvSpPr>
        <p:spPr bwMode="gray">
          <a:xfrm>
            <a:off x="1392992" y="6580588"/>
            <a:ext cx="2264608" cy="180000"/>
          </a:xfrm>
          <a:prstGeom prst="rect">
            <a:avLst/>
          </a:prstGeom>
        </p:spPr>
        <p:txBody>
          <a:bodyPr/>
          <a:lstStyle>
            <a:lvl1pPr>
              <a:defRPr>
                <a:solidFill>
                  <a:schemeClr val="tx1"/>
                </a:solidFill>
              </a:defRPr>
            </a:lvl1pPr>
          </a:lstStyle>
          <a:p>
            <a:endParaRPr lang="en-GB" dirty="0"/>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1018998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2"/>
                        <a:ext cx="1587" cy="1587"/>
                      </a:xfrm>
                      <a:prstGeom prst="rect">
                        <a:avLst/>
                      </a:prstGeom>
                    </p:spPr>
                  </p:pic>
                </p:oleObj>
              </mc:Fallback>
            </mc:AlternateContent>
          </a:graphicData>
        </a:graphic>
      </p:graphicFrame>
      <p:pic>
        <p:nvPicPr>
          <p:cNvPr id="62" name="Shadow"/>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21856" y="0"/>
            <a:ext cx="513171" cy="6858000"/>
          </a:xfrm>
          <a:prstGeom prst="rect">
            <a:avLst/>
          </a:prstGeom>
        </p:spPr>
      </p:pic>
      <p:sp>
        <p:nvSpPr>
          <p:cNvPr id="66" name="PanelGray"/>
          <p:cNvSpPr/>
          <p:nvPr userDrawn="1"/>
        </p:nvSpPr>
        <p:spPr bwMode="white">
          <a:xfrm>
            <a:off x="4136371" y="-1309"/>
            <a:ext cx="8055631"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endParaRPr lang="en-US" sz="900">
              <a:solidFill>
                <a:schemeClr val="bg1"/>
              </a:solidFill>
              <a:latin typeface="+mn-lt"/>
              <a:sym typeface="Trebuchet MS" panose="020B0603020202020204" pitchFamily="34" charset="0"/>
            </a:endParaRP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
        <p:nvSpPr>
          <p:cNvPr id="3" name="TextBox 2"/>
          <p:cNvSpPr txBox="1"/>
          <p:nvPr userDrawn="1"/>
        </p:nvSpPr>
        <p:spPr>
          <a:xfrm>
            <a:off x="775385" y="2682000"/>
            <a:ext cx="3043939" cy="1497600"/>
          </a:xfrm>
          <a:prstGeom prst="rect">
            <a:avLst/>
          </a:prstGeom>
          <a:noFill/>
          <a:ln cap="rnd">
            <a:noFill/>
            <a:prstDash val="solid"/>
          </a:ln>
        </p:spPr>
        <p:txBody>
          <a:bodyPr wrap="square" lIns="0" tIns="0" rIns="0" bIns="0" rtlCol="0" anchor="ctr" anchorCtr="0">
            <a:noAutofit/>
          </a:bodyPr>
          <a:lstStyle/>
          <a:p>
            <a:pPr algn="l">
              <a:lnSpc>
                <a:spcPct val="90000"/>
              </a:lnSpc>
              <a:spcAft>
                <a:spcPts val="450"/>
              </a:spcAft>
            </a:pPr>
            <a:r>
              <a:rPr lang="en-US" sz="2100">
                <a:solidFill>
                  <a:schemeClr val="bg1"/>
                </a:solidFill>
              </a:rPr>
              <a:t>Agenda</a:t>
            </a:r>
          </a:p>
        </p:txBody>
      </p:sp>
      <p:sp>
        <p:nvSpPr>
          <p:cNvPr id="9"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95263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 name="Object 1" hidden="1"/>
                      <p:cNvPicPr/>
                      <p:nvPr/>
                    </p:nvPicPr>
                    <p:blipFill>
                      <a:blip r:embed="rId8"/>
                      <a:stretch>
                        <a:fillRect/>
                      </a:stretch>
                    </p:blipFill>
                    <p:spPr>
                      <a:xfrm>
                        <a:off x="1589" y="1592"/>
                        <a:ext cx="1587" cy="1587"/>
                      </a:xfrm>
                      <a:prstGeom prst="rect">
                        <a:avLst/>
                      </a:prstGeom>
                    </p:spPr>
                  </p:pic>
                </p:oleObj>
              </mc:Fallback>
            </mc:AlternateContent>
          </a:graphicData>
        </a:graphic>
      </p:graphicFrame>
      <p:sp>
        <p:nvSpPr>
          <p:cNvPr id="6"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
        <p:nvSpPr>
          <p:cNvPr id="8" name="Rectangle 7"/>
          <p:cNvSpPr/>
          <p:nvPr userDrawn="1">
            <p:custDataLst>
              <p:tags r:id="rId3"/>
            </p:custDataLst>
          </p:nvPr>
        </p:nvSpPr>
        <p:spPr>
          <a:xfrm>
            <a:off x="2176154" y="4552781"/>
            <a:ext cx="1072247" cy="872423"/>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900">
              <a:solidFill>
                <a:schemeClr val="tx1">
                  <a:lumMod val="100000"/>
                </a:schemeClr>
              </a:solidFill>
              <a:latin typeface="+mn-lt"/>
              <a:sym typeface="+mn-lt"/>
            </a:endParaRPr>
          </a:p>
        </p:txBody>
      </p:sp>
      <p:sp>
        <p:nvSpPr>
          <p:cNvPr id="9" name="Rectangle 8"/>
          <p:cNvSpPr/>
          <p:nvPr userDrawn="1">
            <p:custDataLst>
              <p:tags r:id="rId4"/>
            </p:custDataLst>
          </p:nvPr>
        </p:nvSpPr>
        <p:spPr>
          <a:xfrm>
            <a:off x="3424806" y="4552778"/>
            <a:ext cx="1617231" cy="1312672"/>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135000" rIns="0" bIns="0" numCol="1" spcCol="0" rtlCol="0" fromWordArt="0" anchor="t" anchorCtr="0" forceAA="0" compatLnSpc="1">
            <a:prstTxWarp prst="textNoShape">
              <a:avLst/>
            </a:prstTxWarp>
            <a:noAutofit/>
          </a:bodyPr>
          <a:lstStyle/>
          <a:p>
            <a:pPr algn="ctr">
              <a:spcBef>
                <a:spcPct val="0"/>
              </a:spcBef>
              <a:spcAft>
                <a:spcPct val="0"/>
              </a:spcAft>
            </a:pPr>
            <a:endParaRPr lang="en-US" sz="900">
              <a:solidFill>
                <a:schemeClr val="tx1">
                  <a:lumMod val="100000"/>
                </a:schemeClr>
              </a:solidFill>
              <a:latin typeface="+mn-lt"/>
              <a:sym typeface="+mn-lt"/>
            </a:endParaRPr>
          </a:p>
        </p:txBody>
      </p:sp>
      <p:sp>
        <p:nvSpPr>
          <p:cNvPr id="10" name="Rectangle 9"/>
          <p:cNvSpPr/>
          <p:nvPr userDrawn="1">
            <p:custDataLst>
              <p:tags r:id="rId5"/>
            </p:custDataLst>
          </p:nvPr>
        </p:nvSpPr>
        <p:spPr>
          <a:xfrm>
            <a:off x="775383" y="914402"/>
            <a:ext cx="4266652" cy="3494377"/>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70000" rIns="0" bIns="0" numCol="1" spcCol="0" rtlCol="0" fromWordArt="0" anchor="t" anchorCtr="0" forceAA="0" compatLnSpc="1">
            <a:prstTxWarp prst="textNoShape">
              <a:avLst/>
            </a:prstTxWarp>
            <a:noAutofit/>
          </a:bodyPr>
          <a:lstStyle/>
          <a:p>
            <a:pPr algn="ctr">
              <a:lnSpc>
                <a:spcPct val="95000"/>
              </a:lnSpc>
            </a:pPr>
            <a:r>
              <a:rPr lang="en-US" sz="3300">
                <a:solidFill>
                  <a:schemeClr val="accent4">
                    <a:lumMod val="100000"/>
                  </a:schemeClr>
                </a:solidFill>
                <a:latin typeface="+mn-lt"/>
                <a:sym typeface="+mn-lt"/>
              </a:rPr>
              <a:t>Agenda</a:t>
            </a:r>
          </a:p>
        </p:txBody>
      </p:sp>
    </p:spTree>
    <p:extLst>
      <p:ext uri="{BB962C8B-B14F-4D97-AF65-F5344CB8AC3E}">
        <p14:creationId xmlns:p14="http://schemas.microsoft.com/office/powerpoint/2010/main" val="1273693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6"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
        <p:nvSpPr>
          <p:cNvPr id="8" name="Rectangle 7"/>
          <p:cNvSpPr/>
          <p:nvPr userDrawn="1">
            <p:custDataLst>
              <p:tags r:id="rId3"/>
            </p:custDataLst>
          </p:nvPr>
        </p:nvSpPr>
        <p:spPr>
          <a:xfrm>
            <a:off x="1089967" y="2668041"/>
            <a:ext cx="10012800" cy="3201026"/>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5740" tIns="205740" rIns="205740" bIns="102870" numCol="1" spcCol="0" rtlCol="0" fromWordArt="0" anchor="b" anchorCtr="0" forceAA="0" compatLnSpc="1">
            <a:prstTxWarp prst="textNoShape">
              <a:avLst/>
            </a:prstTxWarp>
            <a:noAutofit/>
          </a:bodyPr>
          <a:lstStyle/>
          <a:p>
            <a:pPr>
              <a:lnSpc>
                <a:spcPts val="4500"/>
              </a:lnSpc>
            </a:pPr>
            <a:endParaRPr lang="en-US" sz="3300">
              <a:solidFill>
                <a:schemeClr val="accent4">
                  <a:lumMod val="100000"/>
                </a:schemeClr>
              </a:solidFill>
              <a:latin typeface="+mn-lt"/>
              <a:sym typeface="+mn-lt"/>
            </a:endParaRPr>
          </a:p>
        </p:txBody>
      </p:sp>
      <p:sp>
        <p:nvSpPr>
          <p:cNvPr id="9" name="Rectangle 8"/>
          <p:cNvSpPr/>
          <p:nvPr userDrawn="1">
            <p:custDataLst>
              <p:tags r:id="rId4"/>
            </p:custDataLst>
          </p:nvPr>
        </p:nvSpPr>
        <p:spPr>
          <a:xfrm>
            <a:off x="1089967" y="1457802"/>
            <a:ext cx="1128807" cy="918000"/>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900">
              <a:solidFill>
                <a:schemeClr val="tx1">
                  <a:lumMod val="100000"/>
                </a:schemeClr>
              </a:solidFill>
              <a:latin typeface="+mn-lt"/>
              <a:sym typeface="+mn-lt"/>
            </a:endParaRPr>
          </a:p>
        </p:txBody>
      </p:sp>
    </p:spTree>
    <p:extLst>
      <p:ext uri="{BB962C8B-B14F-4D97-AF65-F5344CB8AC3E}">
        <p14:creationId xmlns:p14="http://schemas.microsoft.com/office/powerpoint/2010/main" val="801808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6"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cxnSp>
        <p:nvCxnSpPr>
          <p:cNvPr id="8" name="Straight Connector 7"/>
          <p:cNvCxnSpPr/>
          <p:nvPr userDrawn="1">
            <p:custDataLst>
              <p:tags r:id="rId3"/>
            </p:custDataLst>
          </p:nvPr>
        </p:nvCxnSpPr>
        <p:spPr>
          <a:xfrm>
            <a:off x="773724" y="1205999"/>
            <a:ext cx="11418277" cy="0"/>
          </a:xfrm>
          <a:prstGeom prst="line">
            <a:avLst/>
          </a:prstGeom>
          <a:noFill/>
          <a:ln w="9525" cap="rnd" cmpd="sng" algn="ctr">
            <a:solidFill>
              <a:schemeClr val="accent4"/>
            </a:solidFill>
            <a:prstDash val="solid"/>
            <a:round/>
          </a:ln>
          <a:effectLst/>
        </p:spPr>
        <p:style>
          <a:lnRef idx="1">
            <a:schemeClr val="accent1"/>
          </a:lnRef>
          <a:fillRef idx="0">
            <a:schemeClr val="accent1"/>
          </a:fillRef>
          <a:effectRef idx="0">
            <a:schemeClr val="accent1"/>
          </a:effectRef>
          <a:fontRef idx="minor">
            <a:schemeClr val="tx1"/>
          </a:fontRef>
        </p:style>
      </p:cxnSp>
      <p:sp>
        <p:nvSpPr>
          <p:cNvPr id="9" name="Rectangle 8"/>
          <p:cNvSpPr/>
          <p:nvPr userDrawn="1">
            <p:custDataLst>
              <p:tags r:id="rId4"/>
            </p:custDataLst>
          </p:nvPr>
        </p:nvSpPr>
        <p:spPr>
          <a:xfrm>
            <a:off x="773723" y="622799"/>
            <a:ext cx="8849228" cy="47089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spcBef>
                <a:spcPct val="0"/>
              </a:spcBef>
            </a:pPr>
            <a:r>
              <a:rPr lang="en-US" sz="1800">
                <a:solidFill>
                  <a:schemeClr val="accent4">
                    <a:lumMod val="100000"/>
                  </a:schemeClr>
                </a:solidFill>
                <a:latin typeface="+mn-lt"/>
                <a:sym typeface="+mn-lt"/>
              </a:rPr>
              <a:t>Agenda</a:t>
            </a:r>
          </a:p>
        </p:txBody>
      </p:sp>
    </p:spTree>
    <p:extLst>
      <p:ext uri="{BB962C8B-B14F-4D97-AF65-F5344CB8AC3E}">
        <p14:creationId xmlns:p14="http://schemas.microsoft.com/office/powerpoint/2010/main" val="3471036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2"/>
                        <a:ext cx="1587" cy="1587"/>
                      </a:xfrm>
                      <a:prstGeom prst="rect">
                        <a:avLst/>
                      </a:prstGeom>
                    </p:spPr>
                  </p:pic>
                </p:oleObj>
              </mc:Fallback>
            </mc:AlternateContent>
          </a:graphicData>
        </a:graphic>
      </p:graphicFrame>
      <p:pic>
        <p:nvPicPr>
          <p:cNvPr id="62" name="Shadow"/>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21856" y="0"/>
            <a:ext cx="513171" cy="6858000"/>
          </a:xfrm>
          <a:prstGeom prst="rect">
            <a:avLst/>
          </a:prstGeom>
        </p:spPr>
      </p:pic>
      <p:sp>
        <p:nvSpPr>
          <p:cNvPr id="65" name="PanelWhite"/>
          <p:cNvSpPr/>
          <p:nvPr userDrawn="1"/>
        </p:nvSpPr>
        <p:spPr bwMode="white">
          <a:xfrm>
            <a:off x="4136371" y="-1309"/>
            <a:ext cx="8055631"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11"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20190207-[Post-2020]-Pitch Pack-vdraft.pptx</a:t>
            </a:r>
          </a:p>
        </p:txBody>
      </p:sp>
      <p:sp>
        <p:nvSpPr>
          <p:cNvPr id="3" name="TextBox 2"/>
          <p:cNvSpPr txBox="1"/>
          <p:nvPr userDrawn="1"/>
        </p:nvSpPr>
        <p:spPr>
          <a:xfrm>
            <a:off x="775385" y="2682000"/>
            <a:ext cx="3043939" cy="1497600"/>
          </a:xfrm>
          <a:prstGeom prst="rect">
            <a:avLst/>
          </a:prstGeom>
          <a:noFill/>
          <a:ln cap="rnd">
            <a:noFill/>
            <a:prstDash val="solid"/>
          </a:ln>
        </p:spPr>
        <p:txBody>
          <a:bodyPr wrap="square" lIns="0" tIns="0" rIns="0" bIns="0" rtlCol="0" anchor="ctr" anchorCtr="0">
            <a:noAutofit/>
          </a:bodyPr>
          <a:lstStyle/>
          <a:p>
            <a:pPr algn="l">
              <a:lnSpc>
                <a:spcPct val="90000"/>
              </a:lnSpc>
              <a:spcAft>
                <a:spcPts val="450"/>
              </a:spcAft>
            </a:pPr>
            <a:r>
              <a:rPr lang="en-US" sz="1800">
                <a:solidFill>
                  <a:schemeClr val="bg1"/>
                </a:solidFill>
              </a:rPr>
              <a:t>Agenda</a:t>
            </a:r>
          </a:p>
        </p:txBody>
      </p:sp>
      <p:sp>
        <p:nvSpPr>
          <p:cNvPr id="9"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35283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63" name="ArrowPanelWhite"/>
          <p:cNvSpPr/>
          <p:nvPr userDrawn="1"/>
        </p:nvSpPr>
        <p:spPr bwMode="ltGray">
          <a:xfrm>
            <a:off x="1" y="0"/>
            <a:ext cx="4132247"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20" name="TextBox 19"/>
          <p:cNvSpPr txBox="1"/>
          <p:nvPr userDrawn="1"/>
        </p:nvSpPr>
        <p:spPr>
          <a:xfrm>
            <a:off x="761450" y="2902126"/>
            <a:ext cx="2738215" cy="1053750"/>
          </a:xfrm>
          <a:prstGeom prst="rect">
            <a:avLst/>
          </a:prstGeom>
          <a:noFill/>
        </p:spPr>
        <p:txBody>
          <a:bodyPr wrap="square" lIns="0" tIns="0" rIns="0" bIns="0" rtlCol="0" anchor="ctr">
            <a:spAutoFit/>
          </a:bodyPr>
          <a:lstStyle/>
          <a:p>
            <a:pPr marL="0" indent="0">
              <a:lnSpc>
                <a:spcPct val="106000"/>
              </a:lnSpc>
              <a:spcAft>
                <a:spcPts val="525"/>
              </a:spcAft>
              <a:buFontTx/>
              <a:buNone/>
            </a:pPr>
            <a:r>
              <a:rPr lang="en-US" sz="3300">
                <a:solidFill>
                  <a:schemeClr val="accent1"/>
                </a:solidFill>
                <a:latin typeface="+mn-lt"/>
                <a:sym typeface="Trebuchet MS" panose="020B0603020202020204" pitchFamily="34" charset="0"/>
              </a:rPr>
              <a:t>Table of contents</a:t>
            </a:r>
          </a:p>
        </p:txBody>
      </p:sp>
      <p:sp>
        <p:nvSpPr>
          <p:cNvPr id="10" name="FooterSimple" hidden="1"/>
          <p:cNvSpPr txBox="1"/>
          <p:nvPr userDrawn="1">
            <p:custDataLst>
              <p:tags r:id="rId2"/>
            </p:custDataLst>
          </p:nvPr>
        </p:nvSpPr>
        <p:spPr>
          <a:xfrm rot="16200000">
            <a:off x="10500711"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20190207-[Post-2020]-Pitch Pack-vdraft.pptx</a:t>
            </a:r>
          </a:p>
        </p:txBody>
      </p:sp>
      <p:pic>
        <p:nvPicPr>
          <p:cNvPr id="9" name="Picture 8"/>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957645" y="3590399"/>
            <a:ext cx="1680308"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Page"/>
          <p:cNvSpPr txBox="1"/>
          <p:nvPr userDrawn="1"/>
        </p:nvSpPr>
        <p:spPr>
          <a:xfrm>
            <a:off x="11217160" y="6586136"/>
            <a:ext cx="200933"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5919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4" y="0"/>
            <a:ext cx="12192000" cy="6858000"/>
          </a:xfrm>
          <a:solidFill>
            <a:srgbClr val="0074A2"/>
          </a:solidFill>
        </p:spPr>
        <p:txBody>
          <a:bodyPr bIns="2356596" anchor="ctr">
            <a:normAutofit/>
          </a:bodyPr>
          <a:lstStyle>
            <a:lvl1pPr marL="0" marR="0" indent="0" algn="ctr" defTabSz="817763" rtl="0" eaLnBrk="1" fontAlgn="auto" latinLnBrk="0" hangingPunct="1">
              <a:lnSpc>
                <a:spcPct val="110000"/>
              </a:lnSpc>
              <a:spcBef>
                <a:spcPts val="894"/>
              </a:spcBef>
              <a:spcAft>
                <a:spcPts val="536"/>
              </a:spcAft>
              <a:buClr>
                <a:schemeClr val="tx1"/>
              </a:buClr>
              <a:buSzPct val="80000"/>
              <a:buFontTx/>
              <a:buNone/>
              <a:tabLst/>
              <a:defRPr sz="1277">
                <a:solidFill>
                  <a:schemeClr val="bg1"/>
                </a:solidFill>
              </a:defRPr>
            </a:lvl1pPr>
          </a:lstStyle>
          <a:p>
            <a:pPr marL="0" marR="0" lvl="0" indent="0" algn="ctr" defTabSz="817763" rtl="0" eaLnBrk="1" fontAlgn="auto" latinLnBrk="0" hangingPunct="1">
              <a:lnSpc>
                <a:spcPct val="110000"/>
              </a:lnSpc>
              <a:spcBef>
                <a:spcPts val="894"/>
              </a:spcBef>
              <a:spcAft>
                <a:spcPts val="536"/>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902"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5" name="Picture Placeholder 8"/>
          <p:cNvSpPr>
            <a:spLocks noGrp="1"/>
          </p:cNvSpPr>
          <p:nvPr>
            <p:ph type="pic" sz="quarter" idx="22" hasCustomPrompt="1"/>
          </p:nvPr>
        </p:nvSpPr>
        <p:spPr bwMode="gray">
          <a:xfrm>
            <a:off x="7460682" y="488563"/>
            <a:ext cx="4230495" cy="11124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9495917" y="6476048"/>
            <a:ext cx="2195259" cy="247650"/>
          </a:xfrm>
        </p:spPr>
        <p:txBody>
          <a:bodyPr rIns="0" anchor="ctr">
            <a:noAutofit/>
          </a:bodyPr>
          <a:lstStyle>
            <a:lvl1pPr algn="ctr">
              <a:defRPr sz="1428"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4" y="485188"/>
            <a:ext cx="7344000" cy="1119158"/>
          </a:xfrm>
          <a:noFill/>
        </p:spPr>
        <p:txBody>
          <a:bodyPr lIns="428472" tIns="85694" rIns="535590" bIns="214236" anchor="t" anchorCtr="0">
            <a:noAutofit/>
          </a:bodyPr>
          <a:lstStyle>
            <a:lvl1pPr algn="l">
              <a:lnSpc>
                <a:spcPct val="85000"/>
              </a:lnSpc>
              <a:defRPr sz="3757">
                <a:solidFill>
                  <a:schemeClr val="bg1"/>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3" y="4482000"/>
            <a:ext cx="12191999" cy="1656000"/>
          </a:xfrm>
          <a:solidFill>
            <a:schemeClr val="tx2">
              <a:alpha val="90000"/>
            </a:schemeClr>
          </a:solidFill>
        </p:spPr>
        <p:txBody>
          <a:bodyPr lIns="428472" tIns="257083" rIns="428472" bIns="257083" numCol="3" anchor="t">
            <a:noAutofit/>
          </a:bodyPr>
          <a:lstStyle>
            <a:lvl1pPr marL="0" indent="0" algn="l">
              <a:lnSpc>
                <a:spcPct val="90000"/>
              </a:lnSpc>
              <a:buNone/>
              <a:defRPr sz="1277" b="0">
                <a:solidFill>
                  <a:schemeClr val="bg1"/>
                </a:solidFill>
                <a:latin typeface="+mj-lt"/>
                <a:cs typeface="Arial" panose="020B0604020202020204" pitchFamily="34" charset="0"/>
              </a:defRPr>
            </a:lvl1pPr>
            <a:lvl2pPr marL="408881" indent="0" algn="ctr">
              <a:buNone/>
              <a:defRPr sz="1803"/>
            </a:lvl2pPr>
            <a:lvl3pPr marL="817763" indent="0" algn="ctr">
              <a:buNone/>
              <a:defRPr sz="1578"/>
            </a:lvl3pPr>
            <a:lvl4pPr marL="1226644" indent="0" algn="ctr">
              <a:buNone/>
              <a:defRPr sz="1428"/>
            </a:lvl4pPr>
            <a:lvl5pPr marL="1635526" indent="0" algn="ctr">
              <a:buNone/>
              <a:defRPr sz="1428"/>
            </a:lvl5pPr>
            <a:lvl6pPr marL="2044407" indent="0" algn="ctr">
              <a:buNone/>
              <a:defRPr sz="1428"/>
            </a:lvl6pPr>
            <a:lvl7pPr marL="2453289" indent="0" algn="ctr">
              <a:buNone/>
              <a:defRPr sz="1428"/>
            </a:lvl7pPr>
            <a:lvl8pPr marL="2862170" indent="0" algn="ctr">
              <a:buNone/>
              <a:defRPr sz="1428"/>
            </a:lvl8pPr>
            <a:lvl9pPr marL="3271052" indent="0" algn="ctr">
              <a:buNone/>
              <a:defRPr sz="1428"/>
            </a:lvl9pPr>
          </a:lstStyle>
          <a:p>
            <a:endParaRPr lang="en-GB" noProof="0"/>
          </a:p>
          <a:p>
            <a:endParaRPr lang="en-GB" noProof="0"/>
          </a:p>
        </p:txBody>
      </p:sp>
    </p:spTree>
    <p:extLst>
      <p:ext uri="{BB962C8B-B14F-4D97-AF65-F5344CB8AC3E}">
        <p14:creationId xmlns:p14="http://schemas.microsoft.com/office/powerpoint/2010/main" val="2874367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a:xfrm>
            <a:off x="480000" y="6580588"/>
            <a:ext cx="790001" cy="180000"/>
          </a:xfrm>
          <a:prstGeom prst="rect">
            <a:avLst/>
          </a:prstGeom>
        </p:spPr>
        <p:txBody>
          <a:bodyPr/>
          <a:lstStyle>
            <a:lvl1pPr>
              <a:defRPr>
                <a:solidFill>
                  <a:schemeClr val="tx1"/>
                </a:solidFill>
              </a:defRPr>
            </a:lvl1pPr>
          </a:lstStyle>
          <a:p>
            <a:fld id="{F82F63C2-DEB4-8445-B801-747CDEF9C309}" type="datetime1">
              <a:rPr lang="en-US" smtClean="0"/>
              <a:t>2/9/2026</a:t>
            </a:fld>
            <a:endParaRPr lang="en-GB"/>
          </a:p>
        </p:txBody>
      </p:sp>
      <p:sp>
        <p:nvSpPr>
          <p:cNvPr id="4" name="Footer Placeholder 3"/>
          <p:cNvSpPr>
            <a:spLocks noGrp="1"/>
          </p:cNvSpPr>
          <p:nvPr>
            <p:ph type="ftr" sz="quarter" idx="11"/>
          </p:nvPr>
        </p:nvSpPr>
        <p:spPr bwMode="invGray">
          <a:xfrm>
            <a:off x="1392992" y="6580588"/>
            <a:ext cx="2264608" cy="180000"/>
          </a:xfrm>
          <a:prstGeom prst="rect">
            <a:avLst/>
          </a:prstGeom>
        </p:spPr>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357274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835672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3"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67"/>
          </a:p>
        </p:txBody>
      </p:sp>
      <p:sp>
        <p:nvSpPr>
          <p:cNvPr id="9" name="Rectangle 8"/>
          <p:cNvSpPr>
            <a:spLocks noChangeArrowheads="1"/>
          </p:cNvSpPr>
          <p:nvPr userDrawn="1"/>
        </p:nvSpPr>
        <p:spPr bwMode="auto">
          <a:xfrm>
            <a:off x="8903847"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67"/>
          </a:p>
        </p:txBody>
      </p:sp>
      <p:sp>
        <p:nvSpPr>
          <p:cNvPr id="10" name="Rectangle 9"/>
          <p:cNvSpPr>
            <a:spLocks noChangeArrowheads="1"/>
          </p:cNvSpPr>
          <p:nvPr userDrawn="1"/>
        </p:nvSpPr>
        <p:spPr bwMode="auto">
          <a:xfrm>
            <a:off x="9707956"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67"/>
          </a:p>
        </p:txBody>
      </p:sp>
      <p:sp>
        <p:nvSpPr>
          <p:cNvPr id="11" name="Rectangle 10"/>
          <p:cNvSpPr>
            <a:spLocks noChangeArrowheads="1"/>
          </p:cNvSpPr>
          <p:nvPr userDrawn="1"/>
        </p:nvSpPr>
        <p:spPr bwMode="auto">
          <a:xfrm>
            <a:off x="10494265"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67"/>
          </a:p>
        </p:txBody>
      </p:sp>
      <p:sp>
        <p:nvSpPr>
          <p:cNvPr id="12" name="Rectangle 20"/>
          <p:cNvSpPr>
            <a:spLocks noChangeArrowheads="1"/>
          </p:cNvSpPr>
          <p:nvPr userDrawn="1"/>
        </p:nvSpPr>
        <p:spPr bwMode="auto">
          <a:xfrm>
            <a:off x="2"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67"/>
          </a:p>
        </p:txBody>
      </p:sp>
      <p:sp>
        <p:nvSpPr>
          <p:cNvPr id="13" name="Rectangle 12"/>
          <p:cNvSpPr>
            <a:spLocks noChangeArrowheads="1"/>
          </p:cNvSpPr>
          <p:nvPr userDrawn="1"/>
        </p:nvSpPr>
        <p:spPr bwMode="auto">
          <a:xfrm>
            <a:off x="7308079"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67"/>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03" indent="-306903">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20" y="6001464"/>
            <a:ext cx="1158819" cy="664349"/>
          </a:xfrm>
          <a:prstGeom prst="rect">
            <a:avLst/>
          </a:prstGeom>
        </p:spPr>
      </p:pic>
    </p:spTree>
    <p:extLst>
      <p:ext uri="{BB962C8B-B14F-4D97-AF65-F5344CB8AC3E}">
        <p14:creationId xmlns:p14="http://schemas.microsoft.com/office/powerpoint/2010/main" val="51546075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1"/>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9"/>
                      <a:stretch>
                        <a:fillRect/>
                      </a:stretch>
                    </p:blipFill>
                    <p:spPr>
                      <a:xfrm>
                        <a:off x="2119"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E9CE24E-6D34-439D-B8A7-14907C730697}"/>
              </a:ext>
            </a:extLst>
          </p:cNvPr>
          <p:cNvSpPr/>
          <p:nvPr userDrawn="1">
            <p:custDataLst>
              <p:tags r:id="rId2"/>
            </p:custDataLst>
          </p:nvPr>
        </p:nvSpPr>
        <p:spPr>
          <a:xfrm>
            <a:off x="0" y="0"/>
            <a:ext cx="211667"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1" i="0" baseline="0" dirty="0">
              <a:solidFill>
                <a:srgbClr val="FFFFFF"/>
              </a:solidFill>
              <a:latin typeface="Ebrima" panose="02000000000000000000" pitchFamily="2" charset="0"/>
              <a:ea typeface="Ebrima" panose="02000000000000000000" pitchFamily="2" charset="0"/>
              <a:cs typeface="Ebrima" panose="02000000000000000000" pitchFamily="2" charset="0"/>
              <a:sym typeface="Ebrima" panose="02000000000000000000" pitchFamily="2"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3"/>
            </p:custDataLst>
          </p:nvPr>
        </p:nvSpPr>
        <p:spPr>
          <a:xfrm>
            <a:off x="489821" y="1084990"/>
            <a:ext cx="11208464" cy="312008"/>
          </a:xfrm>
          <a:prstGeom prst="rect">
            <a:avLst/>
          </a:prstGeom>
        </p:spPr>
        <p:txBody>
          <a:bodyPr vert="horz" wrap="square" lIns="0" tIns="0" rIns="0" bIns="0" rtlCol="0">
            <a:spAutoFit/>
          </a:bodyPr>
          <a:lstStyle>
            <a:lvl1pPr>
              <a:defRPr lang="en-US" sz="2000" dirty="0">
                <a:latin typeface="Ebrima" panose="02000000000000000000" pitchFamily="2" charset="0"/>
                <a:ea typeface="Ebrima" panose="02000000000000000000" pitchFamily="2" charset="0"/>
                <a:cs typeface="Ebrima" panose="02000000000000000000" pitchFamily="2" charset="0"/>
              </a:defRPr>
            </a:lvl1pPr>
          </a:lstStyle>
          <a:p>
            <a:pPr lvl="0">
              <a:buNone/>
            </a:pPr>
            <a:r>
              <a:rPr lang="en-US" dirty="0"/>
              <a:t>Click to edit Master subtitle style</a:t>
            </a:r>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4"/>
            </p:custDataLst>
          </p:nvPr>
        </p:nvSpPr>
        <p:spPr>
          <a:xfrm>
            <a:off x="489821" y="631244"/>
            <a:ext cx="11208464" cy="430887"/>
          </a:xfrm>
        </p:spPr>
        <p:txBody>
          <a:bodyPr vert="horz" wrap="square" lIns="0" tIns="0" rIns="0" bIns="0" rtlCol="0" anchor="b" anchorCtr="0">
            <a:noAutofit/>
          </a:bodyPr>
          <a:lstStyle>
            <a:lvl1pPr>
              <a:defRPr lang="en-US" sz="2400" b="1"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defRPr>
            </a:lvl1pPr>
          </a:lstStyle>
          <a:p>
            <a:pPr lvl="0"/>
            <a:r>
              <a:rPr lang="en-US" dirty="0"/>
              <a:t>Click to edit Master title style</a:t>
            </a: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5"/>
            </p:custDataLst>
          </p:nvPr>
        </p:nvSpPr>
        <p:spPr>
          <a:xfrm>
            <a:off x="489824" y="6501672"/>
            <a:ext cx="6469209" cy="123111"/>
          </a:xfrm>
          <a:prstGeom prst="rect">
            <a:avLst/>
          </a:prstGeom>
        </p:spPr>
        <p:txBody>
          <a:bodyPr vert="horz" wrap="square" lIns="0" tIns="0" rIns="0" bIns="0" rtlCol="0" anchor="t">
            <a:spAutoFit/>
          </a:bodyPr>
          <a:lstStyle>
            <a:defPPr>
              <a:defRPr lang="en-US"/>
            </a:defPPr>
            <a:lvl1pPr lvl="0" indent="0">
              <a:lnSpc>
                <a:spcPct val="100000"/>
              </a:lnSpc>
              <a:spcBef>
                <a:spcPts val="0"/>
              </a:spcBef>
              <a:spcAft>
                <a:spcPts val="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latin typeface="Calibri" panose="020F0502020204030204" pitchFamily="34" charset="0"/>
                <a:sym typeface="Calibri" panose="020F0502020204030204" pitchFamily="34" charset="0"/>
              </a:rPr>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6"/>
            </p:custDataLst>
          </p:nvPr>
        </p:nvSpPr>
        <p:spPr>
          <a:xfrm>
            <a:off x="489821" y="41599"/>
            <a:ext cx="3687064" cy="128690"/>
          </a:xfrm>
          <a:prstGeom prst="rect">
            <a:avLst/>
          </a:prstGeom>
          <a:ln w="6350">
            <a:noFill/>
            <a:miter lim="800000"/>
          </a:ln>
        </p:spPr>
        <p:txBody>
          <a:bodyPr vert="horz" wrap="square" lIns="0" tIns="0" rIns="0" bIns="0" rtlCol="0">
            <a:spAutoFit/>
          </a:bodyPr>
          <a:lstStyle>
            <a:lvl1pPr>
              <a:defRPr lang="en-US" sz="800" b="0" dirty="0">
                <a:latin typeface="Calibri" panose="020F0502020204030204" pitchFamily="34" charset="0"/>
                <a:cs typeface="+mn-cs"/>
                <a:sym typeface="Calibri" panose="020F0502020204030204" pitchFamily="34" charset="0"/>
              </a:defRPr>
            </a:lvl1pPr>
          </a:lstStyle>
          <a:p>
            <a:pPr lvl="0"/>
            <a:r>
              <a:rPr lang="en-US" dirty="0"/>
              <a:t>Add tracker</a:t>
            </a:r>
          </a:p>
        </p:txBody>
      </p:sp>
    </p:spTree>
    <p:extLst>
      <p:ext uri="{BB962C8B-B14F-4D97-AF65-F5344CB8AC3E}">
        <p14:creationId xmlns:p14="http://schemas.microsoft.com/office/powerpoint/2010/main" val="1472949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dirty="0"/>
              <a:t>TITLE</a:t>
            </a:r>
          </a:p>
        </p:txBody>
      </p:sp>
      <p:sp>
        <p:nvSpPr>
          <p:cNvPr id="21" name="Espace réservé du texte 9"/>
          <p:cNvSpPr>
            <a:spLocks noGrp="1"/>
          </p:cNvSpPr>
          <p:nvPr>
            <p:ph type="body" sz="quarter" idx="19" hasCustomPrompt="1"/>
          </p:nvPr>
        </p:nvSpPr>
        <p:spPr bwMode="gray">
          <a:xfrm>
            <a:off x="672000" y="1622356"/>
            <a:ext cx="4896000" cy="447076"/>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dirty="0"/>
              <a:t>Text level 1</a:t>
            </a:r>
          </a:p>
        </p:txBody>
      </p:sp>
      <p:sp>
        <p:nvSpPr>
          <p:cNvPr id="22" name="Espace réservé du texte 9"/>
          <p:cNvSpPr>
            <a:spLocks noGrp="1"/>
          </p:cNvSpPr>
          <p:nvPr>
            <p:ph type="body" sz="quarter" idx="20" hasCustomPrompt="1"/>
          </p:nvPr>
        </p:nvSpPr>
        <p:spPr bwMode="gray">
          <a:xfrm>
            <a:off x="672000" y="2069433"/>
            <a:ext cx="4896000" cy="3245392"/>
          </a:xfrm>
          <a:ln w="9525">
            <a:solidFill>
              <a:schemeClr val="accent1"/>
            </a:solidFill>
          </a:ln>
        </p:spPr>
        <p:txBody>
          <a:bodyPr tIns="72000"/>
          <a:lstStyle>
            <a:lvl1pPr marL="343641" indent="-190912">
              <a:lnSpc>
                <a:spcPct val="100000"/>
              </a:lnSpc>
              <a:spcBef>
                <a:spcPts val="318"/>
              </a:spcBef>
              <a:buClr>
                <a:schemeClr val="accent3"/>
              </a:buClr>
              <a:buFont typeface="Arial" pitchFamily="34" charset="0"/>
              <a:buChar char="•"/>
              <a:defRPr sz="1909">
                <a:solidFill>
                  <a:schemeClr val="tx1"/>
                </a:solidFill>
              </a:defRPr>
            </a:lvl1pPr>
            <a:lvl2pPr marL="534551">
              <a:buClr>
                <a:schemeClr val="tx1"/>
              </a:buClr>
              <a:defRPr sz="1697" b="0"/>
            </a:lvl2pPr>
            <a:lvl3pPr indent="0">
              <a:buNone/>
              <a:defRPr/>
            </a:lvl3pPr>
            <a:lvl4pPr marL="725464" indent="-190912">
              <a:buClr>
                <a:schemeClr val="tx1"/>
              </a:buClr>
              <a:buFont typeface="Arial" pitchFamily="34" charset="0"/>
              <a:buChar char="•"/>
              <a:defRPr sz="1485"/>
            </a:lvl4pPr>
          </a:lstStyle>
          <a:p>
            <a:pPr lvl="0"/>
            <a:r>
              <a:rPr lang="en-GB" noProof="0" dirty="0"/>
              <a:t>Text level 2</a:t>
            </a:r>
          </a:p>
          <a:p>
            <a:pPr lvl="1"/>
            <a:r>
              <a:rPr lang="en-GB" noProof="0" dirty="0"/>
              <a:t>Text level 3</a:t>
            </a:r>
          </a:p>
          <a:p>
            <a:pPr lvl="2"/>
            <a:r>
              <a:rPr lang="en-GB" noProof="0" dirty="0"/>
              <a:t>Text level 4</a:t>
            </a:r>
          </a:p>
          <a:p>
            <a:pPr lvl="3"/>
            <a:r>
              <a:rPr lang="en-GB" noProof="0" dirty="0"/>
              <a:t>Text level 5</a:t>
            </a:r>
          </a:p>
        </p:txBody>
      </p:sp>
      <p:sp>
        <p:nvSpPr>
          <p:cNvPr id="23" name="Espace réservé du texte 9"/>
          <p:cNvSpPr>
            <a:spLocks noGrp="1"/>
          </p:cNvSpPr>
          <p:nvPr>
            <p:ph type="body" sz="quarter" idx="21" hasCustomPrompt="1"/>
          </p:nvPr>
        </p:nvSpPr>
        <p:spPr bwMode="gray">
          <a:xfrm>
            <a:off x="6096000" y="1622356"/>
            <a:ext cx="4896000" cy="447076"/>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dirty="0"/>
              <a:t>Text level 1</a:t>
            </a:r>
          </a:p>
        </p:txBody>
      </p:sp>
      <p:sp>
        <p:nvSpPr>
          <p:cNvPr id="24" name="Espace réservé du texte 9"/>
          <p:cNvSpPr>
            <a:spLocks noGrp="1"/>
          </p:cNvSpPr>
          <p:nvPr>
            <p:ph type="body" sz="quarter" idx="22" hasCustomPrompt="1"/>
          </p:nvPr>
        </p:nvSpPr>
        <p:spPr bwMode="gray">
          <a:xfrm>
            <a:off x="6096000" y="2069433"/>
            <a:ext cx="4896000" cy="3245392"/>
          </a:xfrm>
          <a:ln w="9525">
            <a:solidFill>
              <a:schemeClr val="accent2"/>
            </a:solidFill>
          </a:ln>
        </p:spPr>
        <p:txBody>
          <a:bodyPr tIns="72000"/>
          <a:lstStyle>
            <a:lvl1pPr marL="343641" indent="-190912">
              <a:lnSpc>
                <a:spcPct val="100000"/>
              </a:lnSpc>
              <a:spcBef>
                <a:spcPts val="318"/>
              </a:spcBef>
              <a:buClr>
                <a:schemeClr val="accent3"/>
              </a:buClr>
              <a:buFont typeface="Arial" pitchFamily="34" charset="0"/>
              <a:buChar char="•"/>
              <a:defRPr sz="1909">
                <a:solidFill>
                  <a:schemeClr val="tx1"/>
                </a:solidFill>
              </a:defRPr>
            </a:lvl1pPr>
            <a:lvl2pPr marL="534551">
              <a:buClr>
                <a:schemeClr val="tx1"/>
              </a:buClr>
              <a:defRPr sz="1697" b="0"/>
            </a:lvl2pPr>
            <a:lvl3pPr indent="0">
              <a:buNone/>
              <a:defRPr/>
            </a:lvl3pPr>
            <a:lvl4pPr marL="725464" indent="-190912">
              <a:buClr>
                <a:schemeClr val="tx1"/>
              </a:buClr>
              <a:buFont typeface="Arial" pitchFamily="34" charset="0"/>
              <a:buChar char="•"/>
              <a:defRPr sz="1485"/>
            </a:lvl4pPr>
          </a:lstStyle>
          <a:p>
            <a:pPr lvl="0"/>
            <a:r>
              <a:rPr lang="en-GB" noProof="0" dirty="0"/>
              <a:t>Text level 2</a:t>
            </a:r>
          </a:p>
          <a:p>
            <a:pPr lvl="1"/>
            <a:r>
              <a:rPr lang="en-GB" noProof="0" dirty="0"/>
              <a:t>Text level 3</a:t>
            </a:r>
          </a:p>
          <a:p>
            <a:pPr lvl="2"/>
            <a:r>
              <a:rPr lang="en-GB" noProof="0" dirty="0"/>
              <a:t>Text level 4</a:t>
            </a:r>
          </a:p>
          <a:p>
            <a:pPr lvl="3"/>
            <a:r>
              <a:rPr lang="en-GB" noProof="0" dirty="0"/>
              <a:t>Text level 5</a:t>
            </a:r>
          </a:p>
        </p:txBody>
      </p:sp>
    </p:spTree>
    <p:extLst>
      <p:ext uri="{BB962C8B-B14F-4D97-AF65-F5344CB8AC3E}">
        <p14:creationId xmlns:p14="http://schemas.microsoft.com/office/powerpoint/2010/main" val="3311744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3D6DB44-5FDC-67D7-6944-20AE552094A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5226513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420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0871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214012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137584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428332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218555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348271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184412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dirty="0"/>
              <a:t>Click icon to insert image</a:t>
            </a:r>
          </a:p>
        </p:txBody>
      </p:sp>
    </p:spTree>
    <p:extLst>
      <p:ext uri="{BB962C8B-B14F-4D97-AF65-F5344CB8AC3E}">
        <p14:creationId xmlns:p14="http://schemas.microsoft.com/office/powerpoint/2010/main" val="243747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dirty="0"/>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224087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517CAB5-68AA-D153-4803-2B09C03F32A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1767782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endParaRPr lang="en-GB" dirty="0"/>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dirty="0"/>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Tree>
    <p:extLst>
      <p:ext uri="{BB962C8B-B14F-4D97-AF65-F5344CB8AC3E}">
        <p14:creationId xmlns:p14="http://schemas.microsoft.com/office/powerpoint/2010/main" val="355512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20491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88947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Tree>
    <p:extLst>
      <p:ext uri="{BB962C8B-B14F-4D97-AF65-F5344CB8AC3E}">
        <p14:creationId xmlns:p14="http://schemas.microsoft.com/office/powerpoint/2010/main" val="388037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Table of contents</a:t>
            </a:r>
            <a:endParaRPr lang="en-GB" dirty="0"/>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0970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a:t>
            </a:r>
            <a:endParaRPr lang="en-GB" dirty="0"/>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31229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Chairperson</a:t>
            </a:r>
            <a:endParaRPr lang="en-GB" dirty="0"/>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1797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 3 columns 3 rows</a:t>
            </a:r>
            <a:endParaRPr lang="en-GB" dirty="0"/>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Tree>
    <p:extLst>
      <p:ext uri="{BB962C8B-B14F-4D97-AF65-F5344CB8AC3E}">
        <p14:creationId xmlns:p14="http://schemas.microsoft.com/office/powerpoint/2010/main" val="77065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 3 columns 4 rows</a:t>
            </a:r>
            <a:endParaRPr lang="en-GB" dirty="0"/>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Tree>
    <p:extLst>
      <p:ext uri="{BB962C8B-B14F-4D97-AF65-F5344CB8AC3E}">
        <p14:creationId xmlns:p14="http://schemas.microsoft.com/office/powerpoint/2010/main" val="128274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01979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554DFA0D-C89F-246F-3853-3749D987B724}"/>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1110299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85573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08111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76830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endParaRPr lang="en-GB" dirty="0"/>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85233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dirty="0"/>
              <a:t>Caption text goes here if required</a:t>
            </a:r>
            <a:endParaRPr lang="en-GB" dirty="0"/>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dirty="0"/>
          </a:p>
        </p:txBody>
      </p:sp>
    </p:spTree>
    <p:extLst>
      <p:ext uri="{BB962C8B-B14F-4D97-AF65-F5344CB8AC3E}">
        <p14:creationId xmlns:p14="http://schemas.microsoft.com/office/powerpoint/2010/main" val="97700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dirty="0"/>
              <a:t>Caption, if required, goes here</a:t>
            </a:r>
            <a:endParaRPr lang="en-GB" dirty="0"/>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dirty="0"/>
              <a:t>Caption, if required, goes here</a:t>
            </a:r>
            <a:endParaRPr lang="en-GB" dirty="0"/>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dirty="0"/>
          </a:p>
        </p:txBody>
      </p:sp>
    </p:spTree>
    <p:extLst>
      <p:ext uri="{BB962C8B-B14F-4D97-AF65-F5344CB8AC3E}">
        <p14:creationId xmlns:p14="http://schemas.microsoft.com/office/powerpoint/2010/main" val="209335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278744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35880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endParaRPr lang="en-GB" dirty="0"/>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4402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endParaRPr lang="en-GB" dirty="0"/>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7818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BD13F38-DCAC-96FD-8C2D-4978E8916ED5}"/>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30832985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351404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1394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endParaRPr lang="en-GB" dirty="0"/>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4494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2636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Dial-in Details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dirty="0"/>
              <a:t>Topic</a:t>
            </a:r>
          </a:p>
          <a:p>
            <a:pPr lvl="1"/>
            <a:r>
              <a:rPr lang="en-GB" dirty="0"/>
              <a:t>Meeting title</a:t>
            </a:r>
          </a:p>
          <a:p>
            <a:pPr lvl="1"/>
            <a:endParaRPr lang="en-GB" dirty="0"/>
          </a:p>
          <a:p>
            <a:pPr lvl="0"/>
            <a:r>
              <a:rPr lang="en-GB" dirty="0"/>
              <a:t>Time</a:t>
            </a:r>
          </a:p>
          <a:p>
            <a:pPr lvl="1"/>
            <a:r>
              <a:rPr lang="en-GB" dirty="0"/>
              <a:t>MMM DD, YYYY</a:t>
            </a:r>
          </a:p>
          <a:p>
            <a:pPr lvl="1"/>
            <a:r>
              <a:rPr lang="en-GB" dirty="0"/>
              <a:t>04:00 PM CET/10:00 AM ET</a:t>
            </a:r>
          </a:p>
          <a:p>
            <a:pPr lvl="1"/>
            <a:endParaRPr lang="en-GB" dirty="0"/>
          </a:p>
          <a:p>
            <a:pPr lvl="0"/>
            <a:r>
              <a:rPr lang="en-GB" dirty="0"/>
              <a:t>Estimated call length</a:t>
            </a:r>
          </a:p>
          <a:p>
            <a:pPr lvl="1"/>
            <a:r>
              <a:rPr lang="en-GB" dirty="0"/>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dirty="0"/>
              <a:t>Join Zoom meeting</a:t>
            </a:r>
          </a:p>
          <a:p>
            <a:pPr lvl="1"/>
            <a:r>
              <a:rPr lang="en-GB" dirty="0"/>
              <a:t>Https://</a:t>
            </a:r>
            <a:r>
              <a:rPr lang="en-GB" dirty="0" err="1"/>
              <a:t>zoom.us</a:t>
            </a:r>
            <a:r>
              <a:rPr lang="en-GB" dirty="0"/>
              <a:t>/#/########</a:t>
            </a:r>
          </a:p>
          <a:p>
            <a:pPr lvl="1"/>
            <a:endParaRPr lang="en-GB" dirty="0"/>
          </a:p>
          <a:p>
            <a:pPr lvl="0"/>
            <a:r>
              <a:rPr lang="en-GB" dirty="0"/>
              <a:t>Meeting ID</a:t>
            </a:r>
          </a:p>
          <a:p>
            <a:pPr lvl="1"/>
            <a:r>
              <a:rPr lang="en-GB" dirty="0"/>
              <a:t>985 717 469</a:t>
            </a:r>
          </a:p>
          <a:p>
            <a:pPr lvl="0"/>
            <a:r>
              <a:rPr lang="en-GB" dirty="0"/>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dirty="0"/>
              <a:t>+ 00000000000, 00000000000# US (New York)</a:t>
            </a:r>
          </a:p>
          <a:p>
            <a:pPr lvl="0"/>
            <a:r>
              <a:rPr lang="en-GB" dirty="0"/>
              <a:t>Dial by your location </a:t>
            </a:r>
          </a:p>
          <a:p>
            <a:pPr lvl="1"/>
            <a:r>
              <a:rPr lang="en-GB" dirty="0"/>
              <a:t>+0 000 000 0000 US (New York)</a:t>
            </a:r>
            <a:br>
              <a:rPr lang="en-GB" dirty="0"/>
            </a:br>
            <a:r>
              <a:rPr lang="en-GB" dirty="0"/>
              <a:t>+ 0 000 000 0000 (Switzerland)</a:t>
            </a:r>
          </a:p>
          <a:p>
            <a:pPr lvl="0"/>
            <a:r>
              <a:rPr lang="en-GB" dirty="0"/>
              <a:t>Find your local number</a:t>
            </a:r>
          </a:p>
          <a:p>
            <a:pPr lvl="1"/>
            <a:r>
              <a:rPr lang="en-GB" dirty="0"/>
              <a:t>https://</a:t>
            </a:r>
            <a:r>
              <a:rPr lang="en-GB" dirty="0" err="1"/>
              <a:t>zoom.us</a:t>
            </a:r>
            <a:r>
              <a:rPr lang="en-GB" dirty="0"/>
              <a:t>/#/########</a:t>
            </a:r>
          </a:p>
        </p:txBody>
      </p:sp>
    </p:spTree>
    <p:extLst>
      <p:ext uri="{BB962C8B-B14F-4D97-AF65-F5344CB8AC3E}">
        <p14:creationId xmlns:p14="http://schemas.microsoft.com/office/powerpoint/2010/main" val="257542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83269428"/>
              </p:ext>
            </p:extLst>
          </p:nvPr>
        </p:nvGraphicFramePr>
        <p:xfrm>
          <a:off x="577221" y="2730107"/>
          <a:ext cx="11036724"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182454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244570549"/>
              </p:ext>
            </p:extLst>
          </p:nvPr>
        </p:nvGraphicFramePr>
        <p:xfrm>
          <a:off x="577222" y="2730107"/>
          <a:ext cx="11036930"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374772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161344178"/>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20600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186811145"/>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411363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57195079"/>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Delivery Timeline</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59241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43E532C8-E9AF-3CDE-A918-DBC3EDC4189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13406996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Table</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15729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35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dirty="0"/>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dirty="0"/>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2157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Infographic</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dirty="0"/>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14690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Tree>
    <p:extLst>
      <p:ext uri="{BB962C8B-B14F-4D97-AF65-F5344CB8AC3E}">
        <p14:creationId xmlns:p14="http://schemas.microsoft.com/office/powerpoint/2010/main" val="15033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Tree>
    <p:extLst>
      <p:ext uri="{BB962C8B-B14F-4D97-AF65-F5344CB8AC3E}">
        <p14:creationId xmlns:p14="http://schemas.microsoft.com/office/powerpoint/2010/main" val="10114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dirty="0"/>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dirty="0"/>
              <a:t>Iconography with text multi-column</a:t>
            </a:r>
            <a:endParaRPr lang="en-GB" dirty="0"/>
          </a:p>
        </p:txBody>
      </p:sp>
    </p:spTree>
    <p:extLst>
      <p:ext uri="{BB962C8B-B14F-4D97-AF65-F5344CB8AC3E}">
        <p14:creationId xmlns:p14="http://schemas.microsoft.com/office/powerpoint/2010/main" val="243371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dirty="0"/>
              <a:t>Iconography with text multi-column</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Tree>
    <p:extLst>
      <p:ext uri="{BB962C8B-B14F-4D97-AF65-F5344CB8AC3E}">
        <p14:creationId xmlns:p14="http://schemas.microsoft.com/office/powerpoint/2010/main" val="209892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363523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051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34898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x5+1</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136464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428187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36268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dirty="0"/>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dirty="0" err="1"/>
              <a:t>x.xm</a:t>
            </a:r>
            <a:endParaRPr lang="en-US" dirty="0"/>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Tree>
    <p:extLst>
      <p:ext uri="{BB962C8B-B14F-4D97-AF65-F5344CB8AC3E}">
        <p14:creationId xmlns:p14="http://schemas.microsoft.com/office/powerpoint/2010/main" val="93481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372811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Associated</a:t>
            </a:r>
            <a:r>
              <a:rPr sz="1395" b="0" i="0" spc="-61"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with</a:t>
            </a:r>
            <a:endParaRPr sz="1395" b="0" i="0" dirty="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Supported</a:t>
            </a:r>
            <a:r>
              <a:rPr sz="1395" b="0" i="0" spc="-67" dirty="0">
                <a:solidFill>
                  <a:srgbClr val="FFFFFF"/>
                </a:solidFill>
                <a:latin typeface="Poppins Medium" pitchFamily="2" charset="77"/>
                <a:cs typeface="Poppins Medium" pitchFamily="2" charset="77"/>
              </a:rPr>
              <a:t> </a:t>
            </a:r>
            <a:r>
              <a:rPr sz="1395" b="0" i="0" spc="-12" dirty="0">
                <a:solidFill>
                  <a:srgbClr val="FFFFFF"/>
                </a:solidFill>
                <a:latin typeface="Poppins Medium" pitchFamily="2" charset="77"/>
                <a:cs typeface="Poppins Medium" pitchFamily="2" charset="77"/>
              </a:rPr>
              <a:t>by</a:t>
            </a:r>
            <a:endParaRPr sz="1395" b="0" i="0" dirty="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Hosted</a:t>
            </a:r>
            <a:r>
              <a:rPr sz="1395" b="0" i="0" spc="-64"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at</a:t>
            </a:r>
            <a:endParaRPr sz="1395" b="0" i="0" dirty="0">
              <a:latin typeface="Poppins Medium" pitchFamily="2" charset="77"/>
              <a:cs typeface="Poppins Medium" pitchFamily="2" charset="77"/>
            </a:endParaRPr>
          </a:p>
        </p:txBody>
      </p:sp>
    </p:spTree>
    <p:extLst>
      <p:ext uri="{BB962C8B-B14F-4D97-AF65-F5344CB8AC3E}">
        <p14:creationId xmlns:p14="http://schemas.microsoft.com/office/powerpoint/2010/main" val="407205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Associated</a:t>
            </a:r>
            <a:r>
              <a:rPr sz="1395" b="0" i="0" spc="-61"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with</a:t>
            </a:r>
            <a:endParaRPr sz="1395" b="0" i="0" dirty="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Supported</a:t>
            </a:r>
            <a:r>
              <a:rPr sz="1395" b="0" i="0" spc="-67" dirty="0">
                <a:solidFill>
                  <a:srgbClr val="FFFFFF"/>
                </a:solidFill>
                <a:latin typeface="Poppins Medium" pitchFamily="2" charset="77"/>
                <a:cs typeface="Poppins Medium" pitchFamily="2" charset="77"/>
              </a:rPr>
              <a:t> </a:t>
            </a:r>
            <a:r>
              <a:rPr sz="1395" b="0" i="0" spc="-12" dirty="0">
                <a:solidFill>
                  <a:srgbClr val="FFFFFF"/>
                </a:solidFill>
                <a:latin typeface="Poppins Medium" pitchFamily="2" charset="77"/>
                <a:cs typeface="Poppins Medium" pitchFamily="2" charset="77"/>
              </a:rPr>
              <a:t>by</a:t>
            </a:r>
            <a:endParaRPr sz="1395" b="0" i="0" dirty="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Hosted</a:t>
            </a:r>
            <a:r>
              <a:rPr sz="1395" b="0" i="0" spc="-64"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at</a:t>
            </a:r>
            <a:endParaRPr sz="1395" b="0" i="0" dirty="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Tree>
    <p:extLst>
      <p:ext uri="{BB962C8B-B14F-4D97-AF65-F5344CB8AC3E}">
        <p14:creationId xmlns:p14="http://schemas.microsoft.com/office/powerpoint/2010/main" val="77144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6529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347810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dirty="0"/>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352768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051546-3156-652F-401E-D02A0CC4964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19825090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1571475"/>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4"/>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7" name="Title 6"/>
          <p:cNvSpPr>
            <a:spLocks noGrp="1"/>
          </p:cNvSpPr>
          <p:nvPr>
            <p:ph type="title"/>
          </p:nvPr>
        </p:nvSpPr>
        <p:spPr bwMode="invGray">
          <a:xfrm>
            <a:off x="479999" y="359999"/>
            <a:ext cx="8160000" cy="406867"/>
          </a:xfrm>
        </p:spPr>
        <p:txBody>
          <a:bodyPr/>
          <a:lstStyle>
            <a:lvl1pPr>
              <a:defRPr/>
            </a:lvl1pPr>
          </a:lstStyle>
          <a:p>
            <a:r>
              <a:rPr lang="en-GB" noProof="0" dirty="0"/>
              <a:t>Click to edit Master title style</a:t>
            </a:r>
          </a:p>
        </p:txBody>
      </p:sp>
      <p:sp>
        <p:nvSpPr>
          <p:cNvPr id="9" name="Footer Placeholder 24">
            <a:extLst>
              <a:ext uri="{FF2B5EF4-FFF2-40B4-BE49-F238E27FC236}">
                <a16:creationId xmlns:a16="http://schemas.microsoft.com/office/drawing/2014/main" id="{A54E20B6-7150-457F-8AEB-4878F51F8657}"/>
              </a:ext>
            </a:extLst>
          </p:cNvPr>
          <p:cNvSpPr>
            <a:spLocks noGrp="1"/>
          </p:cNvSpPr>
          <p:nvPr>
            <p:ph type="ftr" sz="quarter" idx="11"/>
          </p:nvPr>
        </p:nvSpPr>
        <p:spPr>
          <a:xfrm>
            <a:off x="577638" y="6482886"/>
            <a:ext cx="7575715" cy="111982"/>
          </a:xfrm>
        </p:spPr>
        <p:txBody>
          <a:bodyPr/>
          <a:lstStyle/>
          <a:p>
            <a:r>
              <a:rPr lang="en-GB" dirty="0"/>
              <a:t>Immunization, Vaccines and Biologicals</a:t>
            </a:r>
          </a:p>
        </p:txBody>
      </p:sp>
    </p:spTree>
    <p:extLst>
      <p:ext uri="{BB962C8B-B14F-4D97-AF65-F5344CB8AC3E}">
        <p14:creationId xmlns:p14="http://schemas.microsoft.com/office/powerpoint/2010/main" val="37382970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8" name="Title 3"/>
          <p:cNvSpPr>
            <a:spLocks noGrp="1"/>
          </p:cNvSpPr>
          <p:nvPr>
            <p:ph type="title"/>
          </p:nvPr>
        </p:nvSpPr>
        <p:spPr>
          <a:xfrm>
            <a:off x="609600" y="76200"/>
            <a:ext cx="10972800" cy="762000"/>
          </a:xfrm>
        </p:spPr>
        <p:txBody>
          <a:bodyPr>
            <a:normAutofit/>
          </a:bodyPr>
          <a:lstStyle>
            <a:lvl1pPr>
              <a:defRPr b="0">
                <a:solidFill>
                  <a:srgbClr val="003399"/>
                </a:solidFill>
              </a:defRPr>
            </a:lvl1pPr>
          </a:lstStyle>
          <a:p>
            <a:r>
              <a:rPr lang="en-US" b="1">
                <a:solidFill>
                  <a:srgbClr val="003399"/>
                </a:solidFill>
              </a:rPr>
              <a:t>Click to edit Master title style</a:t>
            </a:r>
            <a:endParaRPr lang="en-US" b="1" dirty="0">
              <a:solidFill>
                <a:srgbClr val="003399"/>
              </a:solidFill>
            </a:endParaRPr>
          </a:p>
        </p:txBody>
      </p:sp>
      <p:sp>
        <p:nvSpPr>
          <p:cNvPr id="9" name="Slide Number Placeholder 1"/>
          <p:cNvSpPr>
            <a:spLocks noGrp="1"/>
          </p:cNvSpPr>
          <p:nvPr>
            <p:ph type="sldNum" sz="quarter" idx="12"/>
          </p:nvPr>
        </p:nvSpPr>
        <p:spPr>
          <a:xfrm>
            <a:off x="9245600" y="6356350"/>
            <a:ext cx="2844800" cy="111982"/>
          </a:xfrm>
        </p:spPr>
        <p:txBody>
          <a:bodyPr/>
          <a:lstStyle>
            <a:lvl1pPr>
              <a:defRPr>
                <a:solidFill>
                  <a:schemeClr val="bg1">
                    <a:lumMod val="50000"/>
                  </a:schemeClr>
                </a:solidFill>
              </a:defRPr>
            </a:lvl1pPr>
          </a:lstStyle>
          <a:p>
            <a:fld id="{8436F3B0-AD1A-4044-A668-2B277739C6E9}" type="slidenum">
              <a:rPr lang="en-US" smtClean="0"/>
              <a:t>‹#›</a:t>
            </a:fld>
            <a:endParaRPr lang="en-US"/>
          </a:p>
        </p:txBody>
      </p:sp>
      <p:cxnSp>
        <p:nvCxnSpPr>
          <p:cNvPr id="10" name="Straight Connector 9"/>
          <p:cNvCxnSpPr/>
          <p:nvPr/>
        </p:nvCxnSpPr>
        <p:spPr>
          <a:xfrm>
            <a:off x="0" y="914400"/>
            <a:ext cx="12192000" cy="0"/>
          </a:xfrm>
          <a:prstGeom prst="line">
            <a:avLst/>
          </a:prstGeom>
          <a:ln w="76200">
            <a:solidFill>
              <a:srgbClr val="003399"/>
            </a:solidFill>
          </a:ln>
        </p:spPr>
        <p:style>
          <a:lnRef idx="1">
            <a:schemeClr val="accent1"/>
          </a:lnRef>
          <a:fillRef idx="0">
            <a:schemeClr val="accent1"/>
          </a:fillRef>
          <a:effectRef idx="0">
            <a:schemeClr val="accent1"/>
          </a:effectRef>
          <a:fontRef idx="minor">
            <a:schemeClr val="tx1"/>
          </a:fontRef>
        </p:style>
      </p:cxnSp>
      <p:sp>
        <p:nvSpPr>
          <p:cNvPr id="11" name="Content Placeholder 4"/>
          <p:cNvSpPr>
            <a:spLocks noGrp="1"/>
          </p:cNvSpPr>
          <p:nvPr>
            <p:ph idx="1"/>
          </p:nvPr>
        </p:nvSpPr>
        <p:spPr>
          <a:xfrm>
            <a:off x="609600" y="1752601"/>
            <a:ext cx="10972800" cy="1555619"/>
          </a:xfrm>
        </p:spPr>
        <p:txBody>
          <a:body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12" name="Footer Placeholder 24">
            <a:extLst>
              <a:ext uri="{FF2B5EF4-FFF2-40B4-BE49-F238E27FC236}">
                <a16:creationId xmlns:a16="http://schemas.microsoft.com/office/drawing/2014/main" id="{3B6A124E-DD41-4A9F-85AE-730420A351CC}"/>
              </a:ext>
            </a:extLst>
          </p:cNvPr>
          <p:cNvSpPr>
            <a:spLocks noGrp="1"/>
          </p:cNvSpPr>
          <p:nvPr>
            <p:ph type="ftr" sz="quarter" idx="11"/>
          </p:nvPr>
        </p:nvSpPr>
        <p:spPr>
          <a:xfrm>
            <a:off x="577638" y="6482886"/>
            <a:ext cx="7575715" cy="111982"/>
          </a:xfrm>
        </p:spPr>
        <p:txBody>
          <a:bodyPr/>
          <a:lstStyle/>
          <a:p>
            <a:r>
              <a:rPr lang="en-GB" dirty="0"/>
              <a:t>Immunization, Vaccines and Biologicals</a:t>
            </a:r>
          </a:p>
        </p:txBody>
      </p:sp>
    </p:spTree>
    <p:extLst>
      <p:ext uri="{BB962C8B-B14F-4D97-AF65-F5344CB8AC3E}">
        <p14:creationId xmlns:p14="http://schemas.microsoft.com/office/powerpoint/2010/main" val="19652648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5">
            <a:extLst>
              <a:ext uri="{FF2B5EF4-FFF2-40B4-BE49-F238E27FC236}">
                <a16:creationId xmlns:a16="http://schemas.microsoft.com/office/drawing/2014/main" id="{8BF11243-695A-499F-99DF-D7AEC80F2AE3}"/>
              </a:ext>
            </a:extLst>
          </p:cNvPr>
          <p:cNvSpPr txBox="1">
            <a:spLocks/>
          </p:cNvSpPr>
          <p:nvPr userDrawn="1"/>
        </p:nvSpPr>
        <p:spPr>
          <a:xfrm>
            <a:off x="388479" y="6520413"/>
            <a:ext cx="12492038" cy="184666"/>
          </a:xfrm>
          <a:prstGeom prst="rect">
            <a:avLst/>
          </a:prstGeom>
        </p:spPr>
        <p:txBody>
          <a:bodyPr vert="horz" lIns="0" tIns="0" rIns="0" bIns="0" rtlCol="0" anchor="t" anchorCtr="0">
            <a:spAutoFit/>
          </a:bodyPr>
          <a:lstStyle>
            <a:defPPr>
              <a:defRPr lang="en-US"/>
            </a:defPPr>
            <a:lvl1pPr marL="0" algn="l" defTabSz="914400" rtl="0" eaLnBrk="1" latinLnBrk="0" hangingPunct="1">
              <a:defRPr sz="1200" kern="1200">
                <a:solidFill>
                  <a:schemeClr val="tx1">
                    <a:tint val="75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Poppins" pitchFamily="2" charset="77"/>
                <a:ea typeface="+mn-ea"/>
                <a:cs typeface="Poppins" pitchFamily="2" charset="77"/>
              </a:rPr>
              <a:t>Immunization, Vaccines and Biologicals</a:t>
            </a:r>
            <a:endParaRPr kumimoji="0" lang="en-GB" sz="1200" b="0" i="0" u="none" strike="noStrike" kern="1200" cap="none" spc="0" normalizeH="0" baseline="0" noProof="0" dirty="0">
              <a:ln>
                <a:noFill/>
              </a:ln>
              <a:solidFill>
                <a:srgbClr val="000000">
                  <a:tint val="75000"/>
                </a:srgbClr>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28437124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522680"/>
            <a:ext cx="10515600" cy="157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0"/>
          </p:nvPr>
        </p:nvSpPr>
        <p:spPr>
          <a:xfrm>
            <a:off x="838201" y="463577"/>
            <a:ext cx="10515600" cy="267521"/>
          </a:xfrm>
          <a:prstGeom prst="roundRect">
            <a:avLst>
              <a:gd name="adj" fmla="val 7460"/>
            </a:avLst>
          </a:prstGeom>
          <a:solidFill>
            <a:srgbClr val="3B3B3B"/>
          </a:solidFill>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8140400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Tree>
    <p:extLst>
      <p:ext uri="{BB962C8B-B14F-4D97-AF65-F5344CB8AC3E}">
        <p14:creationId xmlns:p14="http://schemas.microsoft.com/office/powerpoint/2010/main" val="4162790006"/>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
        <p:nvSpPr>
          <p:cNvPr id="9" name="Footer Placeholder 5">
            <a:extLst>
              <a:ext uri="{FF2B5EF4-FFF2-40B4-BE49-F238E27FC236}">
                <a16:creationId xmlns:a16="http://schemas.microsoft.com/office/drawing/2014/main" id="{26F9AD17-CA54-4239-A26A-9A42A23EAF06}"/>
              </a:ext>
            </a:extLst>
          </p:cNvPr>
          <p:cNvSpPr txBox="1">
            <a:spLocks/>
          </p:cNvSpPr>
          <p:nvPr userDrawn="1"/>
        </p:nvSpPr>
        <p:spPr>
          <a:xfrm>
            <a:off x="260291" y="6580588"/>
            <a:ext cx="12492038" cy="184666"/>
          </a:xfrm>
          <a:prstGeom prst="rect">
            <a:avLst/>
          </a:prstGeom>
        </p:spPr>
        <p:txBody>
          <a:bodyPr vert="horz" lIns="0" tIns="0" rIns="0" bIns="0" rtlCol="0" anchor="t" anchorCtr="0">
            <a:spAutoFit/>
          </a:bodyPr>
          <a:lstStyle>
            <a:defPPr>
              <a:defRPr lang="en-US"/>
            </a:defPPr>
            <a:lvl1pPr marL="0" algn="l" defTabSz="914400" rtl="0" eaLnBrk="1" latinLnBrk="0" hangingPunct="1">
              <a:defRPr sz="1200" kern="1200">
                <a:solidFill>
                  <a:schemeClr val="tx1">
                    <a:tint val="75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Poppins" pitchFamily="2" charset="77"/>
                <a:ea typeface="+mn-ea"/>
                <a:cs typeface="Poppins" pitchFamily="2" charset="77"/>
              </a:rPr>
              <a:t>Immunization, Vaccines and Biologicals</a:t>
            </a:r>
            <a:endParaRPr kumimoji="0" lang="en-GB" sz="1200" b="0" i="0" u="none" strike="noStrike" kern="1200" cap="none" spc="0" normalizeH="0" baseline="0" noProof="0" dirty="0">
              <a:ln>
                <a:noFill/>
              </a:ln>
              <a:solidFill>
                <a:srgbClr val="000000">
                  <a:tint val="75000"/>
                </a:srgbClr>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31688870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a:xfrm>
            <a:off x="480000" y="6580588"/>
            <a:ext cx="790001" cy="180000"/>
          </a:xfrm>
          <a:prstGeom prst="rect">
            <a:avLst/>
          </a:prstGeom>
        </p:spPr>
        <p:txBody>
          <a:bodyPr/>
          <a:lstStyle/>
          <a:p>
            <a:fld id="{B1B44260-D6DE-0143-AE5C-2674B2338EF9}" type="datetime1">
              <a:rPr lang="en-US" noProof="0" smtClean="0"/>
              <a:t>2/9/2026</a:t>
            </a:fld>
            <a:endParaRPr lang="en-GB" noProof="0"/>
          </a:p>
        </p:txBody>
      </p:sp>
      <p:sp>
        <p:nvSpPr>
          <p:cNvPr id="9" name="Footer Placeholder 8"/>
          <p:cNvSpPr>
            <a:spLocks noGrp="1"/>
          </p:cNvSpPr>
          <p:nvPr>
            <p:ph type="ftr" sz="quarter" idx="23"/>
          </p:nvPr>
        </p:nvSpPr>
        <p:spPr bwMode="invGray">
          <a:xfrm>
            <a:off x="1392992" y="6580588"/>
            <a:ext cx="2264608" cy="180000"/>
          </a:xfrm>
          <a:prstGeom prst="rect">
            <a:avLst/>
          </a:prstGeom>
        </p:spPr>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5603461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fld id="{90C28394-5151-C045-842F-4ABE70B1411F}" type="datetime1">
              <a:rPr lang="en-US" noProof="0" smtClean="0"/>
              <a:t>2/9/2026</a:t>
            </a:fld>
            <a:endParaRPr lang="en-GB" noProof="0"/>
          </a:p>
        </p:txBody>
      </p:sp>
      <p:sp>
        <p:nvSpPr>
          <p:cNvPr id="9" name="Footer Placeholder 8"/>
          <p:cNvSpPr>
            <a:spLocks noGrp="1"/>
          </p:cNvSpPr>
          <p:nvPr>
            <p:ph type="ftr" sz="quarter" idx="23"/>
          </p:nvPr>
        </p:nvSpPr>
        <p:spPr bwMode="invGray">
          <a:xfrm>
            <a:off x="1392992" y="6580588"/>
            <a:ext cx="2264608" cy="180000"/>
          </a:xfrm>
          <a:prstGeom prst="rect">
            <a:avLst/>
          </a:prstGeom>
        </p:spPr>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5481139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fld id="{771ABC8A-CFB0-0645-A7E0-04B83FB57FDF}" type="datetime1">
              <a:rPr lang="en-US" noProof="0" smtClean="0"/>
              <a:t>2/9/2026</a:t>
            </a:fld>
            <a:endParaRPr lang="en-GB" noProof="0"/>
          </a:p>
        </p:txBody>
      </p:sp>
      <p:sp>
        <p:nvSpPr>
          <p:cNvPr id="9" name="Footer Placeholder 8"/>
          <p:cNvSpPr>
            <a:spLocks noGrp="1"/>
          </p:cNvSpPr>
          <p:nvPr>
            <p:ph type="ftr" sz="quarter" idx="23"/>
          </p:nvPr>
        </p:nvSpPr>
        <p:spPr bwMode="invGray">
          <a:xfrm>
            <a:off x="1392992" y="6580588"/>
            <a:ext cx="2264608" cy="180000"/>
          </a:xfrm>
          <a:prstGeom prst="rect">
            <a:avLst/>
          </a:prstGeom>
        </p:spPr>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1434013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fld id="{346EF0F7-42F0-134F-AEF4-0FC076FF4E77}" type="datetime1">
              <a:rPr lang="en-US" noProof="0" smtClean="0"/>
              <a:t>2/9/2026</a:t>
            </a:fld>
            <a:endParaRPr lang="en-GB" noProof="0"/>
          </a:p>
        </p:txBody>
      </p:sp>
      <p:sp>
        <p:nvSpPr>
          <p:cNvPr id="9" name="Footer Placeholder 8"/>
          <p:cNvSpPr>
            <a:spLocks noGrp="1"/>
          </p:cNvSpPr>
          <p:nvPr>
            <p:ph type="ftr" sz="quarter" idx="23"/>
          </p:nvPr>
        </p:nvSpPr>
        <p:spPr bwMode="invGray">
          <a:xfrm>
            <a:off x="1392992" y="6580588"/>
            <a:ext cx="2264608" cy="180000"/>
          </a:xfrm>
          <a:prstGeom prst="rect">
            <a:avLst/>
          </a:prstGeom>
        </p:spPr>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81880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5.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9" Type="http://schemas.openxmlformats.org/officeDocument/2006/relationships/slideLayout" Target="../slideLayouts/slideLayout70.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42" Type="http://schemas.openxmlformats.org/officeDocument/2006/relationships/slideLayout" Target="../slideLayouts/slideLayout73.xml"/><Relationship Id="rId47" Type="http://schemas.openxmlformats.org/officeDocument/2006/relationships/slideLayout" Target="../slideLayouts/slideLayout78.xml"/><Relationship Id="rId50" Type="http://schemas.openxmlformats.org/officeDocument/2006/relationships/slideLayout" Target="../slideLayouts/slideLayout81.xml"/><Relationship Id="rId55" Type="http://schemas.openxmlformats.org/officeDocument/2006/relationships/slideLayout" Target="../slideLayouts/slideLayout86.xml"/><Relationship Id="rId63" Type="http://schemas.openxmlformats.org/officeDocument/2006/relationships/theme" Target="../theme/theme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slideLayout" Target="../slideLayouts/slideLayout60.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slideLayout" Target="../slideLayouts/slideLayout71.xml"/><Relationship Id="rId45" Type="http://schemas.openxmlformats.org/officeDocument/2006/relationships/slideLayout" Target="../slideLayouts/slideLayout76.xml"/><Relationship Id="rId53" Type="http://schemas.openxmlformats.org/officeDocument/2006/relationships/slideLayout" Target="../slideLayouts/slideLayout84.xml"/><Relationship Id="rId58" Type="http://schemas.openxmlformats.org/officeDocument/2006/relationships/slideLayout" Target="../slideLayouts/slideLayout89.xml"/><Relationship Id="rId5" Type="http://schemas.openxmlformats.org/officeDocument/2006/relationships/slideLayout" Target="../slideLayouts/slideLayout36.xml"/><Relationship Id="rId61" Type="http://schemas.openxmlformats.org/officeDocument/2006/relationships/slideLayout" Target="../slideLayouts/slideLayout92.xml"/><Relationship Id="rId19" Type="http://schemas.openxmlformats.org/officeDocument/2006/relationships/slideLayout" Target="../slideLayouts/slideLayout5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43" Type="http://schemas.openxmlformats.org/officeDocument/2006/relationships/slideLayout" Target="../slideLayouts/slideLayout74.xml"/><Relationship Id="rId48" Type="http://schemas.openxmlformats.org/officeDocument/2006/relationships/slideLayout" Target="../slideLayouts/slideLayout79.xml"/><Relationship Id="rId56" Type="http://schemas.openxmlformats.org/officeDocument/2006/relationships/slideLayout" Target="../slideLayouts/slideLayout87.xml"/><Relationship Id="rId8" Type="http://schemas.openxmlformats.org/officeDocument/2006/relationships/slideLayout" Target="../slideLayouts/slideLayout39.xml"/><Relationship Id="rId51" Type="http://schemas.openxmlformats.org/officeDocument/2006/relationships/slideLayout" Target="../slideLayouts/slideLayout82.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slideLayout" Target="../slideLayouts/slideLayout69.xml"/><Relationship Id="rId46" Type="http://schemas.openxmlformats.org/officeDocument/2006/relationships/slideLayout" Target="../slideLayouts/slideLayout77.xml"/><Relationship Id="rId59" Type="http://schemas.openxmlformats.org/officeDocument/2006/relationships/slideLayout" Target="../slideLayouts/slideLayout90.xml"/><Relationship Id="rId20" Type="http://schemas.openxmlformats.org/officeDocument/2006/relationships/slideLayout" Target="../slideLayouts/slideLayout51.xml"/><Relationship Id="rId41" Type="http://schemas.openxmlformats.org/officeDocument/2006/relationships/slideLayout" Target="../slideLayouts/slideLayout72.xml"/><Relationship Id="rId54" Type="http://schemas.openxmlformats.org/officeDocument/2006/relationships/slideLayout" Target="../slideLayouts/slideLayout85.xml"/><Relationship Id="rId62" Type="http://schemas.openxmlformats.org/officeDocument/2006/relationships/slideLayout" Target="../slideLayouts/slideLayout9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49" Type="http://schemas.openxmlformats.org/officeDocument/2006/relationships/slideLayout" Target="../slideLayouts/slideLayout80.xml"/><Relationship Id="rId57" Type="http://schemas.openxmlformats.org/officeDocument/2006/relationships/slideLayout" Target="../slideLayouts/slideLayout88.xml"/><Relationship Id="rId10" Type="http://schemas.openxmlformats.org/officeDocument/2006/relationships/slideLayout" Target="../slideLayouts/slideLayout41.xml"/><Relationship Id="rId31" Type="http://schemas.openxmlformats.org/officeDocument/2006/relationships/slideLayout" Target="../slideLayouts/slideLayout62.xml"/><Relationship Id="rId44" Type="http://schemas.openxmlformats.org/officeDocument/2006/relationships/slideLayout" Target="../slideLayouts/slideLayout75.xml"/><Relationship Id="rId52" Type="http://schemas.openxmlformats.org/officeDocument/2006/relationships/slideLayout" Target="../slideLayouts/slideLayout83.xml"/><Relationship Id="rId60" Type="http://schemas.openxmlformats.org/officeDocument/2006/relationships/slideLayout" Target="../slideLayouts/slideLayout9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image" Target="../media/image6.png"/><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image" Target="../media/image5.png"/><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theme" Target="../theme/theme5.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141.xml"/><Relationship Id="rId21" Type="http://schemas.openxmlformats.org/officeDocument/2006/relationships/slideLayout" Target="../slideLayouts/slideLayout136.xml"/><Relationship Id="rId34" Type="http://schemas.openxmlformats.org/officeDocument/2006/relationships/slideLayout" Target="../slideLayouts/slideLayout149.xml"/><Relationship Id="rId42" Type="http://schemas.openxmlformats.org/officeDocument/2006/relationships/slideLayout" Target="../slideLayouts/slideLayout157.xml"/><Relationship Id="rId47" Type="http://schemas.openxmlformats.org/officeDocument/2006/relationships/slideLayout" Target="../slideLayouts/slideLayout162.xml"/><Relationship Id="rId50" Type="http://schemas.openxmlformats.org/officeDocument/2006/relationships/slideLayout" Target="../slideLayouts/slideLayout165.xml"/><Relationship Id="rId55" Type="http://schemas.openxmlformats.org/officeDocument/2006/relationships/slideLayout" Target="../slideLayouts/slideLayout170.xml"/><Relationship Id="rId63" Type="http://schemas.openxmlformats.org/officeDocument/2006/relationships/slideLayout" Target="../slideLayouts/slideLayout178.xml"/><Relationship Id="rId7" Type="http://schemas.openxmlformats.org/officeDocument/2006/relationships/slideLayout" Target="../slideLayouts/slideLayout12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9" Type="http://schemas.openxmlformats.org/officeDocument/2006/relationships/slideLayout" Target="../slideLayouts/slideLayout144.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32" Type="http://schemas.openxmlformats.org/officeDocument/2006/relationships/slideLayout" Target="../slideLayouts/slideLayout147.xml"/><Relationship Id="rId37" Type="http://schemas.openxmlformats.org/officeDocument/2006/relationships/slideLayout" Target="../slideLayouts/slideLayout152.xml"/><Relationship Id="rId40" Type="http://schemas.openxmlformats.org/officeDocument/2006/relationships/slideLayout" Target="../slideLayouts/slideLayout155.xml"/><Relationship Id="rId45" Type="http://schemas.openxmlformats.org/officeDocument/2006/relationships/slideLayout" Target="../slideLayouts/slideLayout160.xml"/><Relationship Id="rId53" Type="http://schemas.openxmlformats.org/officeDocument/2006/relationships/slideLayout" Target="../slideLayouts/slideLayout168.xml"/><Relationship Id="rId58" Type="http://schemas.openxmlformats.org/officeDocument/2006/relationships/slideLayout" Target="../slideLayouts/slideLayout173.xml"/><Relationship Id="rId66" Type="http://schemas.openxmlformats.org/officeDocument/2006/relationships/theme" Target="../theme/theme6.xml"/><Relationship Id="rId5" Type="http://schemas.openxmlformats.org/officeDocument/2006/relationships/slideLayout" Target="../slideLayouts/slideLayout120.xml"/><Relationship Id="rId61" Type="http://schemas.openxmlformats.org/officeDocument/2006/relationships/slideLayout" Target="../slideLayouts/slideLayout176.xml"/><Relationship Id="rId19" Type="http://schemas.openxmlformats.org/officeDocument/2006/relationships/slideLayout" Target="../slideLayouts/slideLayout13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slideLayout" Target="../slideLayouts/slideLayout142.xml"/><Relationship Id="rId30" Type="http://schemas.openxmlformats.org/officeDocument/2006/relationships/slideLayout" Target="../slideLayouts/slideLayout145.xml"/><Relationship Id="rId35" Type="http://schemas.openxmlformats.org/officeDocument/2006/relationships/slideLayout" Target="../slideLayouts/slideLayout150.xml"/><Relationship Id="rId43" Type="http://schemas.openxmlformats.org/officeDocument/2006/relationships/slideLayout" Target="../slideLayouts/slideLayout158.xml"/><Relationship Id="rId48" Type="http://schemas.openxmlformats.org/officeDocument/2006/relationships/slideLayout" Target="../slideLayouts/slideLayout163.xml"/><Relationship Id="rId56" Type="http://schemas.openxmlformats.org/officeDocument/2006/relationships/slideLayout" Target="../slideLayouts/slideLayout171.xml"/><Relationship Id="rId64" Type="http://schemas.openxmlformats.org/officeDocument/2006/relationships/slideLayout" Target="../slideLayouts/slideLayout179.xml"/><Relationship Id="rId8" Type="http://schemas.openxmlformats.org/officeDocument/2006/relationships/slideLayout" Target="../slideLayouts/slideLayout123.xml"/><Relationship Id="rId51" Type="http://schemas.openxmlformats.org/officeDocument/2006/relationships/slideLayout" Target="../slideLayouts/slideLayout166.xml"/><Relationship Id="rId3" Type="http://schemas.openxmlformats.org/officeDocument/2006/relationships/slideLayout" Target="../slideLayouts/slideLayout118.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33" Type="http://schemas.openxmlformats.org/officeDocument/2006/relationships/slideLayout" Target="../slideLayouts/slideLayout148.xml"/><Relationship Id="rId38" Type="http://schemas.openxmlformats.org/officeDocument/2006/relationships/slideLayout" Target="../slideLayouts/slideLayout153.xml"/><Relationship Id="rId46" Type="http://schemas.openxmlformats.org/officeDocument/2006/relationships/slideLayout" Target="../slideLayouts/slideLayout161.xml"/><Relationship Id="rId59" Type="http://schemas.openxmlformats.org/officeDocument/2006/relationships/slideLayout" Target="../slideLayouts/slideLayout174.xml"/><Relationship Id="rId20" Type="http://schemas.openxmlformats.org/officeDocument/2006/relationships/slideLayout" Target="../slideLayouts/slideLayout135.xml"/><Relationship Id="rId41" Type="http://schemas.openxmlformats.org/officeDocument/2006/relationships/slideLayout" Target="../slideLayouts/slideLayout156.xml"/><Relationship Id="rId54" Type="http://schemas.openxmlformats.org/officeDocument/2006/relationships/slideLayout" Target="../slideLayouts/slideLayout169.xml"/><Relationship Id="rId62" Type="http://schemas.openxmlformats.org/officeDocument/2006/relationships/slideLayout" Target="../slideLayouts/slideLayout17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slideLayout" Target="../slideLayouts/slideLayout143.xml"/><Relationship Id="rId36" Type="http://schemas.openxmlformats.org/officeDocument/2006/relationships/slideLayout" Target="../slideLayouts/slideLayout151.xml"/><Relationship Id="rId49" Type="http://schemas.openxmlformats.org/officeDocument/2006/relationships/slideLayout" Target="../slideLayouts/slideLayout164.xml"/><Relationship Id="rId57" Type="http://schemas.openxmlformats.org/officeDocument/2006/relationships/slideLayout" Target="../slideLayouts/slideLayout172.xml"/><Relationship Id="rId10" Type="http://schemas.openxmlformats.org/officeDocument/2006/relationships/slideLayout" Target="../slideLayouts/slideLayout125.xml"/><Relationship Id="rId31" Type="http://schemas.openxmlformats.org/officeDocument/2006/relationships/slideLayout" Target="../slideLayouts/slideLayout146.xml"/><Relationship Id="rId44" Type="http://schemas.openxmlformats.org/officeDocument/2006/relationships/slideLayout" Target="../slideLayouts/slideLayout159.xml"/><Relationship Id="rId52" Type="http://schemas.openxmlformats.org/officeDocument/2006/relationships/slideLayout" Target="../slideLayouts/slideLayout167.xml"/><Relationship Id="rId60" Type="http://schemas.openxmlformats.org/officeDocument/2006/relationships/slideLayout" Target="../slideLayouts/slideLayout175.xml"/><Relationship Id="rId65" Type="http://schemas.openxmlformats.org/officeDocument/2006/relationships/slideLayout" Target="../slideLayouts/slideLayout180.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39" Type="http://schemas.openxmlformats.org/officeDocument/2006/relationships/slideLayout" Target="../slideLayouts/slideLayout154.xml"/></Relationships>
</file>

<file path=ppt/slideMasters/_rels/slideMaster7.xml.rels><?xml version="1.0" encoding="UTF-8" standalone="yes"?>
<Relationships xmlns="http://schemas.openxmlformats.org/package/2006/relationships"><Relationship Id="rId26" Type="http://schemas.openxmlformats.org/officeDocument/2006/relationships/slideLayout" Target="../slideLayouts/slideLayout206.xml"/><Relationship Id="rId21" Type="http://schemas.openxmlformats.org/officeDocument/2006/relationships/slideLayout" Target="../slideLayouts/slideLayout201.xml"/><Relationship Id="rId42" Type="http://schemas.openxmlformats.org/officeDocument/2006/relationships/slideLayout" Target="../slideLayouts/slideLayout222.xml"/><Relationship Id="rId47" Type="http://schemas.openxmlformats.org/officeDocument/2006/relationships/slideLayout" Target="../slideLayouts/slideLayout227.xml"/><Relationship Id="rId63" Type="http://schemas.openxmlformats.org/officeDocument/2006/relationships/slideLayout" Target="../slideLayouts/slideLayout243.xml"/><Relationship Id="rId68" Type="http://schemas.openxmlformats.org/officeDocument/2006/relationships/tags" Target="../tags/tag7.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9" Type="http://schemas.openxmlformats.org/officeDocument/2006/relationships/slideLayout" Target="../slideLayouts/slideLayout209.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slideLayout" Target="../slideLayouts/slideLayout217.xml"/><Relationship Id="rId40" Type="http://schemas.openxmlformats.org/officeDocument/2006/relationships/slideLayout" Target="../slideLayouts/slideLayout220.xml"/><Relationship Id="rId45" Type="http://schemas.openxmlformats.org/officeDocument/2006/relationships/slideLayout" Target="../slideLayouts/slideLayout225.xml"/><Relationship Id="rId53" Type="http://schemas.openxmlformats.org/officeDocument/2006/relationships/slideLayout" Target="../slideLayouts/slideLayout233.xml"/><Relationship Id="rId58" Type="http://schemas.openxmlformats.org/officeDocument/2006/relationships/slideLayout" Target="../slideLayouts/slideLayout238.xml"/><Relationship Id="rId66" Type="http://schemas.openxmlformats.org/officeDocument/2006/relationships/slideLayout" Target="../slideLayouts/slideLayout246.xml"/><Relationship Id="rId5" Type="http://schemas.openxmlformats.org/officeDocument/2006/relationships/slideLayout" Target="../slideLayouts/slideLayout185.xml"/><Relationship Id="rId61" Type="http://schemas.openxmlformats.org/officeDocument/2006/relationships/slideLayout" Target="../slideLayouts/slideLayout241.xml"/><Relationship Id="rId19" Type="http://schemas.openxmlformats.org/officeDocument/2006/relationships/slideLayout" Target="../slideLayouts/slideLayout19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 Id="rId43" Type="http://schemas.openxmlformats.org/officeDocument/2006/relationships/slideLayout" Target="../slideLayouts/slideLayout223.xml"/><Relationship Id="rId48" Type="http://schemas.openxmlformats.org/officeDocument/2006/relationships/slideLayout" Target="../slideLayouts/slideLayout228.xml"/><Relationship Id="rId56" Type="http://schemas.openxmlformats.org/officeDocument/2006/relationships/slideLayout" Target="../slideLayouts/slideLayout236.xml"/><Relationship Id="rId64" Type="http://schemas.openxmlformats.org/officeDocument/2006/relationships/slideLayout" Target="../slideLayouts/slideLayout244.xml"/><Relationship Id="rId69" Type="http://schemas.openxmlformats.org/officeDocument/2006/relationships/oleObject" Target="../embeddings/oleObject2.bin"/><Relationship Id="rId8" Type="http://schemas.openxmlformats.org/officeDocument/2006/relationships/slideLayout" Target="../slideLayouts/slideLayout188.xml"/><Relationship Id="rId51" Type="http://schemas.openxmlformats.org/officeDocument/2006/relationships/slideLayout" Target="../slideLayouts/slideLayout231.xml"/><Relationship Id="rId3" Type="http://schemas.openxmlformats.org/officeDocument/2006/relationships/slideLayout" Target="../slideLayouts/slideLayout183.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slideLayout" Target="../slideLayouts/slideLayout218.xml"/><Relationship Id="rId46" Type="http://schemas.openxmlformats.org/officeDocument/2006/relationships/slideLayout" Target="../slideLayouts/slideLayout226.xml"/><Relationship Id="rId59" Type="http://schemas.openxmlformats.org/officeDocument/2006/relationships/slideLayout" Target="../slideLayouts/slideLayout239.xml"/><Relationship Id="rId67" Type="http://schemas.openxmlformats.org/officeDocument/2006/relationships/theme" Target="../theme/theme7.xml"/><Relationship Id="rId20" Type="http://schemas.openxmlformats.org/officeDocument/2006/relationships/slideLayout" Target="../slideLayouts/slideLayout200.xml"/><Relationship Id="rId41" Type="http://schemas.openxmlformats.org/officeDocument/2006/relationships/slideLayout" Target="../slideLayouts/slideLayout221.xml"/><Relationship Id="rId54" Type="http://schemas.openxmlformats.org/officeDocument/2006/relationships/slideLayout" Target="../slideLayouts/slideLayout234.xml"/><Relationship Id="rId62" Type="http://schemas.openxmlformats.org/officeDocument/2006/relationships/slideLayout" Target="../slideLayouts/slideLayout242.xml"/><Relationship Id="rId70" Type="http://schemas.openxmlformats.org/officeDocument/2006/relationships/image" Target="../media/image29.emf"/><Relationship Id="rId1" Type="http://schemas.openxmlformats.org/officeDocument/2006/relationships/slideLayout" Target="../slideLayouts/slideLayout181.xml"/><Relationship Id="rId6" Type="http://schemas.openxmlformats.org/officeDocument/2006/relationships/slideLayout" Target="../slideLayouts/slideLayout186.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49" Type="http://schemas.openxmlformats.org/officeDocument/2006/relationships/slideLayout" Target="../slideLayouts/slideLayout229.xml"/><Relationship Id="rId57" Type="http://schemas.openxmlformats.org/officeDocument/2006/relationships/slideLayout" Target="../slideLayouts/slideLayout237.xml"/><Relationship Id="rId10" Type="http://schemas.openxmlformats.org/officeDocument/2006/relationships/slideLayout" Target="../slideLayouts/slideLayout190.xml"/><Relationship Id="rId31" Type="http://schemas.openxmlformats.org/officeDocument/2006/relationships/slideLayout" Target="../slideLayouts/slideLayout211.xml"/><Relationship Id="rId44" Type="http://schemas.openxmlformats.org/officeDocument/2006/relationships/slideLayout" Target="../slideLayouts/slideLayout224.xml"/><Relationship Id="rId52" Type="http://schemas.openxmlformats.org/officeDocument/2006/relationships/slideLayout" Target="../slideLayouts/slideLayout232.xml"/><Relationship Id="rId60" Type="http://schemas.openxmlformats.org/officeDocument/2006/relationships/slideLayout" Target="../slideLayouts/slideLayout240.xml"/><Relationship Id="rId65" Type="http://schemas.openxmlformats.org/officeDocument/2006/relationships/slideLayout" Target="../slideLayouts/slideLayout245.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9" Type="http://schemas.openxmlformats.org/officeDocument/2006/relationships/slideLayout" Target="../slideLayouts/slideLayout219.xml"/><Relationship Id="rId34" Type="http://schemas.openxmlformats.org/officeDocument/2006/relationships/slideLayout" Target="../slideLayouts/slideLayout214.xml"/><Relationship Id="rId50" Type="http://schemas.openxmlformats.org/officeDocument/2006/relationships/slideLayout" Target="../slideLayouts/slideLayout230.xml"/><Relationship Id="rId55" Type="http://schemas.openxmlformats.org/officeDocument/2006/relationships/slideLayout" Target="../slideLayouts/slideLayout2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3"/>
            <a:ext cx="814915" cy="6857994"/>
          </a:xfrm>
          <a:prstGeom prst="rect">
            <a:avLst/>
          </a:prstGeom>
        </p:spPr>
      </p:pic>
      <p:sp>
        <p:nvSpPr>
          <p:cNvPr id="7" name="Footer Placeholder 4">
            <a:extLst>
              <a:ext uri="{FF2B5EF4-FFF2-40B4-BE49-F238E27FC236}">
                <a16:creationId xmlns:a16="http://schemas.microsoft.com/office/drawing/2014/main" id="{68B186D1-275B-208F-BE53-6F055D1651B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2079764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dt="0"/>
  <p:txStyles>
    <p:title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3"/>
            <a:ext cx="814916" cy="6857994"/>
          </a:xfrm>
          <a:prstGeom prst="rect">
            <a:avLst/>
          </a:prstGeom>
        </p:spPr>
      </p:pic>
      <p:sp>
        <p:nvSpPr>
          <p:cNvPr id="7" name="Footer Placeholder 4">
            <a:extLst>
              <a:ext uri="{FF2B5EF4-FFF2-40B4-BE49-F238E27FC236}">
                <a16:creationId xmlns:a16="http://schemas.microsoft.com/office/drawing/2014/main" id="{399CDED4-2055-04B6-F575-82CBF4F099EE}"/>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381501380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sldNum="0" hdr="0" dt="0"/>
  <p:txStyles>
    <p:titleStyle>
      <a:lvl1pPr algn="l" defTabSz="914400" rtl="0" eaLnBrk="1" latinLnBrk="0" hangingPunct="1">
        <a:lnSpc>
          <a:spcPct val="90000"/>
        </a:lnSpc>
        <a:spcBef>
          <a:spcPct val="0"/>
        </a:spcBef>
        <a:buNone/>
        <a:defRPr sz="2400" b="1" kern="1200">
          <a:solidFill>
            <a:schemeClr val="accent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2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2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1249660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5" r:id="rId17"/>
    <p:sldLayoutId id="2147483697" r:id="rId18"/>
    <p:sldLayoutId id="2147483698" r:id="rId19"/>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85750" indent="-285750" algn="l" defTabSz="914400" rtl="0" eaLnBrk="1" latinLnBrk="0" hangingPunct="1">
        <a:lnSpc>
          <a:spcPct val="110000"/>
        </a:lnSpc>
        <a:spcBef>
          <a:spcPts val="1000"/>
        </a:spcBef>
        <a:spcAft>
          <a:spcPts val="600"/>
        </a:spcAft>
        <a:buClr>
          <a:schemeClr val="tx1"/>
        </a:buClr>
        <a:buSzPct val="80000"/>
        <a:buFont typeface="Arial" panose="020B0604020202020204" pitchFamily="34" charset="0"/>
        <a:buChar char="•"/>
        <a:defRPr sz="2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2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endParaRPr lang="en-GB" spc="3" dirty="0"/>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226168922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 id="2147483759" r:id="rId35"/>
    <p:sldLayoutId id="2147483760" r:id="rId36"/>
    <p:sldLayoutId id="2147483761" r:id="rId37"/>
    <p:sldLayoutId id="2147483762" r:id="rId38"/>
    <p:sldLayoutId id="2147483763" r:id="rId39"/>
    <p:sldLayoutId id="2147483764" r:id="rId40"/>
    <p:sldLayoutId id="2147483765" r:id="rId41"/>
    <p:sldLayoutId id="2147483766" r:id="rId42"/>
    <p:sldLayoutId id="2147483767" r:id="rId43"/>
    <p:sldLayoutId id="2147483768" r:id="rId44"/>
    <p:sldLayoutId id="2147483769" r:id="rId45"/>
    <p:sldLayoutId id="2147483770" r:id="rId46"/>
    <p:sldLayoutId id="2147483771" r:id="rId47"/>
    <p:sldLayoutId id="2147483772" r:id="rId48"/>
    <p:sldLayoutId id="2147483773" r:id="rId49"/>
    <p:sldLayoutId id="2147483774" r:id="rId50"/>
    <p:sldLayoutId id="2147483775" r:id="rId51"/>
    <p:sldLayoutId id="2147483776" r:id="rId52"/>
    <p:sldLayoutId id="2147483777" r:id="rId53"/>
    <p:sldLayoutId id="2147483778" r:id="rId54"/>
    <p:sldLayoutId id="2147483779" r:id="rId55"/>
    <p:sldLayoutId id="2147483780" r:id="rId56"/>
    <p:sldLayoutId id="2147483781" r:id="rId57"/>
    <p:sldLayoutId id="2147483782" r:id="rId58"/>
    <p:sldLayoutId id="2147483783" r:id="rId59"/>
    <p:sldLayoutId id="2147483784" r:id="rId60"/>
    <p:sldLayoutId id="2147483785" r:id="rId61"/>
    <p:sldLayoutId id="2147483786" r:id="rId6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2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2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81149603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85750" indent="-285750" algn="l" defTabSz="914400" rtl="0" eaLnBrk="1" latinLnBrk="0" hangingPunct="1">
        <a:lnSpc>
          <a:spcPct val="110000"/>
        </a:lnSpc>
        <a:spcBef>
          <a:spcPts val="1000"/>
        </a:spcBef>
        <a:spcAft>
          <a:spcPts val="600"/>
        </a:spcAft>
        <a:buClr>
          <a:schemeClr val="tx1"/>
        </a:buClr>
        <a:buSzPct val="80000"/>
        <a:buFont typeface="Arial" panose="020B0604020202020204" pitchFamily="34" charset="0"/>
        <a:buChar char="•"/>
        <a:defRPr sz="2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2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4078069560"/>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 id="2147483862" r:id="rId25"/>
    <p:sldLayoutId id="2147483863" r:id="rId26"/>
    <p:sldLayoutId id="2147483864" r:id="rId27"/>
    <p:sldLayoutId id="2147483865" r:id="rId28"/>
    <p:sldLayoutId id="2147483866" r:id="rId29"/>
    <p:sldLayoutId id="2147483867" r:id="rId30"/>
    <p:sldLayoutId id="2147483868" r:id="rId31"/>
    <p:sldLayoutId id="2147483869" r:id="rId32"/>
    <p:sldLayoutId id="2147483870" r:id="rId33"/>
    <p:sldLayoutId id="2147483871" r:id="rId34"/>
    <p:sldLayoutId id="2147483872" r:id="rId35"/>
    <p:sldLayoutId id="2147483873" r:id="rId36"/>
    <p:sldLayoutId id="2147483874" r:id="rId37"/>
    <p:sldLayoutId id="2147483875" r:id="rId38"/>
    <p:sldLayoutId id="2147483876" r:id="rId39"/>
    <p:sldLayoutId id="2147483877" r:id="rId40"/>
    <p:sldLayoutId id="2147483878" r:id="rId41"/>
    <p:sldLayoutId id="2147483879" r:id="rId42"/>
    <p:sldLayoutId id="2147483880" r:id="rId43"/>
    <p:sldLayoutId id="2147483881" r:id="rId44"/>
    <p:sldLayoutId id="2147483882" r:id="rId45"/>
    <p:sldLayoutId id="2147483883" r:id="rId46"/>
    <p:sldLayoutId id="2147483884" r:id="rId47"/>
    <p:sldLayoutId id="2147483885" r:id="rId48"/>
    <p:sldLayoutId id="2147483886" r:id="rId49"/>
    <p:sldLayoutId id="2147483887" r:id="rId50"/>
    <p:sldLayoutId id="2147483888" r:id="rId51"/>
    <p:sldLayoutId id="2147483889" r:id="rId52"/>
    <p:sldLayoutId id="2147483890" r:id="rId53"/>
    <p:sldLayoutId id="2147483891" r:id="rId54"/>
    <p:sldLayoutId id="2147483892" r:id="rId55"/>
    <p:sldLayoutId id="2147483893" r:id="rId56"/>
    <p:sldLayoutId id="2147483894" r:id="rId57"/>
    <p:sldLayoutId id="2147483895" r:id="rId58"/>
    <p:sldLayoutId id="2147483896" r:id="rId59"/>
    <p:sldLayoutId id="2147483897" r:id="rId60"/>
    <p:sldLayoutId id="2147483898" r:id="rId61"/>
    <p:sldLayoutId id="2147483899" r:id="rId62"/>
    <p:sldLayoutId id="2147483900" r:id="rId63"/>
    <p:sldLayoutId id="2147483901" r:id="rId64"/>
    <p:sldLayoutId id="2147483903" r:id="rId6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8"/>
            </p:custDataLst>
            <p:extLst>
              <p:ext uri="{D42A27DB-BD31-4B8C-83A1-F6EECF244321}">
                <p14:modId xmlns:p14="http://schemas.microsoft.com/office/powerpoint/2010/main" val="2053364427"/>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69" imgW="270" imgH="270" progId="TCLayout.ActiveDocument.1">
                  <p:embed/>
                </p:oleObj>
              </mc:Choice>
              <mc:Fallback>
                <p:oleObj name="think-cell Slide" r:id="rId69" imgW="270" imgH="270" progId="TCLayout.ActiveDocument.1">
                  <p:embed/>
                  <p:pic>
                    <p:nvPicPr>
                      <p:cNvPr id="2" name="Object 1" hidden="1"/>
                      <p:cNvPicPr/>
                      <p:nvPr/>
                    </p:nvPicPr>
                    <p:blipFill>
                      <a:blip r:embed="rId70"/>
                      <a:stretch>
                        <a:fillRect/>
                      </a:stretch>
                    </p:blipFill>
                    <p:spPr>
                      <a:xfrm>
                        <a:off x="1589" y="1592"/>
                        <a:ext cx="1587" cy="1587"/>
                      </a:xfrm>
                      <a:prstGeom prst="rect">
                        <a:avLst/>
                      </a:prstGeom>
                    </p:spPr>
                  </p:pic>
                </p:oleObj>
              </mc:Fallback>
            </mc:AlternateContent>
          </a:graphicData>
        </a:graphic>
      </p:graphicFrame>
      <p:sp>
        <p:nvSpPr>
          <p:cNvPr id="4" name="Text Placeholder 3"/>
          <p:cNvSpPr>
            <a:spLocks noGrp="1"/>
          </p:cNvSpPr>
          <p:nvPr>
            <p:ph type="body" idx="1"/>
          </p:nvPr>
        </p:nvSpPr>
        <p:spPr>
          <a:xfrm>
            <a:off x="775385" y="2080800"/>
            <a:ext cx="10642708" cy="37872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9" name="Title Placeholder 1"/>
          <p:cNvSpPr>
            <a:spLocks noGrp="1"/>
          </p:cNvSpPr>
          <p:nvPr>
            <p:ph type="title"/>
          </p:nvPr>
        </p:nvSpPr>
        <p:spPr>
          <a:xfrm>
            <a:off x="775385" y="622803"/>
            <a:ext cx="10642708" cy="249299"/>
          </a:xfrm>
          <a:prstGeom prst="rect">
            <a:avLst/>
          </a:prstGeom>
        </p:spPr>
        <p:txBody>
          <a:bodyPr vert="horz" wrap="square" lIns="0" tIns="0" rIns="0" bIns="0" rtlCol="0" anchor="t">
            <a:spAutoFit/>
          </a:bodyPr>
          <a:lstStyle/>
          <a:p>
            <a:r>
              <a:rPr lang="en-US"/>
              <a:t>Click to add title</a:t>
            </a:r>
          </a:p>
        </p:txBody>
      </p:sp>
    </p:spTree>
    <p:extLst>
      <p:ext uri="{BB962C8B-B14F-4D97-AF65-F5344CB8AC3E}">
        <p14:creationId xmlns:p14="http://schemas.microsoft.com/office/powerpoint/2010/main" val="421680243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 id="2147483923" r:id="rId19"/>
    <p:sldLayoutId id="2147483924" r:id="rId20"/>
    <p:sldLayoutId id="2147483925" r:id="rId21"/>
    <p:sldLayoutId id="2147483926" r:id="rId22"/>
    <p:sldLayoutId id="2147483927" r:id="rId23"/>
    <p:sldLayoutId id="2147483928" r:id="rId24"/>
    <p:sldLayoutId id="2147483929" r:id="rId25"/>
    <p:sldLayoutId id="2147483930" r:id="rId26"/>
    <p:sldLayoutId id="2147483931" r:id="rId27"/>
    <p:sldLayoutId id="2147483932" r:id="rId28"/>
    <p:sldLayoutId id="2147483933" r:id="rId29"/>
    <p:sldLayoutId id="2147483934" r:id="rId30"/>
    <p:sldLayoutId id="2147483935" r:id="rId31"/>
    <p:sldLayoutId id="2147483936" r:id="rId32"/>
    <p:sldLayoutId id="2147483937" r:id="rId33"/>
    <p:sldLayoutId id="2147483938" r:id="rId34"/>
    <p:sldLayoutId id="2147483939" r:id="rId35"/>
    <p:sldLayoutId id="2147483940" r:id="rId36"/>
    <p:sldLayoutId id="2147483941" r:id="rId37"/>
    <p:sldLayoutId id="2147483942" r:id="rId38"/>
    <p:sldLayoutId id="2147483943" r:id="rId39"/>
    <p:sldLayoutId id="2147483944" r:id="rId40"/>
    <p:sldLayoutId id="2147483945" r:id="rId41"/>
    <p:sldLayoutId id="2147483946" r:id="rId42"/>
    <p:sldLayoutId id="2147483947" r:id="rId43"/>
    <p:sldLayoutId id="2147483948" r:id="rId44"/>
    <p:sldLayoutId id="2147483949" r:id="rId45"/>
    <p:sldLayoutId id="2147483950" r:id="rId46"/>
    <p:sldLayoutId id="2147483951" r:id="rId47"/>
    <p:sldLayoutId id="2147483952" r:id="rId48"/>
    <p:sldLayoutId id="2147483953" r:id="rId49"/>
    <p:sldLayoutId id="2147483954" r:id="rId50"/>
    <p:sldLayoutId id="2147483955" r:id="rId51"/>
    <p:sldLayoutId id="2147483956" r:id="rId52"/>
    <p:sldLayoutId id="2147483957" r:id="rId53"/>
    <p:sldLayoutId id="2147483958" r:id="rId54"/>
    <p:sldLayoutId id="2147483959" r:id="rId55"/>
    <p:sldLayoutId id="2147483960" r:id="rId56"/>
    <p:sldLayoutId id="2147483961" r:id="rId57"/>
    <p:sldLayoutId id="2147483962" r:id="rId58"/>
    <p:sldLayoutId id="2147483963" r:id="rId59"/>
    <p:sldLayoutId id="2147483964" r:id="rId60"/>
    <p:sldLayoutId id="2147483965" r:id="rId61"/>
    <p:sldLayoutId id="2147483966" r:id="rId62"/>
    <p:sldLayoutId id="2147483967" r:id="rId63"/>
    <p:sldLayoutId id="2147483968" r:id="rId64"/>
    <p:sldLayoutId id="2147483969" r:id="rId65"/>
    <p:sldLayoutId id="2147483970" r:id="rId6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800" rtl="0" eaLnBrk="1" latinLnBrk="0" hangingPunct="1">
        <a:lnSpc>
          <a:spcPct val="90000"/>
        </a:lnSpc>
        <a:spcBef>
          <a:spcPct val="0"/>
        </a:spcBef>
        <a:buNone/>
        <a:defRPr sz="1800" kern="1200">
          <a:solidFill>
            <a:schemeClr val="accent1"/>
          </a:solidFill>
          <a:latin typeface="+mj-lt"/>
          <a:ea typeface="+mj-ea"/>
          <a:cs typeface="+mj-cs"/>
          <a:sym typeface="+mj-lt"/>
        </a:defRPr>
      </a:lvl1pPr>
    </p:titleStyle>
    <p:bodyStyle>
      <a:lvl1pPr marL="0" indent="0" algn="l" defTabSz="685800" rtl="0" eaLnBrk="1" latinLnBrk="0" hangingPunct="1">
        <a:lnSpc>
          <a:spcPct val="110000"/>
        </a:lnSpc>
        <a:spcBef>
          <a:spcPts val="450"/>
        </a:spcBef>
        <a:spcAft>
          <a:spcPts val="225"/>
        </a:spcAft>
        <a:buFont typeface="Arial" panose="020B0604020202020204" pitchFamily="34" charset="0"/>
        <a:buChar char="​"/>
        <a:defRPr lang="en-US" sz="900" kern="1200">
          <a:solidFill>
            <a:schemeClr val="tx1"/>
          </a:solidFill>
          <a:latin typeface="+mn-lt"/>
          <a:ea typeface="+mn-ea"/>
          <a:cs typeface="+mn-cs"/>
          <a:sym typeface="Trebuchet MS" panose="020B0603020202020204" pitchFamily="34" charset="0"/>
        </a:defRPr>
      </a:lvl1pPr>
      <a:lvl2pPr marL="213300" indent="-129600" algn="l" defTabSz="685800" rtl="0" eaLnBrk="1" latinLnBrk="0" hangingPunct="1">
        <a:lnSpc>
          <a:spcPct val="90000"/>
        </a:lnSpc>
        <a:spcBef>
          <a:spcPts val="0"/>
        </a:spcBef>
        <a:spcAft>
          <a:spcPts val="225"/>
        </a:spcAft>
        <a:buClr>
          <a:schemeClr val="tx2"/>
        </a:buClr>
        <a:buFont typeface="Arial" panose="020B0604020202020204" pitchFamily="34" charset="0"/>
        <a:buChar char="•"/>
        <a:defRPr lang="en-US" sz="900" kern="1200">
          <a:solidFill>
            <a:schemeClr val="tx1"/>
          </a:solidFill>
          <a:latin typeface="+mn-lt"/>
          <a:ea typeface="+mn-ea"/>
          <a:cs typeface="+mn-cs"/>
          <a:sym typeface="Trebuchet MS" panose="020B0603020202020204" pitchFamily="34" charset="0"/>
        </a:defRPr>
      </a:lvl2pPr>
      <a:lvl3pPr marL="383400" indent="-124200" algn="l" defTabSz="685800" rtl="0" eaLnBrk="1" latinLnBrk="0" hangingPunct="1">
        <a:lnSpc>
          <a:spcPct val="90000"/>
        </a:lnSpc>
        <a:spcBef>
          <a:spcPts val="0"/>
        </a:spcBef>
        <a:spcAft>
          <a:spcPts val="225"/>
        </a:spcAft>
        <a:buClr>
          <a:schemeClr val="tx2"/>
        </a:buClr>
        <a:buFont typeface="Trebuchet MS" panose="020B0603020202020204" pitchFamily="34" charset="0"/>
        <a:buChar char="–"/>
        <a:defRPr lang="en-US" sz="900" kern="1200">
          <a:solidFill>
            <a:schemeClr val="tx1"/>
          </a:solidFill>
          <a:latin typeface="+mn-lt"/>
          <a:ea typeface="+mn-ea"/>
          <a:cs typeface="+mn-cs"/>
          <a:sym typeface="Trebuchet MS" panose="020B0603020202020204" pitchFamily="34" charset="0"/>
        </a:defRPr>
      </a:lvl3pPr>
      <a:lvl4pPr marL="0" indent="0" algn="l" defTabSz="685800" rtl="0" eaLnBrk="1" latinLnBrk="0" hangingPunct="1">
        <a:lnSpc>
          <a:spcPct val="110000"/>
        </a:lnSpc>
        <a:spcBef>
          <a:spcPts val="225"/>
        </a:spcBef>
        <a:spcAft>
          <a:spcPts val="225"/>
        </a:spcAft>
        <a:buClr>
          <a:schemeClr val="tx2"/>
        </a:buClr>
        <a:buFont typeface="Arial" panose="020B0604020202020204" pitchFamily="34" charset="0"/>
        <a:buChar char="​"/>
        <a:defRPr lang="en-US" sz="1200" kern="1200">
          <a:solidFill>
            <a:schemeClr val="tx2"/>
          </a:solidFill>
          <a:latin typeface="+mn-lt"/>
          <a:ea typeface="+mn-ea"/>
          <a:cs typeface="+mn-cs"/>
          <a:sym typeface="Trebuchet MS" panose="020B0603020202020204" pitchFamily="34" charset="0"/>
        </a:defRPr>
      </a:lvl4pPr>
      <a:lvl5pPr marL="0" indent="0" algn="l" defTabSz="685800" rtl="0" eaLnBrk="1" latinLnBrk="0" hangingPunct="1">
        <a:lnSpc>
          <a:spcPct val="100000"/>
        </a:lnSpc>
        <a:spcBef>
          <a:spcPts val="0"/>
        </a:spcBef>
        <a:spcAft>
          <a:spcPts val="225"/>
        </a:spcAft>
        <a:buClrTx/>
        <a:buFont typeface="Arial" panose="020B0604020202020204" pitchFamily="34" charset="0"/>
        <a:buChar char="​"/>
        <a:defRPr lang="en-US" sz="1200" b="1" kern="1200" smtClean="0">
          <a:solidFill>
            <a:schemeClr val="tx1"/>
          </a:solidFill>
          <a:latin typeface="+mn-lt"/>
          <a:ea typeface="+mn-ea"/>
          <a:cs typeface="+mn-cs"/>
          <a:sym typeface="Trebuchet MS" panose="020B0603020202020204" pitchFamily="34" charset="0"/>
        </a:defRPr>
      </a:lvl5pPr>
      <a:lvl6pPr marL="202406" indent="-114300" algn="l" defTabSz="685800" rtl="0" eaLnBrk="1" latinLnBrk="0" hangingPunct="1">
        <a:lnSpc>
          <a:spcPct val="90000"/>
        </a:lnSpc>
        <a:spcBef>
          <a:spcPts val="0"/>
        </a:spcBef>
        <a:spcAft>
          <a:spcPts val="450"/>
        </a:spcAft>
        <a:buClr>
          <a:schemeClr val="tx2"/>
        </a:buClr>
        <a:buFont typeface="Arial" panose="020B0604020202020204" pitchFamily="34" charset="0"/>
        <a:buChar char="•"/>
        <a:defRPr lang="en-US" sz="1200" kern="1200" smtClean="0">
          <a:solidFill>
            <a:schemeClr val="tx1"/>
          </a:solidFill>
          <a:latin typeface="+mn-lt"/>
          <a:ea typeface="+mn-ea"/>
          <a:cs typeface="+mn-cs"/>
          <a:sym typeface="Trebuchet MS" panose="020B0603020202020204" pitchFamily="34" charset="0"/>
        </a:defRPr>
      </a:lvl6pPr>
      <a:lvl7pPr marL="0" indent="0" algn="l" defTabSz="685800" rtl="0" eaLnBrk="1" latinLnBrk="0" hangingPunct="1">
        <a:lnSpc>
          <a:spcPct val="90000"/>
        </a:lnSpc>
        <a:spcBef>
          <a:spcPts val="675"/>
        </a:spcBef>
        <a:spcAft>
          <a:spcPts val="675"/>
        </a:spcAft>
        <a:buFont typeface="Arial" panose="020B0604020202020204" pitchFamily="34" charset="0"/>
        <a:buChar char="​"/>
        <a:defRPr lang="en-US" sz="3300" kern="1200" baseline="0" smtClean="0">
          <a:solidFill>
            <a:schemeClr val="tx1"/>
          </a:solidFill>
          <a:latin typeface="+mn-lt"/>
          <a:ea typeface="+mn-ea"/>
          <a:cs typeface="+mn-cs"/>
          <a:sym typeface="Trebuchet MS" panose="020B0603020202020204" pitchFamily="34" charset="0"/>
        </a:defRPr>
      </a:lvl7pPr>
      <a:lvl8pPr marL="0" indent="0" algn="l" defTabSz="685800" rtl="0" eaLnBrk="1" latinLnBrk="0" hangingPunct="1">
        <a:lnSpc>
          <a:spcPct val="90000"/>
        </a:lnSpc>
        <a:spcBef>
          <a:spcPts val="675"/>
        </a:spcBef>
        <a:spcAft>
          <a:spcPts val="0"/>
        </a:spcAft>
        <a:buFont typeface="Arial" panose="020B0604020202020204" pitchFamily="34" charset="0"/>
        <a:buChar char="​"/>
        <a:defRPr lang="en-US" sz="4050" kern="1200" baseline="0" smtClean="0">
          <a:solidFill>
            <a:schemeClr val="tx2"/>
          </a:solidFill>
          <a:latin typeface="+mn-lt"/>
          <a:ea typeface="+mn-ea"/>
          <a:cs typeface="+mn-cs"/>
          <a:sym typeface="Trebuchet MS" panose="020B0603020202020204" pitchFamily="34" charset="0"/>
        </a:defRPr>
      </a:lvl8pPr>
      <a:lvl9pPr marL="0" indent="0" algn="l" defTabSz="685800" rtl="0" eaLnBrk="1" latinLnBrk="0" hangingPunct="1">
        <a:lnSpc>
          <a:spcPct val="100000"/>
        </a:lnSpc>
        <a:spcBef>
          <a:spcPts val="0"/>
        </a:spcBef>
        <a:spcAft>
          <a:spcPts val="675"/>
        </a:spcAft>
        <a:buFont typeface="Arial" panose="020B0604020202020204" pitchFamily="34" charset="0"/>
        <a:buChar char="​"/>
        <a:defRPr lang="en-US" sz="18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0">
          <p15:clr>
            <a:srgbClr val="F26B43"/>
          </p15:clr>
        </p15:guide>
        <p15:guide id="2" pos="395">
          <p15:clr>
            <a:srgbClr val="F26B43"/>
          </p15:clr>
        </p15:guide>
        <p15:guide id="3" pos="5845">
          <p15:clr>
            <a:srgbClr val="F26B43"/>
          </p15:clr>
        </p15:guide>
        <p15:guide id="4" orient="horz" pos="38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cdn.who.int/media/docs/default-source/immunization/sage/2024/september/sage-sept_2024-highlights_final.pdf?sfvrsn=6a0f811d_3"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publications/i/item/who-wer9949-719-740"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who.int/publications/i/item/who-wer-10022-193-21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extranet.who.int/prequal/vaccines/p/abrysv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avi.org/types-support/sustainability/eligibility"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gavi.org/news/media-room/gavi-board-focuses-health-impact-priority-guiding-principle-resource-constrain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p:txBody>
          <a:bodyPr/>
          <a:lstStyle/>
          <a:p>
            <a:r>
              <a:rPr lang="en-US" sz="8000" dirty="0"/>
              <a:t>The RSV immunization pipeline to global policy</a:t>
            </a:r>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p:txBody>
          <a:bodyPr/>
          <a:lstStyle/>
          <a:p>
            <a:r>
              <a:rPr lang="en-US" dirty="0"/>
              <a:t>an overview for low- and middle-income markets</a:t>
            </a:r>
            <a:endParaRPr lang="en-US" dirty="0">
              <a:effectLst/>
            </a:endParaRPr>
          </a:p>
        </p:txBody>
      </p:sp>
      <p:sp>
        <p:nvSpPr>
          <p:cNvPr id="4" name="TextBox 3">
            <a:extLst>
              <a:ext uri="{FF2B5EF4-FFF2-40B4-BE49-F238E27FC236}">
                <a16:creationId xmlns:a16="http://schemas.microsoft.com/office/drawing/2014/main" id="{9F7BAE4F-D073-C284-151A-43932A8856E2}"/>
              </a:ext>
            </a:extLst>
          </p:cNvPr>
          <p:cNvSpPr txBox="1"/>
          <p:nvPr/>
        </p:nvSpPr>
        <p:spPr>
          <a:xfrm>
            <a:off x="925689" y="6211922"/>
            <a:ext cx="1986845" cy="276999"/>
          </a:xfrm>
          <a:prstGeom prst="rect">
            <a:avLst/>
          </a:prstGeom>
          <a:noFill/>
        </p:spPr>
        <p:txBody>
          <a:bodyPr wrap="square" rtlCol="0">
            <a:spAutoFit/>
          </a:bodyPr>
          <a:lstStyle/>
          <a:p>
            <a:r>
              <a:rPr lang="en-US" sz="1200" dirty="0">
                <a:solidFill>
                  <a:schemeClr val="bg1"/>
                </a:solidFill>
              </a:rPr>
              <a:t>February 2026</a:t>
            </a:r>
          </a:p>
        </p:txBody>
      </p:sp>
      <p:grpSp>
        <p:nvGrpSpPr>
          <p:cNvPr id="5" name="Group 4">
            <a:extLst>
              <a:ext uri="{FF2B5EF4-FFF2-40B4-BE49-F238E27FC236}">
                <a16:creationId xmlns:a16="http://schemas.microsoft.com/office/drawing/2014/main" id="{6E566299-014E-7318-F326-87C66C843337}"/>
              </a:ext>
            </a:extLst>
          </p:cNvPr>
          <p:cNvGrpSpPr/>
          <p:nvPr/>
        </p:nvGrpSpPr>
        <p:grpSpPr>
          <a:xfrm>
            <a:off x="8672495" y="5347120"/>
            <a:ext cx="3223364" cy="1206500"/>
            <a:chOff x="8968636" y="5571744"/>
            <a:chExt cx="3223364" cy="1206500"/>
          </a:xfrm>
        </p:grpSpPr>
        <p:sp>
          <p:nvSpPr>
            <p:cNvPr id="6" name="Text Box 1">
              <a:extLst>
                <a:ext uri="{FF2B5EF4-FFF2-40B4-BE49-F238E27FC236}">
                  <a16:creationId xmlns:a16="http://schemas.microsoft.com/office/drawing/2014/main" id="{F861C4B4-35F7-FB12-ABFD-ED942EBE5060}"/>
                </a:ext>
              </a:extLst>
            </p:cNvPr>
            <p:cNvSpPr txBox="1"/>
            <p:nvPr/>
          </p:nvSpPr>
          <p:spPr>
            <a:xfrm>
              <a:off x="8968636" y="5571744"/>
              <a:ext cx="3223364" cy="1206500"/>
            </a:xfrm>
            <a:prstGeom prst="rect">
              <a:avLst/>
            </a:prstGeom>
            <a:solidFill>
              <a:schemeClr val="lt1"/>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1104900">
                <a:lnSpc>
                  <a:spcPts val="1300"/>
                </a:lnSpc>
              </a:pPr>
              <a:r>
                <a:rPr lang="en-US" sz="1100" dirty="0">
                  <a:solidFill>
                    <a:srgbClr val="3F3F3F"/>
                  </a:solidFill>
                  <a:latin typeface="Corbel" panose="020B0503020204020204" pitchFamily="34" charset="0"/>
                  <a:ea typeface="Calibri" panose="020F0502020204030204" pitchFamily="34" charset="0"/>
                  <a:cs typeface="Helvetica Neue"/>
                </a:rPr>
                <a:t>Access these and additional slides offered as part of an RSV communications toolkit at:</a:t>
              </a:r>
              <a:br>
                <a:rPr lang="en-US" sz="1100" dirty="0">
                  <a:solidFill>
                    <a:srgbClr val="3F3F3F"/>
                  </a:solidFill>
                  <a:latin typeface="Corbel" panose="020B0503020204020204" pitchFamily="34" charset="0"/>
                  <a:ea typeface="Calibri" panose="020F0502020204030204" pitchFamily="34" charset="0"/>
                  <a:cs typeface="Helvetica Neue"/>
                </a:rPr>
              </a:br>
              <a:r>
                <a:rPr lang="en-US" sz="1100" b="1" dirty="0">
                  <a:solidFill>
                    <a:srgbClr val="304FA1"/>
                  </a:solidFill>
                  <a:effectLst/>
                  <a:latin typeface="Corbel" panose="020B0503020204020204" pitchFamily="34" charset="0"/>
                  <a:ea typeface="Calibri" panose="020F0502020204030204" pitchFamily="34" charset="0"/>
                  <a:cs typeface="Helvetica Neue"/>
                </a:rPr>
                <a:t>bit.ly/</a:t>
              </a:r>
              <a:r>
                <a:rPr lang="en-US" sz="1100" b="1" dirty="0" err="1">
                  <a:solidFill>
                    <a:srgbClr val="304FA1"/>
                  </a:solidFill>
                  <a:effectLst/>
                  <a:latin typeface="Corbel" panose="020B0503020204020204" pitchFamily="34" charset="0"/>
                  <a:ea typeface="Calibri" panose="020F0502020204030204" pitchFamily="34" charset="0"/>
                  <a:cs typeface="Helvetica Neue"/>
                </a:rPr>
                <a:t>RSVInfoToolkit</a:t>
              </a:r>
              <a:r>
                <a:rPr lang="en-US" sz="1100" b="1" dirty="0">
                  <a:solidFill>
                    <a:srgbClr val="304FA1"/>
                  </a:solidFill>
                  <a:effectLst/>
                  <a:latin typeface="Corbel" panose="020B0503020204020204" pitchFamily="34" charset="0"/>
                  <a:ea typeface="Calibri" panose="020F0502020204030204" pitchFamily="34" charset="0"/>
                  <a:cs typeface="Helvetica Neue"/>
                </a:rPr>
                <a:t> </a:t>
              </a:r>
              <a:endParaRPr lang="en-US" sz="9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p:txBody>
        </p:sp>
        <p:pic>
          <p:nvPicPr>
            <p:cNvPr id="7" name="Picture 6" descr="A qr code with a few black squares&#10;&#10;Description automatically generated">
              <a:extLst>
                <a:ext uri="{FF2B5EF4-FFF2-40B4-BE49-F238E27FC236}">
                  <a16:creationId xmlns:a16="http://schemas.microsoft.com/office/drawing/2014/main" id="{D19E2158-B652-5D7E-F782-27B169BA8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100" y="5787644"/>
              <a:ext cx="762000" cy="762000"/>
            </a:xfrm>
            <a:prstGeom prst="rect">
              <a:avLst/>
            </a:prstGeom>
          </p:spPr>
        </p:pic>
      </p:grpSp>
    </p:spTree>
    <p:extLst>
      <p:ext uri="{BB962C8B-B14F-4D97-AF65-F5344CB8AC3E}">
        <p14:creationId xmlns:p14="http://schemas.microsoft.com/office/powerpoint/2010/main" val="255863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a:xfrm>
            <a:off x="831850" y="1183645"/>
            <a:ext cx="11360150" cy="2852737"/>
          </a:xfrm>
        </p:spPr>
        <p:txBody>
          <a:bodyPr/>
          <a:lstStyle/>
          <a:p>
            <a:r>
              <a:rPr lang="en-US" sz="8000" dirty="0"/>
              <a:t>Getting to a global recommendation</a:t>
            </a:r>
          </a:p>
        </p:txBody>
      </p:sp>
      <p:sp>
        <p:nvSpPr>
          <p:cNvPr id="5" name="Text Placeholder 4">
            <a:extLst>
              <a:ext uri="{FF2B5EF4-FFF2-40B4-BE49-F238E27FC236}">
                <a16:creationId xmlns:a16="http://schemas.microsoft.com/office/drawing/2014/main" id="{77EDC8DF-17EC-1212-0014-6607CF57BC6E}"/>
              </a:ext>
            </a:extLst>
          </p:cNvPr>
          <p:cNvSpPr>
            <a:spLocks noGrp="1"/>
          </p:cNvSpPr>
          <p:nvPr>
            <p:ph type="body" idx="1"/>
          </p:nvPr>
        </p:nvSpPr>
        <p:spPr/>
        <p:txBody>
          <a:bodyPr/>
          <a:lstStyle/>
          <a:p>
            <a:r>
              <a:rPr lang="en-US" dirty="0"/>
              <a:t>WHO’s Strategic Advisory Group of Experts (SAGE)</a:t>
            </a:r>
          </a:p>
        </p:txBody>
      </p:sp>
    </p:spTree>
    <p:extLst>
      <p:ext uri="{BB962C8B-B14F-4D97-AF65-F5344CB8AC3E}">
        <p14:creationId xmlns:p14="http://schemas.microsoft.com/office/powerpoint/2010/main" val="263840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dirty="0">
                <a:solidFill>
                  <a:schemeClr val="accent3"/>
                </a:solidFill>
              </a:rPr>
              <a:t>WHO’s Strategic Advisory Group of Experts on Immunization (SAGE)</a:t>
            </a:r>
            <a:endParaRPr spc="-8" dirty="0">
              <a:solidFill>
                <a:schemeClr val="accent3"/>
              </a:solidFill>
            </a:endParaRPr>
          </a:p>
        </p:txBody>
      </p:sp>
      <p:sp>
        <p:nvSpPr>
          <p:cNvPr id="3" name="Content Placeholder 1">
            <a:extLst>
              <a:ext uri="{FF2B5EF4-FFF2-40B4-BE49-F238E27FC236}">
                <a16:creationId xmlns:a16="http://schemas.microsoft.com/office/drawing/2014/main" id="{A2694416-72FB-6D1E-4BD7-9B2E0C9E0AAA}"/>
              </a:ext>
            </a:extLst>
          </p:cNvPr>
          <p:cNvSpPr>
            <a:spLocks noGrp="1"/>
          </p:cNvSpPr>
          <p:nvPr>
            <p:ph idx="1"/>
          </p:nvPr>
        </p:nvSpPr>
        <p:spPr>
          <a:xfrm>
            <a:off x="1194768" y="1155040"/>
            <a:ext cx="10997232" cy="2281542"/>
          </a:xfrm>
        </p:spPr>
        <p:txBody>
          <a:bodyPr/>
          <a:lstStyle/>
          <a:p>
            <a:r>
              <a:rPr lang="en-US" dirty="0"/>
              <a:t>Principal advisory group to WHO on vaccine policy.</a:t>
            </a:r>
            <a:r>
              <a:rPr lang="en-CH" dirty="0"/>
              <a:t> </a:t>
            </a:r>
            <a:r>
              <a:rPr lang="en-US" dirty="0"/>
              <a:t> </a:t>
            </a:r>
            <a:endParaRPr lang="en-CH" dirty="0"/>
          </a:p>
          <a:p>
            <a:r>
              <a:rPr lang="en-CH" dirty="0"/>
              <a:t>Up to 20</a:t>
            </a:r>
            <a:r>
              <a:rPr lang="en-US" dirty="0"/>
              <a:t> independent members serving 3- to 6-year terms.</a:t>
            </a:r>
            <a:endParaRPr lang="en-CH" dirty="0"/>
          </a:p>
          <a:p>
            <a:r>
              <a:rPr lang="en-US" dirty="0"/>
              <a:t>SAGE recommendations become WHO Vaccine Position Paper</a:t>
            </a:r>
            <a:r>
              <a:rPr lang="en-CH" dirty="0"/>
              <a:t>s</a:t>
            </a:r>
            <a:r>
              <a:rPr lang="en-US" dirty="0"/>
              <a:t> on optimal vaccine use.</a:t>
            </a:r>
          </a:p>
          <a:p>
            <a:r>
              <a:rPr lang="en-US" dirty="0"/>
              <a:t>A SAGE recommendation is required by Gavi, the Vaccine Alliance and UNICEF.</a:t>
            </a:r>
            <a:endParaRPr lang="en-CH" dirty="0"/>
          </a:p>
          <a:p>
            <a:endParaRPr lang="en-US" dirty="0"/>
          </a:p>
        </p:txBody>
      </p:sp>
      <p:pic>
        <p:nvPicPr>
          <p:cNvPr id="4" name="Picture 3">
            <a:extLst>
              <a:ext uri="{FF2B5EF4-FFF2-40B4-BE49-F238E27FC236}">
                <a16:creationId xmlns:a16="http://schemas.microsoft.com/office/drawing/2014/main" id="{79F0A9E9-D607-E13E-D212-12A5C6884FB5}"/>
              </a:ext>
            </a:extLst>
          </p:cNvPr>
          <p:cNvPicPr>
            <a:picLocks noChangeAspect="1"/>
          </p:cNvPicPr>
          <p:nvPr/>
        </p:nvPicPr>
        <p:blipFill>
          <a:blip r:embed="rId3"/>
          <a:stretch>
            <a:fillRect/>
          </a:stretch>
        </p:blipFill>
        <p:spPr>
          <a:xfrm>
            <a:off x="1330014" y="3313691"/>
            <a:ext cx="3653048" cy="17004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BBDFA85A-3597-4C10-2A48-D5F20E17C8AA}"/>
              </a:ext>
            </a:extLst>
          </p:cNvPr>
          <p:cNvPicPr>
            <a:picLocks noChangeAspect="1"/>
          </p:cNvPicPr>
          <p:nvPr/>
        </p:nvPicPr>
        <p:blipFill rotWithShape="1">
          <a:blip r:embed="rId4"/>
          <a:srcRect r="2130"/>
          <a:stretch/>
        </p:blipFill>
        <p:spPr>
          <a:xfrm>
            <a:off x="4591583" y="3934041"/>
            <a:ext cx="3653048" cy="13941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24">
            <a:extLst>
              <a:ext uri="{FF2B5EF4-FFF2-40B4-BE49-F238E27FC236}">
                <a16:creationId xmlns:a16="http://schemas.microsoft.com/office/drawing/2014/main" id="{A388CA36-4F09-D5C4-3E68-2F6BE42FB1E7}"/>
              </a:ext>
            </a:extLst>
          </p:cNvPr>
          <p:cNvPicPr>
            <a:picLocks noChangeAspect="1"/>
          </p:cNvPicPr>
          <p:nvPr/>
        </p:nvPicPr>
        <p:blipFill rotWithShape="1">
          <a:blip r:embed="rId5"/>
          <a:srcRect r="3661"/>
          <a:stretch/>
        </p:blipFill>
        <p:spPr>
          <a:xfrm>
            <a:off x="7853151" y="4248055"/>
            <a:ext cx="3653049" cy="14287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Footer Placeholder 57">
            <a:extLst>
              <a:ext uri="{FF2B5EF4-FFF2-40B4-BE49-F238E27FC236}">
                <a16:creationId xmlns:a16="http://schemas.microsoft.com/office/drawing/2014/main" id="{66B4B8B5-E925-E922-53BA-621035793226}"/>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86341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dirty="0">
                <a:solidFill>
                  <a:schemeClr val="accent3"/>
                </a:solidFill>
              </a:rPr>
              <a:t>A global recommendation to prevent severe RSV disease in young infants</a:t>
            </a:r>
            <a:endParaRPr spc="-8" dirty="0">
              <a:solidFill>
                <a:schemeClr val="accent3"/>
              </a:solidFill>
            </a:endParaRPr>
          </a:p>
        </p:txBody>
      </p:sp>
      <p:sp>
        <p:nvSpPr>
          <p:cNvPr id="10" name="object 3">
            <a:extLst>
              <a:ext uri="{FF2B5EF4-FFF2-40B4-BE49-F238E27FC236}">
                <a16:creationId xmlns:a16="http://schemas.microsoft.com/office/drawing/2014/main" id="{1EAD831A-B30F-3A18-B790-F87CBD47377F}"/>
              </a:ext>
            </a:extLst>
          </p:cNvPr>
          <p:cNvSpPr/>
          <p:nvPr/>
        </p:nvSpPr>
        <p:spPr>
          <a:xfrm>
            <a:off x="8023251" y="2230950"/>
            <a:ext cx="3404658" cy="2650423"/>
          </a:xfrm>
          <a:custGeom>
            <a:avLst/>
            <a:gdLst/>
            <a:ahLst/>
            <a:cxnLst/>
            <a:rect l="l" t="t" r="r" b="b"/>
            <a:pathLst>
              <a:path w="4085590" h="5333365">
                <a:moveTo>
                  <a:pt x="0" y="5333161"/>
                </a:moveTo>
                <a:lnTo>
                  <a:pt x="4085082" y="5333161"/>
                </a:lnTo>
                <a:lnTo>
                  <a:pt x="4085082" y="0"/>
                </a:lnTo>
                <a:lnTo>
                  <a:pt x="0" y="0"/>
                </a:lnTo>
                <a:lnTo>
                  <a:pt x="0" y="5333161"/>
                </a:lnTo>
                <a:close/>
              </a:path>
            </a:pathLst>
          </a:custGeom>
          <a:solidFill>
            <a:schemeClr val="accent5">
              <a:lumMod val="20000"/>
              <a:lumOff val="80000"/>
            </a:schemeClr>
          </a:solidFill>
          <a:ln w="11658">
            <a:solidFill>
              <a:srgbClr val="231F20"/>
            </a:solidFill>
          </a:ln>
        </p:spPr>
        <p:txBody>
          <a:bodyPr wrap="square" lIns="0" tIns="0" rIns="0" bIns="0" rtlCol="0"/>
          <a:lstStyle/>
          <a:p>
            <a:endParaRPr sz="1500"/>
          </a:p>
        </p:txBody>
      </p:sp>
      <p:sp>
        <p:nvSpPr>
          <p:cNvPr id="11" name="object 4">
            <a:extLst>
              <a:ext uri="{FF2B5EF4-FFF2-40B4-BE49-F238E27FC236}">
                <a16:creationId xmlns:a16="http://schemas.microsoft.com/office/drawing/2014/main" id="{55C2DC5E-3CE3-1C77-ACCD-D4BE2B8FC78F}"/>
              </a:ext>
            </a:extLst>
          </p:cNvPr>
          <p:cNvSpPr txBox="1"/>
          <p:nvPr/>
        </p:nvSpPr>
        <p:spPr>
          <a:xfrm>
            <a:off x="8198934" y="2082717"/>
            <a:ext cx="3053292" cy="521142"/>
          </a:xfrm>
          <a:prstGeom prst="rect">
            <a:avLst/>
          </a:prstGeom>
          <a:solidFill>
            <a:schemeClr val="accent5"/>
          </a:solidFill>
        </p:spPr>
        <p:txBody>
          <a:bodyPr vert="horz" wrap="square" lIns="0" tIns="91440" rIns="0" bIns="0" rtlCol="0" anchor="ctr" anchorCtr="0">
            <a:noAutofit/>
          </a:bodyPr>
          <a:lstStyle/>
          <a:p>
            <a:pPr marL="457711" marR="347119" indent="-104771" algn="ctr">
              <a:lnSpc>
                <a:spcPts val="1375"/>
              </a:lnSpc>
            </a:pPr>
            <a:r>
              <a:rPr lang="en-US" sz="2400" dirty="0">
                <a:solidFill>
                  <a:srgbClr val="FFFFFF"/>
                </a:solidFill>
                <a:latin typeface="Corbel" panose="020B0503020204020204" pitchFamily="34" charset="0"/>
                <a:cs typeface="Montserrat"/>
              </a:rPr>
              <a:t>September 2024</a:t>
            </a:r>
            <a:endParaRPr sz="2400" dirty="0">
              <a:latin typeface="Corbel" panose="020B0503020204020204" pitchFamily="34" charset="0"/>
              <a:cs typeface="Montserrat"/>
            </a:endParaRPr>
          </a:p>
        </p:txBody>
      </p:sp>
      <p:sp>
        <p:nvSpPr>
          <p:cNvPr id="12" name="TextBox 11">
            <a:extLst>
              <a:ext uri="{FF2B5EF4-FFF2-40B4-BE49-F238E27FC236}">
                <a16:creationId xmlns:a16="http://schemas.microsoft.com/office/drawing/2014/main" id="{DBCE4A1A-4C0E-C0C6-56C5-585E3E60A36B}"/>
              </a:ext>
            </a:extLst>
          </p:cNvPr>
          <p:cNvSpPr txBox="1"/>
          <p:nvPr/>
        </p:nvSpPr>
        <p:spPr>
          <a:xfrm>
            <a:off x="8104842" y="2910777"/>
            <a:ext cx="3323067" cy="1631216"/>
          </a:xfrm>
          <a:prstGeom prst="rect">
            <a:avLst/>
          </a:prstGeom>
          <a:solidFill>
            <a:schemeClr val="accent5">
              <a:lumMod val="20000"/>
              <a:lumOff val="80000"/>
            </a:schemeClr>
          </a:solidFill>
        </p:spPr>
        <p:txBody>
          <a:bodyPr wrap="square">
            <a:spAutoFit/>
          </a:bodyPr>
          <a:lstStyle/>
          <a:p>
            <a:pPr algn="ctr"/>
            <a:r>
              <a:rPr lang="en-US" sz="2000" b="1" dirty="0">
                <a:solidFill>
                  <a:srgbClr val="FF0000"/>
                </a:solidFill>
              </a:rPr>
              <a:t>SAGE recommends RSV maternal and long-acting </a:t>
            </a:r>
            <a:r>
              <a:rPr lang="en-US" sz="2000" b="1" dirty="0" err="1">
                <a:solidFill>
                  <a:srgbClr val="FF0000"/>
                </a:solidFill>
              </a:rPr>
              <a:t>mAb</a:t>
            </a:r>
            <a:r>
              <a:rPr lang="en-US" sz="2000" b="1" dirty="0">
                <a:solidFill>
                  <a:srgbClr val="FF0000"/>
                </a:solidFill>
              </a:rPr>
              <a:t> immunization introduction for all countries. </a:t>
            </a:r>
          </a:p>
        </p:txBody>
      </p:sp>
      <p:sp>
        <p:nvSpPr>
          <p:cNvPr id="8" name="object 4">
            <a:extLst>
              <a:ext uri="{FF2B5EF4-FFF2-40B4-BE49-F238E27FC236}">
                <a16:creationId xmlns:a16="http://schemas.microsoft.com/office/drawing/2014/main" id="{83C6D7A2-23CB-FF1D-8E6E-713F835EC1F2}"/>
              </a:ext>
            </a:extLst>
          </p:cNvPr>
          <p:cNvSpPr txBox="1"/>
          <p:nvPr/>
        </p:nvSpPr>
        <p:spPr>
          <a:xfrm>
            <a:off x="1385459" y="2403457"/>
            <a:ext cx="3053292" cy="508298"/>
          </a:xfrm>
          <a:prstGeom prst="rect">
            <a:avLst/>
          </a:prstGeom>
          <a:solidFill>
            <a:srgbClr val="672672"/>
          </a:solidFill>
        </p:spPr>
        <p:txBody>
          <a:bodyPr vert="horz" wrap="square" lIns="0" tIns="91440" rIns="0" bIns="0" rtlCol="0" anchor="ctr" anchorCtr="0">
            <a:noAutofit/>
          </a:bodyPr>
          <a:lstStyle/>
          <a:p>
            <a:pPr marL="457711" marR="347119" indent="-104771" algn="ctr">
              <a:lnSpc>
                <a:spcPts val="1375"/>
              </a:lnSpc>
            </a:pPr>
            <a:r>
              <a:rPr lang="en-US" sz="2400" dirty="0">
                <a:solidFill>
                  <a:srgbClr val="FFFFFF"/>
                </a:solidFill>
                <a:latin typeface="Corbel" panose="020B0503020204020204" pitchFamily="34" charset="0"/>
                <a:cs typeface="Montserrat"/>
              </a:rPr>
              <a:t>2016</a:t>
            </a:r>
            <a:endParaRPr sz="2400" dirty="0">
              <a:latin typeface="Corbel" panose="020B0503020204020204" pitchFamily="34" charset="0"/>
              <a:cs typeface="Montserrat"/>
            </a:endParaRPr>
          </a:p>
        </p:txBody>
      </p:sp>
      <p:sp>
        <p:nvSpPr>
          <p:cNvPr id="19" name="object 3">
            <a:extLst>
              <a:ext uri="{FF2B5EF4-FFF2-40B4-BE49-F238E27FC236}">
                <a16:creationId xmlns:a16="http://schemas.microsoft.com/office/drawing/2014/main" id="{ABC16EE6-5978-CD14-F925-89B3C9FC43AE}"/>
              </a:ext>
            </a:extLst>
          </p:cNvPr>
          <p:cNvSpPr/>
          <p:nvPr/>
        </p:nvSpPr>
        <p:spPr>
          <a:xfrm>
            <a:off x="1224280" y="2230950"/>
            <a:ext cx="5847392" cy="265042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22" name="object 4">
            <a:extLst>
              <a:ext uri="{FF2B5EF4-FFF2-40B4-BE49-F238E27FC236}">
                <a16:creationId xmlns:a16="http://schemas.microsoft.com/office/drawing/2014/main" id="{F15C46C6-AB24-CBAC-061E-5F8BDE98F00E}"/>
              </a:ext>
            </a:extLst>
          </p:cNvPr>
          <p:cNvSpPr txBox="1"/>
          <p:nvPr/>
        </p:nvSpPr>
        <p:spPr>
          <a:xfrm>
            <a:off x="1393613" y="3233545"/>
            <a:ext cx="3053292" cy="508298"/>
          </a:xfrm>
          <a:prstGeom prst="rect">
            <a:avLst/>
          </a:prstGeom>
          <a:solidFill>
            <a:schemeClr val="accent2"/>
          </a:solidFill>
        </p:spPr>
        <p:txBody>
          <a:bodyPr vert="horz" wrap="square" lIns="0" tIns="91440" rIns="0" bIns="0" rtlCol="0" anchor="ctr" anchorCtr="0">
            <a:noAutofit/>
          </a:bodyPr>
          <a:lstStyle/>
          <a:p>
            <a:pPr marL="457711" marR="347119" indent="-104771" algn="ctr">
              <a:lnSpc>
                <a:spcPts val="1375"/>
              </a:lnSpc>
            </a:pPr>
            <a:r>
              <a:rPr lang="en-US" sz="2400" dirty="0">
                <a:solidFill>
                  <a:srgbClr val="FFFFFF"/>
                </a:solidFill>
                <a:latin typeface="Corbel" panose="020B0503020204020204" pitchFamily="34" charset="0"/>
                <a:cs typeface="Montserrat"/>
              </a:rPr>
              <a:t>October 2022</a:t>
            </a:r>
            <a:endParaRPr sz="2400" dirty="0">
              <a:latin typeface="Corbel" panose="020B0503020204020204" pitchFamily="34" charset="0"/>
              <a:cs typeface="Montserrat"/>
            </a:endParaRPr>
          </a:p>
        </p:txBody>
      </p:sp>
      <p:sp>
        <p:nvSpPr>
          <p:cNvPr id="23" name="object 4">
            <a:extLst>
              <a:ext uri="{FF2B5EF4-FFF2-40B4-BE49-F238E27FC236}">
                <a16:creationId xmlns:a16="http://schemas.microsoft.com/office/drawing/2014/main" id="{218BD431-7ED9-0633-3C74-740C2EEDD85F}"/>
              </a:ext>
            </a:extLst>
          </p:cNvPr>
          <p:cNvSpPr txBox="1"/>
          <p:nvPr/>
        </p:nvSpPr>
        <p:spPr>
          <a:xfrm>
            <a:off x="1393613" y="3993595"/>
            <a:ext cx="3053292" cy="508298"/>
          </a:xfrm>
          <a:prstGeom prst="rect">
            <a:avLst/>
          </a:prstGeom>
          <a:solidFill>
            <a:schemeClr val="accent4"/>
          </a:solidFill>
        </p:spPr>
        <p:txBody>
          <a:bodyPr vert="horz" wrap="square" lIns="0" tIns="91440" rIns="0" bIns="0" rtlCol="0" anchor="ctr" anchorCtr="0">
            <a:noAutofit/>
          </a:bodyPr>
          <a:lstStyle/>
          <a:p>
            <a:pPr marL="457711" marR="347119" indent="-104771" algn="ctr">
              <a:lnSpc>
                <a:spcPts val="1375"/>
              </a:lnSpc>
            </a:pPr>
            <a:r>
              <a:rPr lang="en-US" sz="2400" dirty="0">
                <a:solidFill>
                  <a:srgbClr val="FFFFFF"/>
                </a:solidFill>
                <a:latin typeface="Corbel" panose="020B0503020204020204" pitchFamily="34" charset="0"/>
                <a:cs typeface="Montserrat"/>
              </a:rPr>
              <a:t>March 2024</a:t>
            </a:r>
            <a:endParaRPr sz="2400" dirty="0">
              <a:latin typeface="Corbel" panose="020B0503020204020204" pitchFamily="34" charset="0"/>
              <a:cs typeface="Montserrat"/>
            </a:endParaRPr>
          </a:p>
        </p:txBody>
      </p:sp>
      <p:pic>
        <p:nvPicPr>
          <p:cNvPr id="26" name="Picture 25">
            <a:extLst>
              <a:ext uri="{FF2B5EF4-FFF2-40B4-BE49-F238E27FC236}">
                <a16:creationId xmlns:a16="http://schemas.microsoft.com/office/drawing/2014/main" id="{5B5A03CC-9F8D-0335-1CB0-46229C88DC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49164" y="3018813"/>
            <a:ext cx="1165388" cy="1136667"/>
          </a:xfrm>
          <a:prstGeom prst="rect">
            <a:avLst/>
          </a:prstGeom>
        </p:spPr>
      </p:pic>
      <p:sp>
        <p:nvSpPr>
          <p:cNvPr id="27" name="Arrow: Right 26">
            <a:extLst>
              <a:ext uri="{FF2B5EF4-FFF2-40B4-BE49-F238E27FC236}">
                <a16:creationId xmlns:a16="http://schemas.microsoft.com/office/drawing/2014/main" id="{1DF15BB2-E592-2F65-C2A9-1E3C365496CF}"/>
              </a:ext>
            </a:extLst>
          </p:cNvPr>
          <p:cNvSpPr/>
          <p:nvPr/>
        </p:nvSpPr>
        <p:spPr>
          <a:xfrm>
            <a:off x="7337778" y="3383844"/>
            <a:ext cx="436153" cy="312843"/>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91A5BE3-69DC-DF20-4CD8-0BD34306988F}"/>
              </a:ext>
            </a:extLst>
          </p:cNvPr>
          <p:cNvSpPr txBox="1"/>
          <p:nvPr/>
        </p:nvSpPr>
        <p:spPr>
          <a:xfrm>
            <a:off x="1099976" y="6365889"/>
            <a:ext cx="6096000" cy="369332"/>
          </a:xfrm>
          <a:prstGeom prst="rect">
            <a:avLst/>
          </a:prstGeom>
          <a:noFill/>
        </p:spPr>
        <p:txBody>
          <a:bodyPr wrap="square">
            <a:spAutoFit/>
          </a:bodyPr>
          <a:lstStyle/>
          <a:p>
            <a:r>
              <a:rPr lang="en-US" sz="900" dirty="0"/>
              <a:t>Reference: </a:t>
            </a:r>
            <a:r>
              <a:rPr lang="en-US" sz="900" dirty="0">
                <a:hlinkClick r:id="rId4"/>
              </a:rPr>
              <a:t>Highlights from the Meeting of the Strategic Advisory Group of Experts (SAGE) on Immunization 23-26 September 2024</a:t>
            </a:r>
            <a:endParaRPr lang="en-US" sz="900" dirty="0"/>
          </a:p>
        </p:txBody>
      </p:sp>
      <p:sp>
        <p:nvSpPr>
          <p:cNvPr id="5" name="TextBox 4">
            <a:extLst>
              <a:ext uri="{FF2B5EF4-FFF2-40B4-BE49-F238E27FC236}">
                <a16:creationId xmlns:a16="http://schemas.microsoft.com/office/drawing/2014/main" id="{FC8AC0E4-5B6C-318E-CDE3-4416F74BD4DC}"/>
              </a:ext>
            </a:extLst>
          </p:cNvPr>
          <p:cNvSpPr txBox="1"/>
          <p:nvPr/>
        </p:nvSpPr>
        <p:spPr>
          <a:xfrm>
            <a:off x="1099977" y="1707691"/>
            <a:ext cx="6096000" cy="461665"/>
          </a:xfrm>
          <a:prstGeom prst="rect">
            <a:avLst/>
          </a:prstGeom>
          <a:noFill/>
        </p:spPr>
        <p:txBody>
          <a:bodyPr wrap="square" rtlCol="0">
            <a:spAutoFit/>
          </a:bodyPr>
          <a:lstStyle/>
          <a:p>
            <a:pPr algn="ctr"/>
            <a:r>
              <a:rPr lang="en-US" sz="2400" b="1" dirty="0"/>
              <a:t>SAGE engagements on RSV immunization</a:t>
            </a:r>
          </a:p>
        </p:txBody>
      </p:sp>
      <p:sp>
        <p:nvSpPr>
          <p:cNvPr id="6" name="TextBox 5">
            <a:extLst>
              <a:ext uri="{FF2B5EF4-FFF2-40B4-BE49-F238E27FC236}">
                <a16:creationId xmlns:a16="http://schemas.microsoft.com/office/drawing/2014/main" id="{58845F77-F118-3360-8BB6-4050CA0EB955}"/>
              </a:ext>
            </a:extLst>
          </p:cNvPr>
          <p:cNvSpPr txBox="1"/>
          <p:nvPr/>
        </p:nvSpPr>
        <p:spPr>
          <a:xfrm>
            <a:off x="4792140" y="2551471"/>
            <a:ext cx="2667480" cy="369332"/>
          </a:xfrm>
          <a:prstGeom prst="rect">
            <a:avLst/>
          </a:prstGeom>
          <a:noFill/>
        </p:spPr>
        <p:txBody>
          <a:bodyPr wrap="square" rtlCol="0">
            <a:spAutoFit/>
          </a:bodyPr>
          <a:lstStyle/>
          <a:p>
            <a:r>
              <a:rPr lang="en-US" dirty="0"/>
              <a:t>RSV Working Group</a:t>
            </a:r>
          </a:p>
        </p:txBody>
      </p:sp>
      <p:sp>
        <p:nvSpPr>
          <p:cNvPr id="3" name="Footer Placeholder 57">
            <a:extLst>
              <a:ext uri="{FF2B5EF4-FFF2-40B4-BE49-F238E27FC236}">
                <a16:creationId xmlns:a16="http://schemas.microsoft.com/office/drawing/2014/main" id="{998C298B-C749-EAF1-B905-A6E4EA2CE49E}"/>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137126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1E5A8-755B-0D76-3D87-7B92F8833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2AC87-267A-68DE-11D5-7B59AD3D0133}"/>
              </a:ext>
            </a:extLst>
          </p:cNvPr>
          <p:cNvSpPr>
            <a:spLocks noGrp="1"/>
          </p:cNvSpPr>
          <p:nvPr>
            <p:ph type="title"/>
          </p:nvPr>
        </p:nvSpPr>
        <p:spPr/>
        <p:txBody>
          <a:bodyPr/>
          <a:lstStyle/>
          <a:p>
            <a:r>
              <a:rPr lang="en-US" dirty="0">
                <a:solidFill>
                  <a:schemeClr val="accent3"/>
                </a:solidFill>
              </a:rPr>
              <a:t>Aspects of WHO SAGE recommendation across both products</a:t>
            </a:r>
          </a:p>
        </p:txBody>
      </p:sp>
      <p:sp>
        <p:nvSpPr>
          <p:cNvPr id="3" name="Content Placeholder 2">
            <a:extLst>
              <a:ext uri="{FF2B5EF4-FFF2-40B4-BE49-F238E27FC236}">
                <a16:creationId xmlns:a16="http://schemas.microsoft.com/office/drawing/2014/main" id="{34B02E71-65F0-8D2E-C946-B2381786F2F5}"/>
              </a:ext>
            </a:extLst>
          </p:cNvPr>
          <p:cNvSpPr>
            <a:spLocks noGrp="1"/>
          </p:cNvSpPr>
          <p:nvPr>
            <p:ph idx="1"/>
          </p:nvPr>
        </p:nvSpPr>
        <p:spPr>
          <a:xfrm>
            <a:off x="1303021" y="1969368"/>
            <a:ext cx="4792980" cy="4100629"/>
          </a:xfrm>
        </p:spPr>
        <p:txBody>
          <a:bodyPr vert="horz" lIns="91440" tIns="45720" rIns="91440" bIns="45720" rtlCol="0" anchor="t">
            <a:normAutofit/>
          </a:bodyPr>
          <a:lstStyle/>
          <a:p>
            <a:pPr marL="0" indent="0">
              <a:spcAft>
                <a:spcPts val="1200"/>
              </a:spcAft>
              <a:buNone/>
            </a:pPr>
            <a:r>
              <a:rPr lang="en-US" sz="1800" b="1" i="0" u="none" strike="noStrike" baseline="0">
                <a:solidFill>
                  <a:srgbClr val="000000"/>
                </a:solidFill>
              </a:rPr>
              <a:t>Introduction decisions</a:t>
            </a:r>
          </a:p>
          <a:p>
            <a:pPr>
              <a:spcAft>
                <a:spcPts val="600"/>
              </a:spcAft>
            </a:pPr>
            <a:r>
              <a:rPr lang="en-US" sz="1800" b="0" i="0" u="none" strike="noStrike" baseline="0">
                <a:solidFill>
                  <a:srgbClr val="000000"/>
                </a:solidFill>
              </a:rPr>
              <a:t>Consider cost, financing, supply, anticipated coverage and feasibility of implementation within the existing health system. </a:t>
            </a:r>
          </a:p>
          <a:p>
            <a:pPr marL="0" indent="0">
              <a:spcAft>
                <a:spcPts val="600"/>
              </a:spcAft>
              <a:buFont typeface="Arial" panose="020B0604020202020204" pitchFamily="34" charset="0"/>
              <a:buNone/>
            </a:pPr>
            <a:r>
              <a:rPr lang="en-US" sz="1800" b="1">
                <a:solidFill>
                  <a:srgbClr val="000000"/>
                </a:solidFill>
              </a:rPr>
              <a:t>Co-administration</a:t>
            </a:r>
          </a:p>
          <a:p>
            <a:pPr fontAlgn="base">
              <a:spcAft>
                <a:spcPts val="600"/>
              </a:spcAft>
            </a:pPr>
            <a:r>
              <a:rPr lang="en-US" sz="1800">
                <a:solidFill>
                  <a:srgbClr val="000000"/>
                </a:solidFill>
              </a:rPr>
              <a:t>Both products can be co-administered with vaccines normally given at the same time.  </a:t>
            </a:r>
          </a:p>
          <a:p>
            <a:pPr marL="0" indent="0" fontAlgn="base">
              <a:spcAft>
                <a:spcPts val="600"/>
              </a:spcAft>
              <a:buFont typeface="Arial" panose="020B0604020202020204" pitchFamily="34" charset="0"/>
              <a:buNone/>
            </a:pPr>
            <a:r>
              <a:rPr lang="en-US" sz="1800">
                <a:solidFill>
                  <a:srgbClr val="000000"/>
                </a:solidFill>
                <a:latin typeface="Corbel"/>
              </a:rPr>
              <a:t> </a:t>
            </a:r>
          </a:p>
          <a:p>
            <a:pPr marL="0" indent="0">
              <a:buNone/>
            </a:pPr>
            <a:endParaRPr lang="en-US"/>
          </a:p>
        </p:txBody>
      </p:sp>
      <p:sp>
        <p:nvSpPr>
          <p:cNvPr id="5" name="TextBox 4">
            <a:extLst>
              <a:ext uri="{FF2B5EF4-FFF2-40B4-BE49-F238E27FC236}">
                <a16:creationId xmlns:a16="http://schemas.microsoft.com/office/drawing/2014/main" id="{5C730E43-AC95-FD2A-346A-403541DDF72B}"/>
              </a:ext>
            </a:extLst>
          </p:cNvPr>
          <p:cNvSpPr txBox="1"/>
          <p:nvPr/>
        </p:nvSpPr>
        <p:spPr>
          <a:xfrm>
            <a:off x="1224280" y="807402"/>
            <a:ext cx="10249503" cy="707886"/>
          </a:xfrm>
          <a:prstGeom prst="rect">
            <a:avLst/>
          </a:prstGeom>
          <a:noFill/>
        </p:spPr>
        <p:txBody>
          <a:bodyPr wrap="square" lIns="91440" tIns="45720" rIns="91440" bIns="45720" anchor="t">
            <a:spAutoFit/>
          </a:bodyPr>
          <a:lstStyle/>
          <a:p>
            <a:pPr>
              <a:defRPr/>
            </a:pPr>
            <a:r>
              <a:rPr kumimoji="0" lang="en-US" sz="2000" b="1" i="0" u="none" strike="noStrike" kern="1200" cap="none" spc="0" normalizeH="0" baseline="0" noProof="0">
                <a:ln>
                  <a:noFill/>
                </a:ln>
                <a:solidFill>
                  <a:srgbClr val="0092D4"/>
                </a:solidFill>
                <a:effectLst/>
                <a:uLnTx/>
                <a:uFillTx/>
                <a:latin typeface="Corbel" panose="020B0503020204020204"/>
                <a:ea typeface="+mn-ea"/>
                <a:cs typeface="+mn-cs"/>
              </a:rPr>
              <a:t>All countries are recommended to introduce </a:t>
            </a:r>
            <a:r>
              <a:rPr lang="en-US" sz="2000" b="1">
                <a:solidFill>
                  <a:srgbClr val="0092D4"/>
                </a:solidFill>
                <a:latin typeface="Corbel" panose="020B0503020204020204"/>
              </a:rPr>
              <a:t>immunization</a:t>
            </a:r>
            <a:r>
              <a:rPr kumimoji="0" lang="en-US" sz="2000" b="1" i="0" u="none" strike="noStrike" kern="1200" cap="none" spc="0" normalizeH="0" baseline="0" noProof="0">
                <a:ln>
                  <a:noFill/>
                </a:ln>
                <a:solidFill>
                  <a:srgbClr val="0092D4"/>
                </a:solidFill>
                <a:effectLst/>
                <a:uLnTx/>
                <a:uFillTx/>
                <a:latin typeface="Corbel" panose="020B0503020204020204"/>
                <a:ea typeface="+mn-ea"/>
                <a:cs typeface="+mn-cs"/>
              </a:rPr>
              <a:t> </a:t>
            </a:r>
            <a:r>
              <a:rPr lang="en-US" sz="2000" b="1">
                <a:solidFill>
                  <a:srgbClr val="0092D4"/>
                </a:solidFill>
                <a:latin typeface="Corbel" panose="020B0503020204020204"/>
              </a:rPr>
              <a:t>products </a:t>
            </a:r>
            <a:r>
              <a:rPr kumimoji="0" lang="en-US" sz="2000" b="1" i="0" u="none" strike="noStrike" kern="1200" cap="none" spc="0" normalizeH="0" baseline="0" noProof="0">
                <a:ln>
                  <a:noFill/>
                </a:ln>
                <a:solidFill>
                  <a:srgbClr val="0092D4"/>
                </a:solidFill>
                <a:effectLst/>
                <a:uLnTx/>
                <a:uFillTx/>
                <a:latin typeface="Corbel" panose="020B0503020204020204"/>
                <a:ea typeface="+mn-ea"/>
                <a:cs typeface="+mn-cs"/>
              </a:rPr>
              <a:t>for the prevention of severe RSV disease in </a:t>
            </a:r>
            <a:r>
              <a:rPr lang="en-US" sz="2000" b="1">
                <a:solidFill>
                  <a:srgbClr val="0092D4"/>
                </a:solidFill>
                <a:latin typeface="Corbel" panose="020B0503020204020204"/>
              </a:rPr>
              <a:t>infants</a:t>
            </a:r>
            <a:r>
              <a:rPr kumimoji="0" lang="en-US" sz="2000" b="1" i="0" u="none" strike="noStrike" kern="1200" cap="none" spc="0" normalizeH="0" baseline="0" noProof="0">
                <a:ln>
                  <a:noFill/>
                </a:ln>
                <a:solidFill>
                  <a:srgbClr val="0092D4"/>
                </a:solidFill>
                <a:effectLst/>
                <a:uLnTx/>
                <a:uFillTx/>
                <a:latin typeface="Corbel" panose="020B0503020204020204"/>
                <a:ea typeface="+mn-ea"/>
                <a:cs typeface="+mn-cs"/>
              </a:rPr>
              <a:t>. </a:t>
            </a:r>
          </a:p>
        </p:txBody>
      </p:sp>
      <p:sp>
        <p:nvSpPr>
          <p:cNvPr id="8" name="Content Placeholder 2">
            <a:extLst>
              <a:ext uri="{FF2B5EF4-FFF2-40B4-BE49-F238E27FC236}">
                <a16:creationId xmlns:a16="http://schemas.microsoft.com/office/drawing/2014/main" id="{EBF13ED3-53A8-9F99-B2AF-931572934611}"/>
              </a:ext>
            </a:extLst>
          </p:cNvPr>
          <p:cNvSpPr txBox="1">
            <a:spLocks/>
          </p:cNvSpPr>
          <p:nvPr/>
        </p:nvSpPr>
        <p:spPr>
          <a:xfrm>
            <a:off x="6753787" y="1794329"/>
            <a:ext cx="4986093" cy="4100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10" name="TextBox 9">
            <a:extLst>
              <a:ext uri="{FF2B5EF4-FFF2-40B4-BE49-F238E27FC236}">
                <a16:creationId xmlns:a16="http://schemas.microsoft.com/office/drawing/2014/main" id="{CE3E2FB7-C465-0F83-0C6C-A0D93A340AA7}"/>
              </a:ext>
            </a:extLst>
          </p:cNvPr>
          <p:cNvSpPr txBox="1"/>
          <p:nvPr/>
        </p:nvSpPr>
        <p:spPr>
          <a:xfrm>
            <a:off x="6148660" y="1992559"/>
            <a:ext cx="5591220" cy="2524794"/>
          </a:xfrm>
          <a:prstGeom prst="rect">
            <a:avLst/>
          </a:prstGeom>
          <a:noFill/>
        </p:spPr>
        <p:txBody>
          <a:bodyPr wrap="square">
            <a:spAutoFit/>
          </a:bodyPr>
          <a:lstStyle/>
          <a:p>
            <a:pPr marL="0" marR="0" indent="0" fontAlgn="base">
              <a:spcAft>
                <a:spcPts val="600"/>
              </a:spcAft>
              <a:buNone/>
            </a:pPr>
            <a:r>
              <a:rPr lang="en-US" sz="1800" b="1">
                <a:solidFill>
                  <a:srgbClr val="000000"/>
                </a:solidFill>
              </a:rPr>
              <a:t>Seasonality</a:t>
            </a:r>
          </a:p>
          <a:p>
            <a:pPr marL="228600" marR="0" indent="-228600" fontAlgn="base">
              <a:lnSpc>
                <a:spcPct val="90000"/>
              </a:lnSpc>
              <a:spcBef>
                <a:spcPts val="1000"/>
              </a:spcBef>
              <a:spcAft>
                <a:spcPts val="600"/>
              </a:spcAft>
              <a:buClr>
                <a:schemeClr val="accent1"/>
              </a:buClr>
              <a:buFont typeface="Arial" panose="020B0604020202020204" pitchFamily="34" charset="0"/>
              <a:buChar char="•"/>
            </a:pPr>
            <a:r>
              <a:rPr lang="en-US">
                <a:solidFill>
                  <a:srgbClr val="000000"/>
                </a:solidFill>
                <a:latin typeface="Corbel" panose="020B0503020204020204" pitchFamily="34" charset="0"/>
              </a:rPr>
              <a:t>Year-round immunization preferable in most tropical/ sub-tropical locations where RSV circulates for much of the year without clear seasonality and seasonality patterns are not well-described. </a:t>
            </a:r>
          </a:p>
          <a:p>
            <a:pPr marL="228600" indent="-228600" fontAlgn="base">
              <a:lnSpc>
                <a:spcPct val="90000"/>
              </a:lnSpc>
              <a:spcBef>
                <a:spcPts val="1000"/>
              </a:spcBef>
              <a:spcAft>
                <a:spcPts val="600"/>
              </a:spcAft>
              <a:buClr>
                <a:schemeClr val="accent1"/>
              </a:buClr>
              <a:buFont typeface="Arial" panose="020B0604020202020204" pitchFamily="34" charset="0"/>
              <a:buChar char="•"/>
            </a:pPr>
            <a:r>
              <a:rPr lang="en-US">
                <a:solidFill>
                  <a:srgbClr val="000000"/>
                </a:solidFill>
                <a:latin typeface="Corbel" panose="020B0503020204020204" pitchFamily="34" charset="0"/>
              </a:rPr>
              <a:t>Where RSV circulation has clearly documented seasonal peaks, seasonal immunization may be considered per program and cost considerations. </a:t>
            </a:r>
          </a:p>
        </p:txBody>
      </p:sp>
      <p:sp>
        <p:nvSpPr>
          <p:cNvPr id="6" name="TextBox 5">
            <a:extLst>
              <a:ext uri="{FF2B5EF4-FFF2-40B4-BE49-F238E27FC236}">
                <a16:creationId xmlns:a16="http://schemas.microsoft.com/office/drawing/2014/main" id="{7F7BC84E-47F2-792E-5ECE-196DE367D204}"/>
              </a:ext>
            </a:extLst>
          </p:cNvPr>
          <p:cNvSpPr txBox="1"/>
          <p:nvPr/>
        </p:nvSpPr>
        <p:spPr>
          <a:xfrm>
            <a:off x="1434671" y="5903440"/>
            <a:ext cx="98751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t>SAGE meeting report, September 2024: </a:t>
            </a:r>
            <a:r>
              <a:rPr lang="en-US" sz="1600" i="1" dirty="0">
                <a:ea typeface="+mn-lt"/>
                <a:cs typeface="+mn-lt"/>
                <a:hlinkClick r:id="rId3"/>
              </a:rPr>
              <a:t>https://www.who.int/publications/i/item/who-wer9949-719-740</a:t>
            </a:r>
            <a:endParaRPr lang="en-US" sz="1600" i="1" dirty="0"/>
          </a:p>
          <a:p>
            <a:r>
              <a:rPr lang="en-US" sz="1600" i="1" dirty="0"/>
              <a:t>Full WHO position paper, May 2025: </a:t>
            </a:r>
            <a:r>
              <a:rPr lang="en-US" sz="1600" i="1" dirty="0">
                <a:hlinkClick r:id="rId4"/>
              </a:rPr>
              <a:t>https://www.who.int/publications/i/item/who-wer-10022-193-218</a:t>
            </a:r>
            <a:r>
              <a:rPr lang="en-US" sz="1600" i="1" dirty="0"/>
              <a:t> </a:t>
            </a:r>
          </a:p>
        </p:txBody>
      </p:sp>
      <p:sp>
        <p:nvSpPr>
          <p:cNvPr id="7" name="Footer Placeholder 57">
            <a:extLst>
              <a:ext uri="{FF2B5EF4-FFF2-40B4-BE49-F238E27FC236}">
                <a16:creationId xmlns:a16="http://schemas.microsoft.com/office/drawing/2014/main" id="{0CA0ADB6-7D42-BEF0-B55D-77F36CA45466}"/>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125321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51FF2-66CC-A4EB-D649-D645D2572B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A35A4-FACC-76A6-B735-053CAFC1EF8B}"/>
              </a:ext>
            </a:extLst>
          </p:cNvPr>
          <p:cNvSpPr>
            <a:spLocks noGrp="1"/>
          </p:cNvSpPr>
          <p:nvPr>
            <p:ph type="title"/>
          </p:nvPr>
        </p:nvSpPr>
        <p:spPr>
          <a:xfrm>
            <a:off x="1050801" y="268129"/>
            <a:ext cx="10977914" cy="496660"/>
          </a:xfrm>
        </p:spPr>
        <p:txBody>
          <a:bodyPr>
            <a:noAutofit/>
          </a:bodyPr>
          <a:lstStyle/>
          <a:p>
            <a:r>
              <a:rPr lang="en-US" dirty="0">
                <a:solidFill>
                  <a:schemeClr val="accent3"/>
                </a:solidFill>
                <a:latin typeface="Corbel"/>
              </a:rPr>
              <a:t>WHO’s global recommendation summary—RSV immunization approach specifics</a:t>
            </a:r>
          </a:p>
        </p:txBody>
      </p:sp>
      <p:sp>
        <p:nvSpPr>
          <p:cNvPr id="7" name="TextBox 6">
            <a:extLst>
              <a:ext uri="{FF2B5EF4-FFF2-40B4-BE49-F238E27FC236}">
                <a16:creationId xmlns:a16="http://schemas.microsoft.com/office/drawing/2014/main" id="{3ED8AF4A-08E1-5993-C07C-492CAA00C562}"/>
              </a:ext>
            </a:extLst>
          </p:cNvPr>
          <p:cNvSpPr txBox="1"/>
          <p:nvPr/>
        </p:nvSpPr>
        <p:spPr>
          <a:xfrm>
            <a:off x="1050801" y="3327273"/>
            <a:ext cx="9020871" cy="3634072"/>
          </a:xfrm>
          <a:prstGeom prst="rect">
            <a:avLst/>
          </a:prstGeom>
          <a:noFill/>
        </p:spPr>
        <p:txBody>
          <a:bodyPr wrap="square" lIns="91440" tIns="45720" rIns="91440" bIns="45720" anchor="t">
            <a:spAutoFit/>
          </a:bodyPr>
          <a:lstStyle/>
          <a:p>
            <a:pPr marL="0" marR="0" lvl="1" indent="0" algn="l" defTabSz="914400" rtl="0" eaLnBrk="1" fontAlgn="base" latinLnBrk="0" hangingPunct="1">
              <a:lnSpc>
                <a:spcPct val="85000"/>
              </a:lnSpc>
              <a:spcBef>
                <a:spcPct val="0"/>
              </a:spcBef>
              <a:spcAft>
                <a:spcPct val="0"/>
              </a:spcAft>
              <a:buClr>
                <a:srgbClr val="0092D4"/>
              </a:buClr>
              <a:buSzTx/>
              <a:buFontTx/>
              <a:buNone/>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1" indent="0" algn="l" defTabSz="914400" rtl="0" eaLnBrk="1" fontAlgn="base" latinLnBrk="0" hangingPunct="1">
              <a:lnSpc>
                <a:spcPct val="85000"/>
              </a:lnSpc>
              <a:spcBef>
                <a:spcPct val="0"/>
              </a:spcBef>
              <a:spcAft>
                <a:spcPts val="600"/>
              </a:spcAft>
              <a:buClr>
                <a:srgbClr val="0092D4"/>
              </a:buClr>
              <a:buSzTx/>
              <a:buFontTx/>
              <a:buNone/>
              <a:tabLst/>
              <a:defRPr/>
            </a:pPr>
            <a:r>
              <a:rPr kumimoji="0" lang="en-US" sz="2000" b="1" i="0" u="none" strike="noStrike" kern="1200" cap="none" spc="0" normalizeH="0" baseline="0" noProof="0" dirty="0">
                <a:ln>
                  <a:noFill/>
                </a:ln>
                <a:solidFill>
                  <a:srgbClr val="000000"/>
                </a:solidFill>
                <a:effectLst/>
                <a:uLnTx/>
                <a:uFillTx/>
                <a:latin typeface="Corbel" panose="020B0503020204020204"/>
                <a:ea typeface="+mn-ea"/>
                <a:cs typeface="+mn-cs"/>
              </a:rPr>
              <a:t>For countries deciding to use the </a:t>
            </a:r>
            <a:r>
              <a:rPr kumimoji="0" lang="en-US" sz="2000" b="1" i="0" u="none" strike="noStrike" kern="1200" cap="none" spc="0" normalizeH="0" baseline="0" noProof="0" dirty="0" err="1">
                <a:ln>
                  <a:noFill/>
                </a:ln>
                <a:solidFill>
                  <a:srgbClr val="000000"/>
                </a:solidFill>
                <a:effectLst/>
                <a:uLnTx/>
                <a:uFillTx/>
                <a:latin typeface="Corbel" panose="020B0503020204020204"/>
                <a:ea typeface="+mn-ea"/>
                <a:cs typeface="+mn-cs"/>
              </a:rPr>
              <a:t>mAb</a:t>
            </a:r>
            <a:r>
              <a:rPr kumimoji="0" lang="en-US" sz="2000" b="1" i="0" u="none" strike="noStrike" kern="1200" cap="none" spc="0" normalizeH="0" baseline="0" noProof="0" dirty="0">
                <a:ln>
                  <a:noFill/>
                </a:ln>
                <a:solidFill>
                  <a:srgbClr val="000000"/>
                </a:solidFill>
                <a:effectLst/>
                <a:uLnTx/>
                <a:uFillTx/>
                <a:latin typeface="Corbel" panose="020B0503020204020204"/>
                <a:ea typeface="+mn-ea"/>
                <a:cs typeface="+mn-cs"/>
              </a:rPr>
              <a:t>:</a:t>
            </a:r>
            <a:endParaRPr lang="en-US" sz="2000" b="1" i="0" u="none" strike="noStrike" kern="1200" cap="none" spc="0" normalizeH="0" baseline="0" noProof="0" dirty="0">
              <a:ln>
                <a:noFill/>
              </a:ln>
              <a:solidFill>
                <a:srgbClr val="000000"/>
              </a:solidFill>
              <a:effectLst/>
              <a:uLnTx/>
              <a:uFillTx/>
              <a:latin typeface="Corbel" panose="020B0503020204020204"/>
            </a:endParaRPr>
          </a:p>
          <a:p>
            <a:pPr marL="342900" lvl="1" indent="-342900" fontAlgn="base">
              <a:lnSpc>
                <a:spcPct val="85000"/>
              </a:lnSpc>
              <a:spcBef>
                <a:spcPct val="0"/>
              </a:spcBef>
              <a:spcAft>
                <a:spcPts val="600"/>
              </a:spcAft>
              <a:buClr>
                <a:srgbClr val="0092D4"/>
              </a:buClr>
              <a:buFont typeface="Arial" panose="020B0604020202020204" pitchFamily="34" charset="0"/>
              <a:buChar char="•"/>
              <a:defRPr/>
            </a:pPr>
            <a:r>
              <a:rPr lang="en-US" sz="2000" dirty="0">
                <a:latin typeface="Corbel" panose="020B0503020204020204"/>
              </a:rPr>
              <a:t>G</a:t>
            </a:r>
            <a:r>
              <a:rPr kumimoji="0" lang="en-US" sz="2000" b="0" i="0" u="none" strike="noStrike" kern="1200" cap="none" spc="0" normalizeH="0" baseline="0" noProof="0" dirty="0" err="1">
                <a:ln>
                  <a:noFill/>
                </a:ln>
                <a:effectLst/>
                <a:uLnTx/>
                <a:uFillTx/>
                <a:latin typeface="Corbel" panose="020B0503020204020204"/>
                <a:ea typeface="+mn-ea"/>
                <a:cs typeface="+mn-cs"/>
              </a:rPr>
              <a:t>ive</a:t>
            </a:r>
            <a:r>
              <a:rPr kumimoji="0" lang="en-US" sz="2000" b="0" i="0" u="none" strike="noStrike" kern="1200" cap="none" spc="0" normalizeH="0" baseline="0" noProof="0" dirty="0">
                <a:ln>
                  <a:noFill/>
                </a:ln>
                <a:effectLst/>
                <a:uLnTx/>
                <a:uFillTx/>
                <a:latin typeface="Corbel" panose="020B0503020204020204"/>
                <a:ea typeface="+mn-ea"/>
                <a:cs typeface="+mn-cs"/>
              </a:rPr>
              <a:t> a </a:t>
            </a:r>
            <a:r>
              <a:rPr kumimoji="0" lang="en-US" sz="2000" i="0" u="none" strike="noStrike" kern="1200" cap="none" spc="0" normalizeH="0" baseline="0" noProof="0" dirty="0">
                <a:ln>
                  <a:noFill/>
                </a:ln>
                <a:effectLst/>
                <a:uLnTx/>
                <a:uFillTx/>
                <a:latin typeface="Corbel" panose="020B0503020204020204"/>
                <a:ea typeface="+mn-ea"/>
                <a:cs typeface="+mn-cs"/>
              </a:rPr>
              <a:t>single birth dose </a:t>
            </a:r>
            <a:r>
              <a:rPr kumimoji="0" lang="en-US" sz="2000" b="0" i="0" u="none" strike="noStrike" kern="1200" cap="none" spc="0" normalizeH="0" baseline="0" noProof="0" dirty="0">
                <a:ln>
                  <a:noFill/>
                </a:ln>
                <a:effectLst/>
                <a:uLnTx/>
                <a:uFillTx/>
                <a:latin typeface="Corbel" panose="020B0503020204020204"/>
                <a:ea typeface="+mn-ea"/>
                <a:cs typeface="+mn-cs"/>
              </a:rPr>
              <a:t>to all infants</a:t>
            </a:r>
            <a:r>
              <a:rPr lang="en-US" sz="2000" dirty="0">
                <a:ea typeface="+mn-lt"/>
                <a:cs typeface="+mn-lt"/>
              </a:rPr>
              <a:t> at birth, </a:t>
            </a:r>
            <a:r>
              <a:rPr kumimoji="0" lang="en-US" sz="2000" b="0" i="0" u="none" strike="noStrike" kern="1200" cap="none" spc="0" normalizeH="0" baseline="0" noProof="0" dirty="0">
                <a:ln>
                  <a:noFill/>
                </a:ln>
                <a:effectLst/>
                <a:uLnTx/>
                <a:uFillTx/>
                <a:ea typeface="+mn-lt"/>
                <a:cs typeface="+mn-lt"/>
              </a:rPr>
              <a:t>or </a:t>
            </a:r>
            <a:r>
              <a:rPr lang="en-US" sz="2000" dirty="0">
                <a:ea typeface="+mn-lt"/>
                <a:cs typeface="+mn-lt"/>
              </a:rPr>
              <a:t>at the earliest opportunity after birth, if </a:t>
            </a:r>
            <a:r>
              <a:rPr kumimoji="0" lang="en-US" sz="2000" b="0" i="0" u="none" strike="noStrike" kern="1200" cap="none" spc="0" normalizeH="0" baseline="0" noProof="0" dirty="0">
                <a:ln>
                  <a:noFill/>
                </a:ln>
                <a:effectLst/>
                <a:uLnTx/>
                <a:uFillTx/>
                <a:ea typeface="+mn-lt"/>
                <a:cs typeface="+mn-lt"/>
              </a:rPr>
              <a:t>a </a:t>
            </a:r>
            <a:r>
              <a:rPr lang="en-US" sz="2000" dirty="0">
                <a:ea typeface="+mn-lt"/>
                <a:cs typeface="+mn-lt"/>
              </a:rPr>
              <a:t>year-round </a:t>
            </a:r>
            <a:r>
              <a:rPr kumimoji="0" lang="en-US" sz="2000" b="0" i="0" u="none" strike="noStrike" kern="1200" cap="none" spc="0" normalizeH="0" baseline="0" noProof="0" dirty="0">
                <a:ln>
                  <a:noFill/>
                </a:ln>
                <a:effectLst/>
                <a:uLnTx/>
                <a:uFillTx/>
                <a:ea typeface="+mn-lt"/>
                <a:cs typeface="+mn-lt"/>
              </a:rPr>
              <a:t>approach is </a:t>
            </a:r>
            <a:r>
              <a:rPr lang="en-US" sz="2000" dirty="0">
                <a:ea typeface="+mn-lt"/>
                <a:cs typeface="+mn-lt"/>
              </a:rPr>
              <a:t>adopted</a:t>
            </a:r>
            <a:endParaRPr lang="en-US" sz="2000" b="0" i="0" u="none" strike="noStrike" kern="1200" cap="none" spc="0" normalizeH="0" baseline="0" noProof="0" dirty="0">
              <a:ln>
                <a:noFill/>
              </a:ln>
              <a:effectLst/>
              <a:uLnTx/>
              <a:uFillTx/>
              <a:ea typeface="+mn-lt"/>
              <a:cs typeface="+mn-lt"/>
            </a:endParaRPr>
          </a:p>
          <a:p>
            <a:pPr marL="342900" lvl="1" indent="-342900">
              <a:lnSpc>
                <a:spcPct val="85000"/>
              </a:lnSpc>
              <a:spcBef>
                <a:spcPct val="0"/>
              </a:spcBef>
              <a:spcAft>
                <a:spcPts val="600"/>
              </a:spcAft>
              <a:buClr>
                <a:srgbClr val="0092D4"/>
              </a:buClr>
              <a:buFont typeface="Arial" panose="020B0604020202020204" pitchFamily="34" charset="0"/>
              <a:buChar char="•"/>
            </a:pPr>
            <a:r>
              <a:rPr lang="en-US" sz="2000" dirty="0">
                <a:ea typeface="+mn-lt"/>
                <a:cs typeface="+mn-lt"/>
              </a:rPr>
              <a:t>With a seasonal approach, administration of </a:t>
            </a:r>
            <a:r>
              <a:rPr lang="en-US" sz="2000" dirty="0" err="1">
                <a:ea typeface="+mn-lt"/>
                <a:cs typeface="+mn-lt"/>
              </a:rPr>
              <a:t>nirsevimab</a:t>
            </a:r>
            <a:r>
              <a:rPr lang="en-US" sz="2000" dirty="0">
                <a:ea typeface="+mn-lt"/>
                <a:cs typeface="+mn-lt"/>
              </a:rPr>
              <a:t> is recommended for all infants born just prior to, or during the RSV season, and can also be used for those aged up to 12 months entering the season. </a:t>
            </a:r>
            <a:endParaRPr lang="en-US" dirty="0"/>
          </a:p>
          <a:p>
            <a:pPr marL="0" lvl="1">
              <a:lnSpc>
                <a:spcPct val="85000"/>
              </a:lnSpc>
              <a:spcBef>
                <a:spcPct val="0"/>
              </a:spcBef>
              <a:spcAft>
                <a:spcPts val="600"/>
              </a:spcAft>
              <a:buClr>
                <a:srgbClr val="0092D4"/>
              </a:buClr>
            </a:pPr>
            <a:endParaRPr lang="en-US" sz="2000" dirty="0">
              <a:solidFill>
                <a:srgbClr val="000000"/>
              </a:solidFill>
            </a:endParaRPr>
          </a:p>
          <a:p>
            <a:pPr marL="0" indent="0">
              <a:buNone/>
            </a:pPr>
            <a:r>
              <a:rPr lang="en-US" sz="1800" b="1" i="0" u="none" strike="noStrike" baseline="0" dirty="0">
                <a:solidFill>
                  <a:srgbClr val="000000"/>
                </a:solidFill>
              </a:rPr>
              <a:t>Key notes</a:t>
            </a:r>
          </a:p>
          <a:p>
            <a:pPr marL="342900" lvl="1" indent="-342900" fontAlgn="base">
              <a:lnSpc>
                <a:spcPct val="85000"/>
              </a:lnSpc>
              <a:spcBef>
                <a:spcPct val="0"/>
              </a:spcBef>
              <a:spcAft>
                <a:spcPts val="600"/>
              </a:spcAft>
              <a:buClr>
                <a:srgbClr val="0092D4"/>
              </a:buClr>
              <a:buFont typeface="Arial" panose="020B0604020202020204" pitchFamily="34" charset="0"/>
              <a:buChar char="•"/>
              <a:defRPr/>
            </a:pPr>
            <a:r>
              <a:rPr lang="en-US" sz="2000" dirty="0">
                <a:solidFill>
                  <a:srgbClr val="000000"/>
                </a:solidFill>
                <a:latin typeface="Corbel" panose="020B0503020204020204"/>
              </a:rPr>
              <a:t>SAGE noted with concern the limited availability and high cost of the current </a:t>
            </a:r>
            <a:r>
              <a:rPr lang="en-US" sz="2000" dirty="0" err="1">
                <a:solidFill>
                  <a:srgbClr val="000000"/>
                </a:solidFill>
                <a:latin typeface="Corbel" panose="020B0503020204020204"/>
              </a:rPr>
              <a:t>mAb</a:t>
            </a:r>
            <a:r>
              <a:rPr lang="en-US" sz="2000" dirty="0">
                <a:solidFill>
                  <a:srgbClr val="000000"/>
                </a:solidFill>
                <a:latin typeface="Corbel" panose="020B0503020204020204"/>
              </a:rPr>
              <a:t>, which will limit global access and equity. </a:t>
            </a:r>
            <a:endParaRPr kumimoji="0" lang="en-US" sz="2000" b="0" i="0" u="none" strike="noStrike" kern="1200" cap="none" spc="0" normalizeH="0" baseline="0" noProof="0" dirty="0">
              <a:ln>
                <a:noFill/>
              </a:ln>
              <a:effectLst/>
              <a:uLnTx/>
              <a:uFillTx/>
              <a:latin typeface="Corbel" panose="020B0503020204020204"/>
              <a:ea typeface="+mn-ea"/>
              <a:cs typeface="+mn-cs"/>
            </a:endParaRPr>
          </a:p>
          <a:p>
            <a:pPr marL="342900" marR="0" lvl="1" indent="-342900" algn="l" defTabSz="914400" rtl="0" eaLnBrk="1" fontAlgn="base" latinLnBrk="0" hangingPunct="1">
              <a:lnSpc>
                <a:spcPct val="85000"/>
              </a:lnSpc>
              <a:spcBef>
                <a:spcPct val="0"/>
              </a:spcBef>
              <a:spcAft>
                <a:spcPts val="600"/>
              </a:spcAft>
              <a:buClr>
                <a:srgbClr val="0092D4"/>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4" name="Picture 3" descr="Icon&#10;&#10;Description automatically generated">
            <a:extLst>
              <a:ext uri="{FF2B5EF4-FFF2-40B4-BE49-F238E27FC236}">
                <a16:creationId xmlns:a16="http://schemas.microsoft.com/office/drawing/2014/main" id="{85B51250-0036-1802-7F6E-F7BB52DF0F38}"/>
              </a:ext>
            </a:extLst>
          </p:cNvPr>
          <p:cNvPicPr>
            <a:picLocks noChangeAspect="1"/>
          </p:cNvPicPr>
          <p:nvPr/>
        </p:nvPicPr>
        <p:blipFill>
          <a:blip r:embed="rId3">
            <a:alphaModFix amt="15000"/>
          </a:blip>
          <a:stretch>
            <a:fillRect/>
          </a:stretch>
        </p:blipFill>
        <p:spPr>
          <a:xfrm>
            <a:off x="10076243" y="3993041"/>
            <a:ext cx="1217794" cy="2371491"/>
          </a:xfrm>
          <a:prstGeom prst="rect">
            <a:avLst/>
          </a:prstGeom>
        </p:spPr>
      </p:pic>
      <p:sp>
        <p:nvSpPr>
          <p:cNvPr id="3" name="TextBox 2">
            <a:extLst>
              <a:ext uri="{FF2B5EF4-FFF2-40B4-BE49-F238E27FC236}">
                <a16:creationId xmlns:a16="http://schemas.microsoft.com/office/drawing/2014/main" id="{6FB8CC1F-06E0-65E4-310A-7EA1B3BD8C30}"/>
              </a:ext>
            </a:extLst>
          </p:cNvPr>
          <p:cNvSpPr txBox="1"/>
          <p:nvPr/>
        </p:nvSpPr>
        <p:spPr>
          <a:xfrm>
            <a:off x="1050800" y="752212"/>
            <a:ext cx="8958329" cy="2572243"/>
          </a:xfrm>
          <a:prstGeom prst="rect">
            <a:avLst/>
          </a:prstGeom>
          <a:noFill/>
        </p:spPr>
        <p:txBody>
          <a:bodyPr wrap="square" lIns="91440" tIns="45720" rIns="91440" bIns="45720" anchor="t">
            <a:spAutoFit/>
          </a:bodyPr>
          <a:lstStyle/>
          <a:p>
            <a:pPr marL="0" marR="0" lvl="1" indent="0" algn="l" defTabSz="914400" rtl="0" eaLnBrk="1" fontAlgn="base" latinLnBrk="0" hangingPunct="1">
              <a:lnSpc>
                <a:spcPct val="85000"/>
              </a:lnSpc>
              <a:spcBef>
                <a:spcPct val="0"/>
              </a:spcBef>
              <a:spcAft>
                <a:spcPct val="0"/>
              </a:spcAft>
              <a:buClr>
                <a:srgbClr val="0092D4"/>
              </a:buClr>
              <a:buSzTx/>
              <a:buFontTx/>
              <a:buNone/>
              <a:tabLst/>
              <a:defRPr/>
            </a:pPr>
            <a:endParaRPr kumimoji="0" lang="en-US" sz="20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1" algn="l" defTabSz="914400" rtl="0" eaLnBrk="1" fontAlgn="base" latinLnBrk="0" hangingPunct="1">
              <a:lnSpc>
                <a:spcPct val="85000"/>
              </a:lnSpc>
              <a:spcBef>
                <a:spcPct val="0"/>
              </a:spcBef>
              <a:spcAft>
                <a:spcPts val="600"/>
              </a:spcAft>
              <a:buClr>
                <a:srgbClr val="0092D4"/>
              </a:buClr>
              <a:buSzTx/>
              <a:tabLst/>
              <a:defRPr/>
            </a:pPr>
            <a:r>
              <a:rPr kumimoji="0" lang="en-US" sz="2000" b="1" u="none" strike="noStrike" kern="1200" cap="none" spc="0" normalizeH="0" baseline="0" noProof="0">
                <a:ln>
                  <a:noFill/>
                </a:ln>
                <a:solidFill>
                  <a:srgbClr val="000000"/>
                </a:solidFill>
                <a:effectLst/>
                <a:uLnTx/>
                <a:uFillTx/>
                <a:latin typeface="Corbel" panose="020B0503020204020204"/>
                <a:ea typeface="+mn-ea"/>
                <a:cs typeface="+mn-cs"/>
              </a:rPr>
              <a:t>For countries deciding to use the maternal vaccine:</a:t>
            </a:r>
          </a:p>
          <a:p>
            <a:pPr marL="342900" lvl="1" indent="-342900" fontAlgn="base">
              <a:lnSpc>
                <a:spcPct val="85000"/>
              </a:lnSpc>
              <a:spcBef>
                <a:spcPct val="0"/>
              </a:spcBef>
              <a:spcAft>
                <a:spcPts val="600"/>
              </a:spcAft>
              <a:buClr>
                <a:srgbClr val="0092D4"/>
              </a:buClr>
              <a:buFont typeface="Arial" panose="020B0604020202020204" pitchFamily="34" charset="0"/>
              <a:buChar char="•"/>
              <a:defRPr/>
            </a:pPr>
            <a:r>
              <a:rPr lang="en-US" sz="2000">
                <a:solidFill>
                  <a:srgbClr val="000000"/>
                </a:solidFill>
                <a:latin typeface="Corbel" panose="020B0503020204020204"/>
              </a:rPr>
              <a:t>Give a</a:t>
            </a:r>
            <a:r>
              <a:rPr kumimoji="0" lang="en-US" sz="2000" b="0" i="0" u="none" strike="noStrike" kern="1200" cap="none" spc="0" normalizeH="0" baseline="0" noProof="0">
                <a:ln>
                  <a:noFill/>
                </a:ln>
                <a:solidFill>
                  <a:srgbClr val="000000"/>
                </a:solidFill>
                <a:effectLst/>
                <a:uLnTx/>
                <a:uFillTx/>
                <a:latin typeface="Corbel" panose="020B0503020204020204"/>
                <a:ea typeface="+mn-ea"/>
                <a:cs typeface="+mn-cs"/>
              </a:rPr>
              <a:t> single dose in the 3rd trimester of pregnancy, as defined in local context. </a:t>
            </a:r>
          </a:p>
          <a:p>
            <a:pPr marL="800100" lvl="2" indent="-342900" fontAlgn="base">
              <a:lnSpc>
                <a:spcPct val="85000"/>
              </a:lnSpc>
              <a:spcBef>
                <a:spcPct val="0"/>
              </a:spcBef>
              <a:spcAft>
                <a:spcPts val="600"/>
              </a:spcAft>
              <a:buClr>
                <a:srgbClr val="0092D4"/>
              </a:buClr>
              <a:buFont typeface="Arial" panose="020B0604020202020204" pitchFamily="34" charset="0"/>
              <a:buChar char="•"/>
              <a:defRPr/>
            </a:pPr>
            <a:r>
              <a:rPr kumimoji="0" lang="en-US" sz="2000" b="0" i="0" u="none" strike="noStrike" kern="1200" cap="none" spc="0" normalizeH="0" baseline="0" noProof="0">
                <a:ln>
                  <a:noFill/>
                </a:ln>
                <a:solidFill>
                  <a:srgbClr val="000000"/>
                </a:solidFill>
                <a:effectLst/>
                <a:uLnTx/>
                <a:uFillTx/>
                <a:latin typeface="Corbel" panose="020B0503020204020204"/>
                <a:ea typeface="+mn-ea"/>
                <a:cs typeface="+mn-cs"/>
              </a:rPr>
              <a:t>Starting at 28 weeks gestation in most settings but could be earlier in some places.</a:t>
            </a:r>
          </a:p>
          <a:p>
            <a:pPr marL="342900" lvl="1" indent="-342900" fontAlgn="base">
              <a:lnSpc>
                <a:spcPct val="85000"/>
              </a:lnSpc>
              <a:spcBef>
                <a:spcPct val="0"/>
              </a:spcBef>
              <a:spcAft>
                <a:spcPts val="1200"/>
              </a:spcAft>
              <a:buClr>
                <a:srgbClr val="0092D4"/>
              </a:buClr>
              <a:buFont typeface="Arial" panose="020B0604020202020204" pitchFamily="34" charset="0"/>
              <a:buChar char="•"/>
              <a:defRPr/>
            </a:pPr>
            <a:r>
              <a:rPr kumimoji="0" lang="en-US" sz="2000" b="0" i="0" u="none" strike="noStrike" kern="1200" cap="none" spc="0" normalizeH="0" baseline="0" noProof="0">
                <a:ln>
                  <a:noFill/>
                </a:ln>
                <a:solidFill>
                  <a:srgbClr val="000000"/>
                </a:solidFill>
                <a:effectLst/>
                <a:uLnTx/>
                <a:uFillTx/>
                <a:latin typeface="Corbel" panose="020B0503020204020204"/>
                <a:ea typeface="+mn-ea"/>
                <a:cs typeface="+mn-cs"/>
              </a:rPr>
              <a:t>No upper gestational age limit for vaccination, except for pregnant people in active labor</a:t>
            </a:r>
          </a:p>
          <a:p>
            <a:pPr marL="342900" lvl="1" indent="-342900" fontAlgn="base">
              <a:lnSpc>
                <a:spcPct val="85000"/>
              </a:lnSpc>
              <a:spcBef>
                <a:spcPct val="0"/>
              </a:spcBef>
              <a:spcAft>
                <a:spcPts val="1200"/>
              </a:spcAft>
              <a:buClr>
                <a:srgbClr val="0092D4"/>
              </a:buClr>
              <a:buFont typeface="Arial" panose="020B0604020202020204" pitchFamily="34" charset="0"/>
              <a:buChar char="•"/>
              <a:defRPr/>
            </a:pPr>
            <a:endParaRPr kumimoji="0" lang="en-US" sz="2000" b="0" i="0" u="none" strike="noStrike" kern="1200" cap="none" spc="0" normalizeH="0" baseline="0" noProof="0">
              <a:ln>
                <a:noFill/>
              </a:ln>
              <a:effectLst/>
              <a:uLnTx/>
              <a:uFillTx/>
              <a:latin typeface="Corbel" panose="020B0503020204020204"/>
              <a:ea typeface="+mn-ea"/>
              <a:cs typeface="+mn-cs"/>
            </a:endParaRPr>
          </a:p>
        </p:txBody>
      </p:sp>
      <p:pic>
        <p:nvPicPr>
          <p:cNvPr id="5" name="Picture 4" descr="Icon&#10;&#10;Description automatically generated">
            <a:extLst>
              <a:ext uri="{FF2B5EF4-FFF2-40B4-BE49-F238E27FC236}">
                <a16:creationId xmlns:a16="http://schemas.microsoft.com/office/drawing/2014/main" id="{82FD6933-B1FC-92A0-F6B3-CAAB8AE85F6A}"/>
              </a:ext>
            </a:extLst>
          </p:cNvPr>
          <p:cNvPicPr>
            <a:picLocks noChangeAspect="1"/>
          </p:cNvPicPr>
          <p:nvPr/>
        </p:nvPicPr>
        <p:blipFill>
          <a:blip r:embed="rId4">
            <a:alphaModFix amt="15000"/>
          </a:blip>
          <a:stretch>
            <a:fillRect/>
          </a:stretch>
        </p:blipFill>
        <p:spPr>
          <a:xfrm>
            <a:off x="10005061" y="874670"/>
            <a:ext cx="1114253" cy="2445163"/>
          </a:xfrm>
          <a:prstGeom prst="rect">
            <a:avLst/>
          </a:prstGeom>
        </p:spPr>
      </p:pic>
      <p:cxnSp>
        <p:nvCxnSpPr>
          <p:cNvPr id="10" name="Straight Connector 9">
            <a:extLst>
              <a:ext uri="{FF2B5EF4-FFF2-40B4-BE49-F238E27FC236}">
                <a16:creationId xmlns:a16="http://schemas.microsoft.com/office/drawing/2014/main" id="{D2940BD6-328D-3F62-5BA9-7BCD7FC09AED}"/>
              </a:ext>
            </a:extLst>
          </p:cNvPr>
          <p:cNvCxnSpPr/>
          <p:nvPr/>
        </p:nvCxnSpPr>
        <p:spPr>
          <a:xfrm>
            <a:off x="822960" y="3425737"/>
            <a:ext cx="11369040" cy="0"/>
          </a:xfrm>
          <a:prstGeom prst="line">
            <a:avLst/>
          </a:prstGeom>
        </p:spPr>
        <p:style>
          <a:lnRef idx="1">
            <a:schemeClr val="accent4"/>
          </a:lnRef>
          <a:fillRef idx="0">
            <a:schemeClr val="accent4"/>
          </a:fillRef>
          <a:effectRef idx="0">
            <a:schemeClr val="accent4"/>
          </a:effectRef>
          <a:fontRef idx="minor">
            <a:schemeClr val="tx1"/>
          </a:fontRef>
        </p:style>
      </p:cxnSp>
      <p:sp>
        <p:nvSpPr>
          <p:cNvPr id="6" name="Footer Placeholder 57">
            <a:extLst>
              <a:ext uri="{FF2B5EF4-FFF2-40B4-BE49-F238E27FC236}">
                <a16:creationId xmlns:a16="http://schemas.microsoft.com/office/drawing/2014/main" id="{4526E632-C41E-CE36-6492-62A8AB5C52F1}"/>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1247548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a:xfrm>
            <a:off x="831850" y="1597991"/>
            <a:ext cx="10941050" cy="2852737"/>
          </a:xfrm>
        </p:spPr>
        <p:txBody>
          <a:bodyPr/>
          <a:lstStyle/>
          <a:p>
            <a:r>
              <a:rPr lang="en-US" sz="8000" dirty="0"/>
              <a:t>Evaluating RSV products for global use</a:t>
            </a:r>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a:xfrm>
            <a:off x="831850" y="4602976"/>
            <a:ext cx="10515600" cy="1500187"/>
          </a:xfrm>
        </p:spPr>
        <p:txBody>
          <a:bodyPr/>
          <a:lstStyle/>
          <a:p>
            <a:r>
              <a:rPr lang="en-US" dirty="0"/>
              <a:t>WHO prequalification &amp; impact study </a:t>
            </a:r>
            <a:endParaRPr lang="en-US" dirty="0">
              <a:effectLst/>
            </a:endParaRPr>
          </a:p>
        </p:txBody>
      </p:sp>
    </p:spTree>
    <p:extLst>
      <p:ext uri="{BB962C8B-B14F-4D97-AF65-F5344CB8AC3E}">
        <p14:creationId xmlns:p14="http://schemas.microsoft.com/office/powerpoint/2010/main" val="2693457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dirty="0"/>
              <a:t>What is WHO prequalification (PQ) for immunization products?</a:t>
            </a:r>
            <a:endParaRPr spc="-8" dirty="0"/>
          </a:p>
        </p:txBody>
      </p:sp>
      <p:sp>
        <p:nvSpPr>
          <p:cNvPr id="3" name="Content Placeholder 1">
            <a:extLst>
              <a:ext uri="{FF2B5EF4-FFF2-40B4-BE49-F238E27FC236}">
                <a16:creationId xmlns:a16="http://schemas.microsoft.com/office/drawing/2014/main" id="{A2694416-72FB-6D1E-4BD7-9B2E0C9E0AAA}"/>
              </a:ext>
            </a:extLst>
          </p:cNvPr>
          <p:cNvSpPr>
            <a:spLocks noGrp="1"/>
          </p:cNvSpPr>
          <p:nvPr>
            <p:ph idx="1"/>
          </p:nvPr>
        </p:nvSpPr>
        <p:spPr>
          <a:xfrm>
            <a:off x="1194768" y="1403769"/>
            <a:ext cx="6273178" cy="2281542"/>
          </a:xfrm>
        </p:spPr>
        <p:txBody>
          <a:bodyPr/>
          <a:lstStyle/>
          <a:p>
            <a:r>
              <a:rPr lang="en-US" sz="2400" dirty="0"/>
              <a:t>Started 1987, on request by UNICEF and PAHO to evaluate quality, safety, and efficacy of vaccines.  </a:t>
            </a:r>
          </a:p>
          <a:p>
            <a:r>
              <a:rPr lang="en-US" sz="2400" dirty="0"/>
              <a:t>Facilitates immunization product registration in LMICs.</a:t>
            </a:r>
          </a:p>
          <a:p>
            <a:r>
              <a:rPr lang="en-US" sz="2400" dirty="0"/>
              <a:t>Countries rely on independence of PQ assessment.</a:t>
            </a:r>
          </a:p>
          <a:p>
            <a:r>
              <a:rPr lang="en-US" sz="2400" dirty="0"/>
              <a:t>UNICEF cannot buy and Gavi cannot fund immunization products without PQ.</a:t>
            </a:r>
          </a:p>
        </p:txBody>
      </p:sp>
      <p:sp>
        <p:nvSpPr>
          <p:cNvPr id="5" name="TextBox 4">
            <a:extLst>
              <a:ext uri="{FF2B5EF4-FFF2-40B4-BE49-F238E27FC236}">
                <a16:creationId xmlns:a16="http://schemas.microsoft.com/office/drawing/2014/main" id="{74B2E295-00C7-2555-B965-6A6A77F36063}"/>
              </a:ext>
            </a:extLst>
          </p:cNvPr>
          <p:cNvSpPr txBox="1"/>
          <p:nvPr/>
        </p:nvSpPr>
        <p:spPr>
          <a:xfrm>
            <a:off x="2039525" y="4905993"/>
            <a:ext cx="4192310" cy="739432"/>
          </a:xfrm>
          <a:prstGeom prst="rect">
            <a:avLst/>
          </a:prstGeom>
          <a:solidFill>
            <a:schemeClr val="tx1"/>
          </a:solidFill>
        </p:spPr>
        <p:txBody>
          <a:bodyPr wrap="square" anchor="ctr" anchorCtr="0">
            <a:noAutofit/>
          </a:bodyPr>
          <a:lstStyle/>
          <a:p>
            <a:pPr marL="177800" lvl="1"/>
            <a:r>
              <a:rPr lang="en-US" sz="1800" b="1" dirty="0">
                <a:solidFill>
                  <a:schemeClr val="accent4"/>
                </a:solidFill>
              </a:rPr>
              <a:t>&gt; 150 vaccines prequalified to-date</a:t>
            </a:r>
          </a:p>
        </p:txBody>
      </p:sp>
      <p:pic>
        <p:nvPicPr>
          <p:cNvPr id="6" name="Picture 5" descr="A picture containing clipart&#10;&#10;Description automatically generated">
            <a:extLst>
              <a:ext uri="{FF2B5EF4-FFF2-40B4-BE49-F238E27FC236}">
                <a16:creationId xmlns:a16="http://schemas.microsoft.com/office/drawing/2014/main" id="{464E5D66-5DED-8F61-C90C-E3CC70F95EE5}"/>
              </a:ext>
            </a:extLst>
          </p:cNvPr>
          <p:cNvPicPr>
            <a:picLocks noChangeAspect="1"/>
          </p:cNvPicPr>
          <p:nvPr/>
        </p:nvPicPr>
        <p:blipFill>
          <a:blip r:embed="rId3">
            <a:duotone>
              <a:schemeClr val="accent4">
                <a:shade val="45000"/>
                <a:satMod val="135000"/>
              </a:schemeClr>
              <a:prstClr val="white"/>
            </a:duotone>
          </a:blip>
          <a:stretch>
            <a:fillRect/>
          </a:stretch>
        </p:blipFill>
        <p:spPr>
          <a:xfrm>
            <a:off x="5804880" y="5125135"/>
            <a:ext cx="292100" cy="279400"/>
          </a:xfrm>
          <a:prstGeom prst="rect">
            <a:avLst/>
          </a:prstGeom>
        </p:spPr>
      </p:pic>
      <p:pic>
        <p:nvPicPr>
          <p:cNvPr id="7" name="Picture 6" descr="A pink circle with a check mark&#10;&#10;Description automatically generated">
            <a:extLst>
              <a:ext uri="{FF2B5EF4-FFF2-40B4-BE49-F238E27FC236}">
                <a16:creationId xmlns:a16="http://schemas.microsoft.com/office/drawing/2014/main" id="{AD9C63D8-CFA1-5E1E-51E1-1A6CDDF281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4058" y="2361493"/>
            <a:ext cx="2439411" cy="2439411"/>
          </a:xfrm>
          <a:prstGeom prst="rect">
            <a:avLst/>
          </a:prstGeom>
        </p:spPr>
      </p:pic>
      <p:sp>
        <p:nvSpPr>
          <p:cNvPr id="4" name="Footer Placeholder 57">
            <a:extLst>
              <a:ext uri="{FF2B5EF4-FFF2-40B4-BE49-F238E27FC236}">
                <a16:creationId xmlns:a16="http://schemas.microsoft.com/office/drawing/2014/main" id="{25F1644C-8DFF-D5B6-D83A-206B93AEB3A9}"/>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2324681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26ED1-E1B5-8BE5-DE98-39957B6D8AB9}"/>
              </a:ext>
            </a:extLst>
          </p:cNvPr>
          <p:cNvSpPr>
            <a:spLocks noGrp="1"/>
          </p:cNvSpPr>
          <p:nvPr>
            <p:ph type="title"/>
          </p:nvPr>
        </p:nvSpPr>
        <p:spPr>
          <a:xfrm>
            <a:off x="1224280" y="365126"/>
            <a:ext cx="10848450" cy="867326"/>
          </a:xfrm>
        </p:spPr>
        <p:txBody>
          <a:bodyPr/>
          <a:lstStyle/>
          <a:p>
            <a:r>
              <a:rPr lang="en-US" dirty="0"/>
              <a:t>Maternal RSV vaccine now WHO prequalified</a:t>
            </a:r>
            <a:br>
              <a:rPr lang="en-US" dirty="0"/>
            </a:br>
            <a:r>
              <a:rPr lang="en-US" b="0" dirty="0"/>
              <a:t>a key step toward expanding access for low- and middle-income markets</a:t>
            </a:r>
          </a:p>
        </p:txBody>
      </p:sp>
      <p:sp>
        <p:nvSpPr>
          <p:cNvPr id="3" name="Content Placeholder 2">
            <a:extLst>
              <a:ext uri="{FF2B5EF4-FFF2-40B4-BE49-F238E27FC236}">
                <a16:creationId xmlns:a16="http://schemas.microsoft.com/office/drawing/2014/main" id="{43A68513-C3A4-97B8-B757-74EED2CDC657}"/>
              </a:ext>
            </a:extLst>
          </p:cNvPr>
          <p:cNvSpPr>
            <a:spLocks noGrp="1"/>
          </p:cNvSpPr>
          <p:nvPr>
            <p:ph sz="half" idx="1"/>
          </p:nvPr>
        </p:nvSpPr>
        <p:spPr>
          <a:xfrm>
            <a:off x="1224280" y="1571567"/>
            <a:ext cx="5181600" cy="4617198"/>
          </a:xfrm>
        </p:spPr>
        <p:txBody>
          <a:bodyPr/>
          <a:lstStyle/>
          <a:p>
            <a:r>
              <a:rPr lang="en-US" sz="2800" dirty="0"/>
              <a:t>Vaccine now eligible for financial support from Gavi, the Vaccine Alliance and for vaccine purchases by UN agencies such as UNICEF.</a:t>
            </a:r>
          </a:p>
          <a:p>
            <a:r>
              <a:rPr lang="en-US" sz="2800" dirty="0"/>
              <a:t>Single-dose vial presentation currently prequalified.</a:t>
            </a:r>
          </a:p>
          <a:p>
            <a:r>
              <a:rPr lang="en-US" sz="2800" dirty="0"/>
              <a:t>Multi-dose vial in development and will require prequalification in the future.</a:t>
            </a:r>
          </a:p>
        </p:txBody>
      </p:sp>
      <p:pic>
        <p:nvPicPr>
          <p:cNvPr id="11" name="Picture 10">
            <a:extLst>
              <a:ext uri="{FF2B5EF4-FFF2-40B4-BE49-F238E27FC236}">
                <a16:creationId xmlns:a16="http://schemas.microsoft.com/office/drawing/2014/main" id="{C9E97379-9ABD-3E8A-B1A3-B29BD27ECEF4}"/>
              </a:ext>
            </a:extLst>
          </p:cNvPr>
          <p:cNvPicPr>
            <a:picLocks noChangeAspect="1"/>
          </p:cNvPicPr>
          <p:nvPr/>
        </p:nvPicPr>
        <p:blipFill>
          <a:blip r:embed="rId3"/>
          <a:stretch>
            <a:fillRect/>
          </a:stretch>
        </p:blipFill>
        <p:spPr>
          <a:xfrm>
            <a:off x="6624893" y="2125946"/>
            <a:ext cx="5114987" cy="234106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Footer Placeholder 57">
            <a:extLst>
              <a:ext uri="{FF2B5EF4-FFF2-40B4-BE49-F238E27FC236}">
                <a16:creationId xmlns:a16="http://schemas.microsoft.com/office/drawing/2014/main" id="{A81A9655-819E-896B-FD64-72BA15C3E74A}"/>
              </a:ext>
            </a:extLst>
          </p:cNvPr>
          <p:cNvSpPr txBox="1">
            <a:spLocks/>
          </p:cNvSpPr>
          <p:nvPr/>
        </p:nvSpPr>
        <p:spPr>
          <a:xfrm>
            <a:off x="1222786" y="6503770"/>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1000" dirty="0">
                <a:solidFill>
                  <a:srgbClr val="000000">
                    <a:tint val="75000"/>
                  </a:srgbClr>
                </a:solidFill>
              </a:rPr>
              <a:t>Reference: </a:t>
            </a:r>
            <a:r>
              <a:rPr lang="en-US" sz="1000" dirty="0">
                <a:solidFill>
                  <a:srgbClr val="000000">
                    <a:tint val="75000"/>
                  </a:srgbClr>
                </a:solidFill>
                <a:hlinkClick r:id="rId4"/>
              </a:rPr>
              <a:t>WHO. Prequalification of Medical Products: </a:t>
            </a:r>
            <a:r>
              <a:rPr lang="en-US" sz="1000" dirty="0" err="1">
                <a:solidFill>
                  <a:srgbClr val="000000">
                    <a:tint val="75000"/>
                  </a:srgbClr>
                </a:solidFill>
                <a:hlinkClick r:id="rId4"/>
              </a:rPr>
              <a:t>Abrysvo</a:t>
            </a:r>
            <a:r>
              <a:rPr lang="en-US" sz="1000" dirty="0">
                <a:solidFill>
                  <a:srgbClr val="000000">
                    <a:tint val="75000"/>
                  </a:srgbClr>
                </a:solidFill>
                <a:hlinkClick r:id="rId4"/>
              </a:rPr>
              <a:t>. March 2025.</a:t>
            </a:r>
            <a:endParaRPr lang="en-US" sz="1000" dirty="0">
              <a:solidFill>
                <a:srgbClr val="000000">
                  <a:tint val="75000"/>
                </a:srgbClr>
              </a:solidFill>
            </a:endParaRPr>
          </a:p>
        </p:txBody>
      </p:sp>
      <p:sp>
        <p:nvSpPr>
          <p:cNvPr id="5" name="Footer Placeholder 57">
            <a:extLst>
              <a:ext uri="{FF2B5EF4-FFF2-40B4-BE49-F238E27FC236}">
                <a16:creationId xmlns:a16="http://schemas.microsoft.com/office/drawing/2014/main" id="{649C82A6-4153-652C-481C-8AFE38E9142D}"/>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2447317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4122" y="268872"/>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dirty="0"/>
              <a:t>What happens during the </a:t>
            </a:r>
            <a:r>
              <a:rPr lang="en-US"/>
              <a:t>WHO PQ process</a:t>
            </a:r>
            <a:r>
              <a:rPr lang="en-US" dirty="0"/>
              <a:t>?</a:t>
            </a:r>
            <a:endParaRPr spc="-8" dirty="0"/>
          </a:p>
        </p:txBody>
      </p:sp>
      <p:graphicFrame>
        <p:nvGraphicFramePr>
          <p:cNvPr id="7" name="Table 6">
            <a:extLst>
              <a:ext uri="{FF2B5EF4-FFF2-40B4-BE49-F238E27FC236}">
                <a16:creationId xmlns:a16="http://schemas.microsoft.com/office/drawing/2014/main" id="{48FB1A66-EA5F-2B15-2B5F-2C2E3333DA46}"/>
              </a:ext>
            </a:extLst>
          </p:cNvPr>
          <p:cNvGraphicFramePr>
            <a:graphicFrameLocks noGrp="1"/>
          </p:cNvGraphicFramePr>
          <p:nvPr>
            <p:extLst>
              <p:ext uri="{D42A27DB-BD31-4B8C-83A1-F6EECF244321}">
                <p14:modId xmlns:p14="http://schemas.microsoft.com/office/powerpoint/2010/main" val="427974398"/>
              </p:ext>
            </p:extLst>
          </p:nvPr>
        </p:nvGraphicFramePr>
        <p:xfrm>
          <a:off x="1309384" y="996014"/>
          <a:ext cx="9452401" cy="5231263"/>
        </p:xfrm>
        <a:graphic>
          <a:graphicData uri="http://schemas.openxmlformats.org/drawingml/2006/table">
            <a:tbl>
              <a:tblPr firstRow="1" bandRow="1">
                <a:tableStyleId>{5C22544A-7EE6-4342-B048-85BDC9FD1C3A}</a:tableStyleId>
              </a:tblPr>
              <a:tblGrid>
                <a:gridCol w="1594590">
                  <a:extLst>
                    <a:ext uri="{9D8B030D-6E8A-4147-A177-3AD203B41FA5}">
                      <a16:colId xmlns:a16="http://schemas.microsoft.com/office/drawing/2014/main" val="232179722"/>
                    </a:ext>
                  </a:extLst>
                </a:gridCol>
                <a:gridCol w="7857811">
                  <a:extLst>
                    <a:ext uri="{9D8B030D-6E8A-4147-A177-3AD203B41FA5}">
                      <a16:colId xmlns:a16="http://schemas.microsoft.com/office/drawing/2014/main" val="429052943"/>
                    </a:ext>
                  </a:extLst>
                </a:gridCol>
              </a:tblGrid>
              <a:tr h="971934">
                <a:tc>
                  <a:txBody>
                    <a:bodyPr/>
                    <a:lstStyle/>
                    <a:p>
                      <a:endParaRPr lang="en-US" sz="2000" b="0" dirty="0">
                        <a:solidFill>
                          <a:schemeClr val="accent1"/>
                        </a:solidFill>
                      </a:endParaRPr>
                    </a:p>
                  </a:txBody>
                  <a:tcPr anchor="ctr">
                    <a:lnB w="1270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accent1"/>
                          </a:solidFill>
                        </a:rPr>
                        <a:t>Product dossier submitted by manufacturer.                                                             </a:t>
                      </a:r>
                    </a:p>
                  </a:txBody>
                  <a:tcPr anchor="ct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25411288"/>
                  </a:ext>
                </a:extLst>
              </a:tr>
              <a:tr h="967489">
                <a:tc>
                  <a:txBody>
                    <a:bodyPr/>
                    <a:lstStyle/>
                    <a:p>
                      <a:endParaRPr lang="en-US" sz="2000" b="0" dirty="0">
                        <a:solidFill>
                          <a:schemeClr val="accent1"/>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accent2"/>
                          </a:solidFill>
                        </a:rPr>
                        <a:t>Scientific review of manufacturing and clinical data.</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79343752"/>
                  </a:ext>
                </a:extLst>
              </a:tr>
              <a:tr h="1964554">
                <a:tc>
                  <a:txBody>
                    <a:bodyPr/>
                    <a:lstStyle/>
                    <a:p>
                      <a:endParaRPr lang="en-US" sz="2000" b="0">
                        <a:solidFill>
                          <a:schemeClr val="accent1"/>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2400" dirty="0">
                          <a:solidFill>
                            <a:schemeClr val="accent3"/>
                          </a:solidFill>
                        </a:rPr>
                        <a:t>Consult national regulatory authority(s) (NRA) that have licensed the vaccine.</a:t>
                      </a:r>
                    </a:p>
                    <a:p>
                      <a:pPr marL="406400" lvl="1" indent="-168275">
                        <a:buFont typeface="Arial" panose="020B0604020202020204" pitchFamily="34" charset="0"/>
                        <a:buChar char="•"/>
                        <a:tabLst/>
                      </a:pPr>
                      <a:r>
                        <a:rPr lang="en-US" sz="2000" dirty="0">
                          <a:solidFill>
                            <a:schemeClr val="accent3"/>
                          </a:solidFill>
                        </a:rPr>
                        <a:t>If licensed by stringent regulatory authority (SRA), PQ accepts assessment.</a:t>
                      </a:r>
                    </a:p>
                    <a:p>
                      <a:pPr marL="406400" lvl="1" indent="-168275">
                        <a:buFont typeface="Arial" panose="020B0604020202020204" pitchFamily="34" charset="0"/>
                        <a:buChar char="•"/>
                        <a:tabLst/>
                      </a:pPr>
                      <a:r>
                        <a:rPr lang="en-US" sz="2000" dirty="0">
                          <a:solidFill>
                            <a:schemeClr val="accent3"/>
                          </a:solidFill>
                        </a:rPr>
                        <a:t>If non-SRA-licensed, PQ process includes additional assessment:</a:t>
                      </a:r>
                    </a:p>
                    <a:p>
                      <a:pPr marL="635000" lvl="2" indent="-158750">
                        <a:buFont typeface="Arial" panose="020B0604020202020204" pitchFamily="34" charset="0"/>
                        <a:buChar char="•"/>
                        <a:tabLst/>
                      </a:pPr>
                      <a:r>
                        <a:rPr lang="en-US" sz="1800" dirty="0">
                          <a:solidFill>
                            <a:schemeClr val="accent3"/>
                          </a:solidFill>
                        </a:rPr>
                        <a:t>Testing of samples</a:t>
                      </a:r>
                    </a:p>
                    <a:p>
                      <a:pPr marL="635000" lvl="2" indent="-158750">
                        <a:buFont typeface="Arial" panose="020B0604020202020204" pitchFamily="34" charset="0"/>
                        <a:buChar char="•"/>
                        <a:tabLst/>
                      </a:pPr>
                      <a:r>
                        <a:rPr lang="en-US" sz="1800" dirty="0">
                          <a:solidFill>
                            <a:schemeClr val="accent3"/>
                          </a:solidFill>
                        </a:rPr>
                        <a:t>Site audit of manufacturing facilities</a:t>
                      </a:r>
                      <a:endParaRPr lang="en-US" sz="1800" b="0" dirty="0">
                        <a:solidFill>
                          <a:schemeClr val="accent3"/>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52105897"/>
                  </a:ext>
                </a:extLst>
              </a:tr>
              <a:tr h="1005840">
                <a:tc>
                  <a:txBody>
                    <a:bodyPr/>
                    <a:lstStyle/>
                    <a:p>
                      <a:endParaRPr lang="en-US" sz="2000" b="0" dirty="0">
                        <a:solidFill>
                          <a:schemeClr val="accent1"/>
                        </a:solidFill>
                      </a:endParaRPr>
                    </a:p>
                  </a:txBody>
                  <a:tcPr anchor="ctr">
                    <a:lnT w="12700" cap="flat" cmpd="sng" algn="ctr">
                      <a:solidFill>
                        <a:schemeClr val="accent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accent4"/>
                          </a:solidFill>
                        </a:rPr>
                        <a:t>Timeline can span 120 days to 300 days.</a:t>
                      </a:r>
                    </a:p>
                  </a:txBody>
                  <a:tcPr anchor="ctr">
                    <a:lnT w="127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2259860431"/>
                  </a:ext>
                </a:extLst>
              </a:tr>
            </a:tbl>
          </a:graphicData>
        </a:graphic>
      </p:graphicFrame>
      <p:pic>
        <p:nvPicPr>
          <p:cNvPr id="9" name="Picture 8" descr="A green grid on a black background&#10;&#10;Description automatically generated">
            <a:extLst>
              <a:ext uri="{FF2B5EF4-FFF2-40B4-BE49-F238E27FC236}">
                <a16:creationId xmlns:a16="http://schemas.microsoft.com/office/drawing/2014/main" id="{A31D0397-4CA7-F593-5694-126869E73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404" y="5479764"/>
            <a:ext cx="539694" cy="510782"/>
          </a:xfrm>
          <a:prstGeom prst="rect">
            <a:avLst/>
          </a:prstGeom>
        </p:spPr>
      </p:pic>
      <p:pic>
        <p:nvPicPr>
          <p:cNvPr id="12" name="Picture 11" descr="A blue checklist on a black background&#10;&#10;Description automatically generated">
            <a:extLst>
              <a:ext uri="{FF2B5EF4-FFF2-40B4-BE49-F238E27FC236}">
                <a16:creationId xmlns:a16="http://schemas.microsoft.com/office/drawing/2014/main" id="{678E0102-A2BC-D54B-0870-BF1BDB8B2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404" y="1291805"/>
            <a:ext cx="539694" cy="481870"/>
          </a:xfrm>
          <a:prstGeom prst="rect">
            <a:avLst/>
          </a:prstGeom>
        </p:spPr>
      </p:pic>
      <p:pic>
        <p:nvPicPr>
          <p:cNvPr id="14" name="Picture 13" descr="A blue circle with a black background&#10;&#10;Description automatically generated">
            <a:extLst>
              <a:ext uri="{FF2B5EF4-FFF2-40B4-BE49-F238E27FC236}">
                <a16:creationId xmlns:a16="http://schemas.microsoft.com/office/drawing/2014/main" id="{89021AA5-91A9-AC9D-480D-62FA21ABD7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9354" y="2197702"/>
            <a:ext cx="568606" cy="558969"/>
          </a:xfrm>
          <a:prstGeom prst="rect">
            <a:avLst/>
          </a:prstGeom>
        </p:spPr>
      </p:pic>
      <p:pic>
        <p:nvPicPr>
          <p:cNvPr id="16" name="Picture 15" descr="A purple paper with lines&#10;&#10;Description automatically generated">
            <a:extLst>
              <a:ext uri="{FF2B5EF4-FFF2-40B4-BE49-F238E27FC236}">
                <a16:creationId xmlns:a16="http://schemas.microsoft.com/office/drawing/2014/main" id="{B4579724-3E71-004D-2E67-6AE481CFEE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9354" y="3132572"/>
            <a:ext cx="539694" cy="472232"/>
          </a:xfrm>
          <a:prstGeom prst="rect">
            <a:avLst/>
          </a:prstGeom>
        </p:spPr>
      </p:pic>
      <p:sp>
        <p:nvSpPr>
          <p:cNvPr id="3" name="Footer Placeholder 57">
            <a:extLst>
              <a:ext uri="{FF2B5EF4-FFF2-40B4-BE49-F238E27FC236}">
                <a16:creationId xmlns:a16="http://schemas.microsoft.com/office/drawing/2014/main" id="{E092D661-1F5B-7BA4-C6D7-7C4116FB815F}"/>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126868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dirty="0"/>
              <a:t>Ensuring programmatic suitability</a:t>
            </a:r>
            <a:endParaRPr spc="-8" dirty="0"/>
          </a:p>
        </p:txBody>
      </p:sp>
      <p:sp>
        <p:nvSpPr>
          <p:cNvPr id="3" name="Content Placeholder 1">
            <a:extLst>
              <a:ext uri="{FF2B5EF4-FFF2-40B4-BE49-F238E27FC236}">
                <a16:creationId xmlns:a16="http://schemas.microsoft.com/office/drawing/2014/main" id="{A2694416-72FB-6D1E-4BD7-9B2E0C9E0AAA}"/>
              </a:ext>
            </a:extLst>
          </p:cNvPr>
          <p:cNvSpPr>
            <a:spLocks noGrp="1"/>
          </p:cNvSpPr>
          <p:nvPr>
            <p:ph idx="1"/>
          </p:nvPr>
        </p:nvSpPr>
        <p:spPr>
          <a:xfrm>
            <a:off x="6440993" y="1214552"/>
            <a:ext cx="5031143" cy="4428896"/>
          </a:xfrm>
        </p:spPr>
        <p:txBody>
          <a:bodyPr/>
          <a:lstStyle/>
          <a:p>
            <a:pPr marL="0" indent="0">
              <a:buNone/>
            </a:pPr>
            <a:r>
              <a:rPr lang="en-US" sz="2400" dirty="0"/>
              <a:t>Common considerations for programmatic suitability:</a:t>
            </a:r>
          </a:p>
        </p:txBody>
      </p:sp>
      <p:sp>
        <p:nvSpPr>
          <p:cNvPr id="5" name="TextBox 4">
            <a:extLst>
              <a:ext uri="{FF2B5EF4-FFF2-40B4-BE49-F238E27FC236}">
                <a16:creationId xmlns:a16="http://schemas.microsoft.com/office/drawing/2014/main" id="{4D35F696-981F-F8F2-4799-EA46B0A97999}"/>
              </a:ext>
            </a:extLst>
          </p:cNvPr>
          <p:cNvSpPr txBox="1"/>
          <p:nvPr/>
        </p:nvSpPr>
        <p:spPr>
          <a:xfrm>
            <a:off x="1224280" y="1214551"/>
            <a:ext cx="4332458" cy="3200876"/>
          </a:xfrm>
          <a:prstGeom prst="rect">
            <a:avLst/>
          </a:prstGeom>
          <a:noFill/>
        </p:spPr>
        <p:txBody>
          <a:bodyPr wrap="square">
            <a:spAutoFit/>
          </a:bodyPr>
          <a:lstStyle/>
          <a:p>
            <a:pPr marL="285750" indent="-285750">
              <a:spcAft>
                <a:spcPts val="1200"/>
              </a:spcAft>
              <a:buClr>
                <a:schemeClr val="accent1"/>
              </a:buClr>
              <a:buFont typeface="Arial" panose="020B0604020202020204" pitchFamily="34" charset="0"/>
              <a:buChar char="•"/>
            </a:pPr>
            <a:r>
              <a:rPr lang="en-US" sz="2400" dirty="0"/>
              <a:t>Ensure that vaccines used in LMICs can be used safely and effectively, given the constraints and conditions of their immunization systems </a:t>
            </a:r>
          </a:p>
          <a:p>
            <a:pPr marL="285750" indent="-285750">
              <a:spcAft>
                <a:spcPts val="1200"/>
              </a:spcAft>
              <a:buClr>
                <a:schemeClr val="accent1"/>
              </a:buClr>
              <a:buFont typeface="Arial" panose="020B0604020202020204" pitchFamily="34" charset="0"/>
              <a:buChar char="•"/>
            </a:pPr>
            <a:r>
              <a:rPr lang="en-US" sz="2400" dirty="0"/>
              <a:t>Mandatory criteria must be met; critical criteria reviewed on case-by-case basis</a:t>
            </a:r>
          </a:p>
        </p:txBody>
      </p:sp>
      <p:graphicFrame>
        <p:nvGraphicFramePr>
          <p:cNvPr id="7" name="Table 6">
            <a:extLst>
              <a:ext uri="{FF2B5EF4-FFF2-40B4-BE49-F238E27FC236}">
                <a16:creationId xmlns:a16="http://schemas.microsoft.com/office/drawing/2014/main" id="{A7BC48CE-409A-444B-5DE5-91208042E617}"/>
              </a:ext>
            </a:extLst>
          </p:cNvPr>
          <p:cNvGraphicFramePr>
            <a:graphicFrameLocks noGrp="1"/>
          </p:cNvGraphicFramePr>
          <p:nvPr>
            <p:extLst>
              <p:ext uri="{D42A27DB-BD31-4B8C-83A1-F6EECF244321}">
                <p14:modId xmlns:p14="http://schemas.microsoft.com/office/powerpoint/2010/main" val="845968998"/>
              </p:ext>
            </p:extLst>
          </p:nvPr>
        </p:nvGraphicFramePr>
        <p:xfrm>
          <a:off x="6551524" y="1985847"/>
          <a:ext cx="5322467" cy="4049616"/>
        </p:xfrm>
        <a:graphic>
          <a:graphicData uri="http://schemas.openxmlformats.org/drawingml/2006/table">
            <a:tbl>
              <a:tblPr firstRow="1" bandRow="1">
                <a:tableStyleId>{5C22544A-7EE6-4342-B048-85BDC9FD1C3A}</a:tableStyleId>
              </a:tblPr>
              <a:tblGrid>
                <a:gridCol w="897883">
                  <a:extLst>
                    <a:ext uri="{9D8B030D-6E8A-4147-A177-3AD203B41FA5}">
                      <a16:colId xmlns:a16="http://schemas.microsoft.com/office/drawing/2014/main" val="232179722"/>
                    </a:ext>
                  </a:extLst>
                </a:gridCol>
                <a:gridCol w="4424584">
                  <a:extLst>
                    <a:ext uri="{9D8B030D-6E8A-4147-A177-3AD203B41FA5}">
                      <a16:colId xmlns:a16="http://schemas.microsoft.com/office/drawing/2014/main" val="429052943"/>
                    </a:ext>
                  </a:extLst>
                </a:gridCol>
              </a:tblGrid>
              <a:tr h="1012404">
                <a:tc>
                  <a:txBody>
                    <a:bodyPr/>
                    <a:lstStyle/>
                    <a:p>
                      <a:endParaRPr lang="en-US" sz="2000" b="0" dirty="0">
                        <a:solidFill>
                          <a:schemeClr val="accent1"/>
                        </a:solidFill>
                      </a:endParaRPr>
                    </a:p>
                  </a:txBody>
                  <a:tcPr anchor="ctr">
                    <a:lnB w="1270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err="1">
                          <a:solidFill>
                            <a:schemeClr val="accent4"/>
                          </a:solidFill>
                        </a:rPr>
                        <a:t>autodisable</a:t>
                      </a:r>
                      <a:r>
                        <a:rPr lang="en-US" sz="2400" b="0" dirty="0">
                          <a:solidFill>
                            <a:schemeClr val="accent4"/>
                          </a:solidFill>
                        </a:rPr>
                        <a:t> syringe</a:t>
                      </a:r>
                    </a:p>
                  </a:txBody>
                  <a:tcPr anchor="ct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25411288"/>
                  </a:ext>
                </a:extLst>
              </a:tr>
              <a:tr h="1012404">
                <a:tc>
                  <a:txBody>
                    <a:bodyPr/>
                    <a:lstStyle/>
                    <a:p>
                      <a:endParaRPr lang="en-US" sz="2000" b="0" dirty="0">
                        <a:solidFill>
                          <a:schemeClr val="accent1"/>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9525" lvl="1" indent="0">
                        <a:tabLst/>
                      </a:pPr>
                      <a:r>
                        <a:rPr lang="en-US" sz="2400" b="0" dirty="0">
                          <a:solidFill>
                            <a:schemeClr val="accent4"/>
                          </a:solidFill>
                        </a:rPr>
                        <a:t>vaccine vial monitors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79343752"/>
                  </a:ext>
                </a:extLst>
              </a:tr>
              <a:tr h="1012404">
                <a:tc>
                  <a:txBody>
                    <a:bodyPr/>
                    <a:lstStyle/>
                    <a:p>
                      <a:endParaRPr lang="en-US" sz="2000" b="0" dirty="0">
                        <a:solidFill>
                          <a:schemeClr val="accent1"/>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accent4"/>
                          </a:solidFill>
                        </a:rPr>
                        <a:t>standard dose volume</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52105897"/>
                  </a:ext>
                </a:extLst>
              </a:tr>
              <a:tr h="1012404">
                <a:tc>
                  <a:txBody>
                    <a:bodyPr/>
                    <a:lstStyle/>
                    <a:p>
                      <a:endParaRPr lang="en-US" sz="2000" b="0" dirty="0">
                        <a:solidFill>
                          <a:schemeClr val="accent1"/>
                        </a:solidFill>
                      </a:endParaRPr>
                    </a:p>
                  </a:txBody>
                  <a:tcPr anchor="ctr">
                    <a:lnT w="12700" cap="flat" cmpd="sng" algn="ctr">
                      <a:solidFill>
                        <a:schemeClr val="accent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accent4"/>
                          </a:solidFill>
                        </a:rPr>
                        <a:t>standard storage requirements</a:t>
                      </a:r>
                    </a:p>
                  </a:txBody>
                  <a:tcPr anchor="ctr">
                    <a:lnT w="127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2259860431"/>
                  </a:ext>
                </a:extLst>
              </a:tr>
            </a:tbl>
          </a:graphicData>
        </a:graphic>
      </p:graphicFrame>
      <p:pic>
        <p:nvPicPr>
          <p:cNvPr id="9" name="Picture 8" descr="A green and black rectangular object&#10;&#10;Description automatically generated">
            <a:extLst>
              <a:ext uri="{FF2B5EF4-FFF2-40B4-BE49-F238E27FC236}">
                <a16:creationId xmlns:a16="http://schemas.microsoft.com/office/drawing/2014/main" id="{82EBC6DA-2785-F45B-6B73-8A3509A4B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399" y="2079083"/>
            <a:ext cx="233238" cy="835770"/>
          </a:xfrm>
          <a:prstGeom prst="rect">
            <a:avLst/>
          </a:prstGeom>
        </p:spPr>
      </p:pic>
      <p:pic>
        <p:nvPicPr>
          <p:cNvPr id="12" name="Picture 11" descr="A green square with a black background&#10;&#10;Description automatically generated">
            <a:extLst>
              <a:ext uri="{FF2B5EF4-FFF2-40B4-BE49-F238E27FC236}">
                <a16:creationId xmlns:a16="http://schemas.microsoft.com/office/drawing/2014/main" id="{27CCE3E2-B8FB-2299-0A09-3FB744DB62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062" y="4191549"/>
            <a:ext cx="485913" cy="660842"/>
          </a:xfrm>
          <a:prstGeom prst="rect">
            <a:avLst/>
          </a:prstGeom>
        </p:spPr>
      </p:pic>
      <p:pic>
        <p:nvPicPr>
          <p:cNvPr id="14" name="Picture 13" descr="A black rectangular with green lines&#10;&#10;Description automatically generated">
            <a:extLst>
              <a:ext uri="{FF2B5EF4-FFF2-40B4-BE49-F238E27FC236}">
                <a16:creationId xmlns:a16="http://schemas.microsoft.com/office/drawing/2014/main" id="{6BBC1FED-3603-040A-305C-19B40E9978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8076" y="5200628"/>
            <a:ext cx="417885" cy="689996"/>
          </a:xfrm>
          <a:prstGeom prst="rect">
            <a:avLst/>
          </a:prstGeom>
        </p:spPr>
      </p:pic>
      <p:pic>
        <p:nvPicPr>
          <p:cNvPr id="8" name="Picture 7" descr="A white and green object with a square in the middle&#10;&#10;Description automatically generated">
            <a:extLst>
              <a:ext uri="{FF2B5EF4-FFF2-40B4-BE49-F238E27FC236}">
                <a16:creationId xmlns:a16="http://schemas.microsoft.com/office/drawing/2014/main" id="{31AA484B-D501-C263-EB59-DF7D72F6FD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9381" y="3149600"/>
            <a:ext cx="313591" cy="754940"/>
          </a:xfrm>
          <a:prstGeom prst="rect">
            <a:avLst/>
          </a:prstGeom>
        </p:spPr>
      </p:pic>
      <p:sp>
        <p:nvSpPr>
          <p:cNvPr id="4" name="Footer Placeholder 57">
            <a:extLst>
              <a:ext uri="{FF2B5EF4-FFF2-40B4-BE49-F238E27FC236}">
                <a16:creationId xmlns:a16="http://schemas.microsoft.com/office/drawing/2014/main" id="{8D40976F-44E6-AD80-65A4-892F72EC9C9D}"/>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143805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dirty="0"/>
              <a:t>Agenda</a:t>
            </a:r>
            <a:endParaRPr spc="-8" dirty="0"/>
          </a:p>
        </p:txBody>
      </p:sp>
      <p:graphicFrame>
        <p:nvGraphicFramePr>
          <p:cNvPr id="12" name="object 2">
            <a:extLst>
              <a:ext uri="{FF2B5EF4-FFF2-40B4-BE49-F238E27FC236}">
                <a16:creationId xmlns:a16="http://schemas.microsoft.com/office/drawing/2014/main" id="{4D98EA66-1DC2-54A9-B9B6-DB04250B97BB}"/>
              </a:ext>
            </a:extLst>
          </p:cNvPr>
          <p:cNvGraphicFramePr>
            <a:graphicFrameLocks noGrp="1"/>
          </p:cNvGraphicFramePr>
          <p:nvPr>
            <p:extLst>
              <p:ext uri="{D42A27DB-BD31-4B8C-83A1-F6EECF244321}">
                <p14:modId xmlns:p14="http://schemas.microsoft.com/office/powerpoint/2010/main" val="217178324"/>
              </p:ext>
            </p:extLst>
          </p:nvPr>
        </p:nvGraphicFramePr>
        <p:xfrm>
          <a:off x="1224280" y="1018311"/>
          <a:ext cx="10967720" cy="5474565"/>
        </p:xfrm>
        <a:graphic>
          <a:graphicData uri="http://schemas.openxmlformats.org/drawingml/2006/table">
            <a:tbl>
              <a:tblPr firstRow="1" bandRow="1">
                <a:tableStyleId>{2D5ABB26-0587-4C30-8999-92F81FD0307C}</a:tableStyleId>
              </a:tblPr>
              <a:tblGrid>
                <a:gridCol w="1421984">
                  <a:extLst>
                    <a:ext uri="{9D8B030D-6E8A-4147-A177-3AD203B41FA5}">
                      <a16:colId xmlns:a16="http://schemas.microsoft.com/office/drawing/2014/main" val="20000"/>
                    </a:ext>
                  </a:extLst>
                </a:gridCol>
                <a:gridCol w="9545736">
                  <a:extLst>
                    <a:ext uri="{9D8B030D-6E8A-4147-A177-3AD203B41FA5}">
                      <a16:colId xmlns:a16="http://schemas.microsoft.com/office/drawing/2014/main" val="20001"/>
                    </a:ext>
                  </a:extLst>
                </a:gridCol>
              </a:tblGrid>
              <a:tr h="1094913">
                <a:tc>
                  <a:txBody>
                    <a:bodyPr/>
                    <a:lstStyle/>
                    <a:p>
                      <a:pPr>
                        <a:lnSpc>
                          <a:spcPct val="100000"/>
                        </a:lnSpc>
                      </a:pPr>
                      <a:endParaRPr sz="1800" dirty="0">
                        <a:latin typeface="Times New Roman"/>
                        <a:cs typeface="Times New Roman"/>
                      </a:endParaRPr>
                    </a:p>
                  </a:txBody>
                  <a:tcPr marL="0" marR="0" marT="0" marB="0">
                    <a:lnR w="6350" cap="flat" cmpd="sng" algn="ctr">
                      <a:solidFill>
                        <a:srgbClr val="0093D5"/>
                      </a:solidFill>
                      <a:prstDash val="solid"/>
                      <a:round/>
                      <a:headEnd type="none" w="med" len="med"/>
                      <a:tailEnd type="none" w="med" len="med"/>
                    </a:lnR>
                    <a:lnB w="6350">
                      <a:solidFill>
                        <a:srgbClr val="0093D5"/>
                      </a:solidFill>
                      <a:prstDash val="solid"/>
                    </a:lnB>
                  </a:tcPr>
                </a:tc>
                <a:tc>
                  <a:txBody>
                    <a:bodyPr/>
                    <a:lstStyle/>
                    <a:p>
                      <a:pPr marL="50800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Corbel" panose="020B0503020204020204" pitchFamily="34" charset="0"/>
                          <a:cs typeface="Montserrat-ExtraBold"/>
                        </a:rPr>
                        <a:t>The policy road to low- &amp; middle-income markets</a:t>
                      </a:r>
                      <a:endParaRPr lang="en-US" sz="2400" dirty="0">
                        <a:solidFill>
                          <a:schemeClr val="accent1"/>
                        </a:solidFill>
                        <a:latin typeface="Corbel" panose="020B0503020204020204" pitchFamily="34" charset="0"/>
                        <a:cs typeface="Montserrat-ExtraBold"/>
                      </a:endParaRPr>
                    </a:p>
                    <a:p>
                      <a:pPr marL="50800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accent1"/>
                          </a:solidFill>
                          <a:latin typeface="Corbel" panose="020B0503020204020204" pitchFamily="34" charset="0"/>
                          <a:cs typeface="Montserrat-SemiBold"/>
                        </a:rPr>
                        <a:t>drivers that affect vaccine introduction timelines &amp; the RSV products moving forward</a:t>
                      </a:r>
                    </a:p>
                  </a:txBody>
                  <a:tcPr marL="0" marR="0" marT="4233" marB="0" anchor="ctr">
                    <a:lnL w="6350" cap="flat" cmpd="sng" algn="ctr">
                      <a:solidFill>
                        <a:srgbClr val="0093D5"/>
                      </a:solidFill>
                      <a:prstDash val="solid"/>
                      <a:round/>
                      <a:headEnd type="none" w="med" len="med"/>
                      <a:tailEnd type="none" w="med" len="med"/>
                    </a:lnL>
                    <a:lnB w="6350">
                      <a:solidFill>
                        <a:srgbClr val="0093D5"/>
                      </a:solidFill>
                      <a:prstDash val="solid"/>
                    </a:lnB>
                  </a:tcPr>
                </a:tc>
                <a:extLst>
                  <a:ext uri="{0D108BD9-81ED-4DB2-BD59-A6C34878D82A}">
                    <a16:rowId xmlns:a16="http://schemas.microsoft.com/office/drawing/2014/main" val="1037067451"/>
                  </a:ext>
                </a:extLst>
              </a:tr>
              <a:tr h="1094913">
                <a:tc>
                  <a:txBody>
                    <a:bodyPr/>
                    <a:lstStyle/>
                    <a:p>
                      <a:pPr>
                        <a:lnSpc>
                          <a:spcPct val="100000"/>
                        </a:lnSpc>
                      </a:pPr>
                      <a:endParaRPr sz="1800" dirty="0">
                        <a:latin typeface="Times New Roman"/>
                        <a:cs typeface="Times New Roman"/>
                      </a:endParaRPr>
                    </a:p>
                  </a:txBody>
                  <a:tcPr marL="0" marR="0" marT="0" marB="0">
                    <a:lnR w="6350">
                      <a:solidFill>
                        <a:srgbClr val="0093D5"/>
                      </a:solidFill>
                      <a:prstDash val="solid"/>
                    </a:lnR>
                    <a:lnT w="6350" cap="flat" cmpd="sng" algn="ctr">
                      <a:solidFill>
                        <a:srgbClr val="0093D5"/>
                      </a:solidFill>
                      <a:prstDash val="solid"/>
                      <a:round/>
                      <a:headEnd type="none" w="med" len="med"/>
                      <a:tailEnd type="none" w="med" len="med"/>
                    </a:lnT>
                    <a:lnB w="6350">
                      <a:solidFill>
                        <a:srgbClr val="0093D5"/>
                      </a:solidFill>
                      <a:prstDash val="solid"/>
                    </a:lnB>
                  </a:tcPr>
                </a:tc>
                <a:tc>
                  <a:txBody>
                    <a:bodyPr/>
                    <a:lstStyle/>
                    <a:p>
                      <a:pPr marL="508000">
                        <a:lnSpc>
                          <a:spcPct val="100000"/>
                        </a:lnSpc>
                        <a:spcBef>
                          <a:spcPts val="0"/>
                        </a:spcBef>
                      </a:pPr>
                      <a:r>
                        <a:rPr lang="en-US" sz="2400" b="1" dirty="0">
                          <a:solidFill>
                            <a:srgbClr val="672672"/>
                          </a:solidFill>
                          <a:latin typeface="Corbel" panose="020B0503020204020204" pitchFamily="34" charset="0"/>
                          <a:cs typeface="Montserrat-ExtraBold"/>
                        </a:rPr>
                        <a:t>Getting to a global recommendation</a:t>
                      </a:r>
                      <a:br>
                        <a:rPr lang="fr-FR" sz="2400" b="1" dirty="0">
                          <a:solidFill>
                            <a:srgbClr val="672672"/>
                          </a:solidFill>
                          <a:latin typeface="Corbel" panose="020B0503020204020204" pitchFamily="34" charset="0"/>
                          <a:cs typeface="Montserrat-ExtraBold"/>
                        </a:rPr>
                      </a:br>
                      <a:r>
                        <a:rPr lang="en-US" sz="2000" b="0" dirty="0">
                          <a:solidFill>
                            <a:srgbClr val="672672"/>
                          </a:solidFill>
                          <a:latin typeface="Corbel" panose="020B0503020204020204" pitchFamily="34" charset="0"/>
                          <a:cs typeface="Montserrat-SemiBold"/>
                        </a:rPr>
                        <a:t>WHO’s Strategic Advisory Group of Experts (SAGE)</a:t>
                      </a:r>
                    </a:p>
                  </a:txBody>
                  <a:tcPr marL="0" marR="0" marT="4233" marB="0" anchor="ctr">
                    <a:lnL w="6350">
                      <a:solidFill>
                        <a:srgbClr val="0093D5"/>
                      </a:solidFill>
                      <a:prstDash val="solid"/>
                    </a:lnL>
                    <a:lnT w="6350" cap="flat" cmpd="sng" algn="ctr">
                      <a:solidFill>
                        <a:srgbClr val="0093D5"/>
                      </a:solidFill>
                      <a:prstDash val="solid"/>
                      <a:round/>
                      <a:headEnd type="none" w="med" len="med"/>
                      <a:tailEnd type="none" w="med" len="med"/>
                    </a:lnT>
                    <a:lnB w="6350">
                      <a:solidFill>
                        <a:srgbClr val="0093D5"/>
                      </a:solidFill>
                      <a:prstDash val="solid"/>
                    </a:lnB>
                  </a:tcPr>
                </a:tc>
                <a:extLst>
                  <a:ext uri="{0D108BD9-81ED-4DB2-BD59-A6C34878D82A}">
                    <a16:rowId xmlns:a16="http://schemas.microsoft.com/office/drawing/2014/main" val="10000"/>
                  </a:ext>
                </a:extLst>
              </a:tr>
              <a:tr h="1094913">
                <a:tc>
                  <a:txBody>
                    <a:bodyPr/>
                    <a:lstStyle/>
                    <a:p>
                      <a:pPr>
                        <a:lnSpc>
                          <a:spcPct val="100000"/>
                        </a:lnSpc>
                      </a:pPr>
                      <a:endParaRPr sz="1800">
                        <a:latin typeface="Times New Roman"/>
                        <a:cs typeface="Times New Roman"/>
                      </a:endParaRPr>
                    </a:p>
                  </a:txBody>
                  <a:tcPr marL="0" marR="0" marT="0" marB="0">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508000">
                        <a:lnSpc>
                          <a:spcPct val="100000"/>
                        </a:lnSpc>
                        <a:spcBef>
                          <a:spcPts val="0"/>
                        </a:spcBef>
                      </a:pPr>
                      <a:r>
                        <a:rPr lang="en-US" sz="2400" b="1" dirty="0">
                          <a:solidFill>
                            <a:srgbClr val="52A947"/>
                          </a:solidFill>
                          <a:latin typeface="Corbel" panose="020B0503020204020204" pitchFamily="34" charset="0"/>
                          <a:cs typeface="Montserrat-ExtraBold"/>
                        </a:rPr>
                        <a:t>Evaluating RSV products for global use</a:t>
                      </a:r>
                      <a:br>
                        <a:rPr lang="en-US" sz="2400" b="1" dirty="0">
                          <a:solidFill>
                            <a:srgbClr val="52A947"/>
                          </a:solidFill>
                          <a:latin typeface="Corbel" panose="020B0503020204020204" pitchFamily="34" charset="0"/>
                          <a:cs typeface="Montserrat-ExtraBold"/>
                        </a:rPr>
                      </a:br>
                      <a:r>
                        <a:rPr lang="en-US" sz="2000" b="0" dirty="0">
                          <a:solidFill>
                            <a:srgbClr val="52A947"/>
                          </a:solidFill>
                          <a:latin typeface="Corbel" panose="020B0503020204020204" pitchFamily="34" charset="0"/>
                          <a:cs typeface="Montserrat-SemiBold"/>
                        </a:rPr>
                        <a:t>WHO prequalification &amp; impact study </a:t>
                      </a:r>
                    </a:p>
                  </a:txBody>
                  <a:tcPr marL="0" marR="0" marT="4233" marB="0" anchor="ctr">
                    <a:lnL w="6350" cap="flat" cmpd="sng" algn="ctr">
                      <a:solidFill>
                        <a:srgbClr val="0093D5"/>
                      </a:solidFill>
                      <a:prstDash val="solid"/>
                      <a:round/>
                      <a:headEnd type="none" w="med" len="med"/>
                      <a:tailEnd type="none" w="med" len="med"/>
                    </a:lnL>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2"/>
                  </a:ext>
                </a:extLst>
              </a:tr>
              <a:tr h="1094913">
                <a:tc>
                  <a:txBody>
                    <a:bodyPr/>
                    <a:lstStyle/>
                    <a:p>
                      <a:pPr>
                        <a:lnSpc>
                          <a:spcPct val="100000"/>
                        </a:lnSpc>
                      </a:pPr>
                      <a:endParaRPr sz="1800" dirty="0">
                        <a:latin typeface="Times New Roman"/>
                        <a:cs typeface="Times New Roman"/>
                      </a:endParaRPr>
                    </a:p>
                  </a:txBody>
                  <a:tcPr marL="0" marR="0" marT="0" marB="0">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508000">
                        <a:lnSpc>
                          <a:spcPct val="100000"/>
                        </a:lnSpc>
                        <a:spcBef>
                          <a:spcPts val="0"/>
                        </a:spcBef>
                      </a:pPr>
                      <a:r>
                        <a:rPr lang="en-US" sz="2400" b="1" kern="1200" dirty="0">
                          <a:solidFill>
                            <a:schemeClr val="accent2"/>
                          </a:solidFill>
                          <a:latin typeface="Corbel" panose="020B0503020204020204" pitchFamily="34" charset="0"/>
                          <a:ea typeface="+mn-ea"/>
                        </a:rPr>
                        <a:t>Immunization financing for RSV</a:t>
                      </a:r>
                      <a:br>
                        <a:rPr lang="en-US" sz="2400" b="1" kern="1200" dirty="0">
                          <a:solidFill>
                            <a:schemeClr val="accent2"/>
                          </a:solidFill>
                          <a:latin typeface="Corbel" panose="020B0503020204020204" pitchFamily="34" charset="0"/>
                          <a:ea typeface="+mn-ea"/>
                        </a:rPr>
                      </a:br>
                      <a:r>
                        <a:rPr lang="en-US" sz="2000" b="0" kern="1200" dirty="0">
                          <a:solidFill>
                            <a:schemeClr val="accent2"/>
                          </a:solidFill>
                          <a:latin typeface="Corbel" panose="020B0503020204020204" pitchFamily="34" charset="0"/>
                          <a:ea typeface="+mn-ea"/>
                        </a:rPr>
                        <a:t>Gavi, the Vaccine Alliance and other mechanisms to support affordability &amp; access</a:t>
                      </a:r>
                    </a:p>
                  </a:txBody>
                  <a:tcPr marL="0" marR="0" marT="4233" marB="0" anchor="ctr">
                    <a:lnL w="6350" cap="flat" cmpd="sng" algn="ctr">
                      <a:solidFill>
                        <a:srgbClr val="0093D5"/>
                      </a:solidFill>
                      <a:prstDash val="solid"/>
                      <a:round/>
                      <a:headEnd type="none" w="med" len="med"/>
                      <a:tailEnd type="none" w="med" len="med"/>
                    </a:lnL>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901378903"/>
                  </a:ext>
                </a:extLst>
              </a:tr>
              <a:tr h="1094913">
                <a:tc>
                  <a:txBody>
                    <a:bodyPr/>
                    <a:lstStyle/>
                    <a:p>
                      <a:pPr>
                        <a:lnSpc>
                          <a:spcPct val="100000"/>
                        </a:lnSpc>
                      </a:pPr>
                      <a:endParaRPr sz="1800">
                        <a:latin typeface="Times New Roman"/>
                        <a:cs typeface="Times New Roman"/>
                      </a:endParaRPr>
                    </a:p>
                  </a:txBody>
                  <a:tcPr marL="0" marR="0" marT="0" marB="0">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tcPr>
                </a:tc>
                <a:tc>
                  <a:txBody>
                    <a:bodyPr/>
                    <a:lstStyle/>
                    <a:p>
                      <a:pPr marL="50800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5"/>
                          </a:solidFill>
                          <a:latin typeface="Corbel" panose="020B0503020204020204" pitchFamily="34" charset="0"/>
                          <a:ea typeface="+mn-ea"/>
                        </a:rPr>
                        <a:t>Country decision-making mechanisms </a:t>
                      </a:r>
                      <a:br>
                        <a:rPr lang="en-US" sz="2400" b="1" kern="1200" dirty="0">
                          <a:solidFill>
                            <a:schemeClr val="accent5"/>
                          </a:solidFill>
                          <a:latin typeface="Corbel" panose="020B0503020204020204" pitchFamily="34" charset="0"/>
                          <a:ea typeface="+mn-ea"/>
                        </a:rPr>
                      </a:br>
                      <a:r>
                        <a:rPr lang="en-US" sz="2000" b="0" kern="1200" dirty="0">
                          <a:solidFill>
                            <a:schemeClr val="accent5"/>
                          </a:solidFill>
                          <a:latin typeface="Corbel" panose="020B0503020204020204" pitchFamily="34" charset="0"/>
                          <a:ea typeface="+mn-ea"/>
                        </a:rPr>
                        <a:t>NRAs, RITAGs, &amp; NITAGs</a:t>
                      </a:r>
                    </a:p>
                  </a:txBody>
                  <a:tcPr marL="0" marR="0" marT="4233" marB="0" anchor="ctr">
                    <a:lnL w="6350" cap="flat" cmpd="sng" algn="ctr">
                      <a:solidFill>
                        <a:srgbClr val="0093D5"/>
                      </a:solidFill>
                      <a:prstDash val="solid"/>
                      <a:round/>
                      <a:headEnd type="none" w="med" len="med"/>
                      <a:tailEnd type="none" w="med" len="med"/>
                    </a:lnL>
                    <a:lnT w="6350" cap="flat" cmpd="sng" algn="ctr">
                      <a:solidFill>
                        <a:srgbClr val="0093D5"/>
                      </a:solidFill>
                      <a:prstDash val="solid"/>
                      <a:round/>
                      <a:headEnd type="none" w="med" len="med"/>
                      <a:tailEnd type="none" w="med" len="med"/>
                    </a:lnT>
                  </a:tcPr>
                </a:tc>
                <a:extLst>
                  <a:ext uri="{0D108BD9-81ED-4DB2-BD59-A6C34878D82A}">
                    <a16:rowId xmlns:a16="http://schemas.microsoft.com/office/drawing/2014/main" val="909180430"/>
                  </a:ext>
                </a:extLst>
              </a:tr>
            </a:tbl>
          </a:graphicData>
        </a:graphic>
      </p:graphicFrame>
      <p:pic>
        <p:nvPicPr>
          <p:cNvPr id="4" name="Picture 3" descr="A green check mark in a circle&#10;&#10;Description automatically generated">
            <a:extLst>
              <a:ext uri="{FF2B5EF4-FFF2-40B4-BE49-F238E27FC236}">
                <a16:creationId xmlns:a16="http://schemas.microsoft.com/office/drawing/2014/main" id="{CC4CD96C-B78C-58A2-5BF4-AACA2252F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361" y="3378760"/>
            <a:ext cx="774700" cy="787400"/>
          </a:xfrm>
          <a:prstGeom prst="rect">
            <a:avLst/>
          </a:prstGeom>
        </p:spPr>
      </p:pic>
      <p:pic>
        <p:nvPicPr>
          <p:cNvPr id="6" name="Picture 5" descr="A blue and black cash with arrows and a star&#10;&#10;Description automatically generated">
            <a:extLst>
              <a:ext uri="{FF2B5EF4-FFF2-40B4-BE49-F238E27FC236}">
                <a16:creationId xmlns:a16="http://schemas.microsoft.com/office/drawing/2014/main" id="{2F74C331-CDC3-5F8E-7266-0651393A77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61" y="4471209"/>
            <a:ext cx="673100" cy="736600"/>
          </a:xfrm>
          <a:prstGeom prst="rect">
            <a:avLst/>
          </a:prstGeom>
        </p:spPr>
      </p:pic>
      <p:pic>
        <p:nvPicPr>
          <p:cNvPr id="8" name="Picture 7" descr="A purple check mark in a crosshair&#10;&#10;Description automatically generated">
            <a:extLst>
              <a:ext uri="{FF2B5EF4-FFF2-40B4-BE49-F238E27FC236}">
                <a16:creationId xmlns:a16="http://schemas.microsoft.com/office/drawing/2014/main" id="{F2C5ED2B-6EED-D708-C715-A4581016D5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6311" y="2269374"/>
            <a:ext cx="812800" cy="812800"/>
          </a:xfrm>
          <a:prstGeom prst="rect">
            <a:avLst/>
          </a:prstGeom>
        </p:spPr>
      </p:pic>
      <p:pic>
        <p:nvPicPr>
          <p:cNvPr id="11" name="Picture 10" descr="A black square with a pink and blue check mark&#10;&#10;Description automatically generated">
            <a:extLst>
              <a:ext uri="{FF2B5EF4-FFF2-40B4-BE49-F238E27FC236}">
                <a16:creationId xmlns:a16="http://schemas.microsoft.com/office/drawing/2014/main" id="{059641DB-C1F8-FBE9-3267-B2673127F9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7111" y="5525805"/>
            <a:ext cx="711200" cy="850900"/>
          </a:xfrm>
          <a:prstGeom prst="rect">
            <a:avLst/>
          </a:prstGeom>
        </p:spPr>
      </p:pic>
      <p:pic>
        <p:nvPicPr>
          <p:cNvPr id="3" name="Picture 2">
            <a:extLst>
              <a:ext uri="{FF2B5EF4-FFF2-40B4-BE49-F238E27FC236}">
                <a16:creationId xmlns:a16="http://schemas.microsoft.com/office/drawing/2014/main" id="{5CE2076A-ACB9-12C4-4BC4-2DF5BCCE0B5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99795" y="1237637"/>
            <a:ext cx="1230441" cy="623210"/>
          </a:xfrm>
          <a:prstGeom prst="rect">
            <a:avLst/>
          </a:prstGeom>
        </p:spPr>
      </p:pic>
      <p:sp>
        <p:nvSpPr>
          <p:cNvPr id="5" name="Footer Placeholder 57">
            <a:extLst>
              <a:ext uri="{FF2B5EF4-FFF2-40B4-BE49-F238E27FC236}">
                <a16:creationId xmlns:a16="http://schemas.microsoft.com/office/drawing/2014/main" id="{CF9FF9C8-6E9D-04DA-E84F-518C4ED65AE6}"/>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3381210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84213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spc="-8" dirty="0"/>
              <a:t>A maternal RSV vaccine impact study is moving forward</a:t>
            </a:r>
            <a:br>
              <a:rPr lang="en-US" spc="-8" dirty="0"/>
            </a:br>
            <a:endParaRPr spc="-8" dirty="0"/>
          </a:p>
        </p:txBody>
      </p:sp>
      <p:sp>
        <p:nvSpPr>
          <p:cNvPr id="3" name="Content Placeholder 1">
            <a:extLst>
              <a:ext uri="{FF2B5EF4-FFF2-40B4-BE49-F238E27FC236}">
                <a16:creationId xmlns:a16="http://schemas.microsoft.com/office/drawing/2014/main" id="{A2694416-72FB-6D1E-4BD7-9B2E0C9E0AAA}"/>
              </a:ext>
            </a:extLst>
          </p:cNvPr>
          <p:cNvSpPr>
            <a:spLocks noGrp="1"/>
          </p:cNvSpPr>
          <p:nvPr>
            <p:ph idx="1"/>
          </p:nvPr>
        </p:nvSpPr>
        <p:spPr>
          <a:xfrm>
            <a:off x="1224280" y="1442229"/>
            <a:ext cx="6945030" cy="349514"/>
          </a:xfrm>
        </p:spPr>
        <p:txBody>
          <a:bodyPr/>
          <a:lstStyle/>
          <a:p>
            <a:pPr marL="0" indent="0">
              <a:lnSpc>
                <a:spcPct val="100000"/>
              </a:lnSpc>
              <a:buNone/>
            </a:pPr>
            <a:r>
              <a:rPr lang="en-US" sz="1700" b="1">
                <a:latin typeface="+mn-lt"/>
                <a:ea typeface="+mn-lt"/>
                <a:cs typeface="+mn-lt"/>
              </a:rPr>
              <a:t>Requested by SAGE in October 2022 based on rationale: </a:t>
            </a:r>
          </a:p>
        </p:txBody>
      </p:sp>
      <p:sp>
        <p:nvSpPr>
          <p:cNvPr id="9" name="Content Placeholder 1">
            <a:extLst>
              <a:ext uri="{FF2B5EF4-FFF2-40B4-BE49-F238E27FC236}">
                <a16:creationId xmlns:a16="http://schemas.microsoft.com/office/drawing/2014/main" id="{34329305-1027-3121-FDAC-D5660A8E4204}"/>
              </a:ext>
            </a:extLst>
          </p:cNvPr>
          <p:cNvSpPr txBox="1">
            <a:spLocks/>
          </p:cNvSpPr>
          <p:nvPr/>
        </p:nvSpPr>
        <p:spPr>
          <a:xfrm>
            <a:off x="8886107" y="1794124"/>
            <a:ext cx="3091040" cy="470030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0092D4"/>
              </a:buClr>
              <a:buNone/>
              <a:defRPr/>
            </a:pPr>
            <a:r>
              <a:rPr kumimoji="0" lang="en-US" sz="1600" b="1" i="0" u="none" strike="noStrike" kern="1200" cap="none" spc="0" normalizeH="0" baseline="0" noProof="0" dirty="0">
                <a:ln>
                  <a:noFill/>
                </a:ln>
                <a:solidFill>
                  <a:srgbClr val="000000"/>
                </a:solidFill>
                <a:effectLst/>
                <a:uLnTx/>
                <a:uFillTx/>
                <a:latin typeface="Corbel" panose="020B0503020204020204"/>
                <a:ea typeface="+mn-lt"/>
                <a:cs typeface="+mn-lt"/>
              </a:rPr>
              <a:t>Four African </a:t>
            </a:r>
            <a:r>
              <a:rPr lang="en-US" sz="1600" b="1" dirty="0">
                <a:solidFill>
                  <a:srgbClr val="000000"/>
                </a:solidFill>
                <a:latin typeface="Corbel" panose="020B0503020204020204"/>
                <a:ea typeface="+mn-lt"/>
                <a:cs typeface="+mn-lt"/>
              </a:rPr>
              <a:t>countries</a:t>
            </a:r>
            <a:endParaRPr lang="en-US" dirty="0">
              <a:solidFill>
                <a:srgbClr val="000000"/>
              </a:solidFill>
              <a:ea typeface="+mn-lt"/>
              <a:cs typeface="+mn-lt"/>
            </a:endParaRPr>
          </a:p>
          <a:p>
            <a:pPr>
              <a:lnSpc>
                <a:spcPct val="100000"/>
              </a:lnSpc>
              <a:defRPr/>
            </a:pPr>
            <a:r>
              <a:rPr lang="en-US" sz="1400" dirty="0">
                <a:solidFill>
                  <a:srgbClr val="000000"/>
                </a:solidFill>
                <a:latin typeface="Corbel" panose="020B0503020204020204"/>
                <a:ea typeface="+mn-lt"/>
                <a:cs typeface="+mn-lt"/>
              </a:rPr>
              <a:t>Gambia, Ghana, Kenya &amp; South Africa</a:t>
            </a:r>
            <a:endParaRPr lang="en-US" dirty="0"/>
          </a:p>
          <a:p>
            <a:pPr marL="0" indent="0">
              <a:lnSpc>
                <a:spcPct val="100000"/>
              </a:lnSpc>
              <a:buClr>
                <a:srgbClr val="0092D4"/>
              </a:buClr>
              <a:buNone/>
              <a:defRPr/>
            </a:pPr>
            <a:r>
              <a:rPr kumimoji="0" lang="en-US" sz="1600" b="1" i="0" u="none" strike="noStrike" kern="1200" cap="none" spc="0" normalizeH="0" baseline="0" noProof="0" dirty="0">
                <a:ln>
                  <a:noFill/>
                </a:ln>
                <a:solidFill>
                  <a:srgbClr val="000000"/>
                </a:solidFill>
                <a:effectLst/>
                <a:uLnTx/>
                <a:uFillTx/>
                <a:latin typeface="Corbel" panose="020B0503020204020204"/>
                <a:ea typeface="+mn-lt"/>
                <a:cs typeface="+mn-lt"/>
              </a:rPr>
              <a:t>More “real-world” than </a:t>
            </a:r>
            <a:r>
              <a:rPr lang="en-US" sz="1600" b="1" dirty="0">
                <a:solidFill>
                  <a:srgbClr val="000000"/>
                </a:solidFill>
                <a:latin typeface="Corbel" panose="020B0503020204020204"/>
                <a:ea typeface="+mn-lt"/>
                <a:cs typeface="+mn-lt"/>
              </a:rPr>
              <a:t>Phase 3</a:t>
            </a:r>
            <a:r>
              <a:rPr kumimoji="0" lang="en-US" sz="1600" b="1" i="0" u="none" strike="noStrike" kern="1200" cap="none" spc="0" normalizeH="0" baseline="0" noProof="0" dirty="0">
                <a:ln>
                  <a:noFill/>
                </a:ln>
                <a:solidFill>
                  <a:srgbClr val="000000"/>
                </a:solidFill>
                <a:effectLst/>
                <a:uLnTx/>
                <a:uFillTx/>
                <a:latin typeface="Corbel" panose="020B0503020204020204"/>
                <a:ea typeface="+mn-lt"/>
                <a:cs typeface="+mn-lt"/>
              </a:rPr>
              <a:t> </a:t>
            </a:r>
            <a:endParaRPr lang="en-US" sz="1600" b="1" i="0" u="none" strike="noStrike" kern="1200" cap="none" spc="0" normalizeH="0" baseline="0" noProof="0" dirty="0">
              <a:ln>
                <a:noFill/>
              </a:ln>
              <a:solidFill>
                <a:srgbClr val="000000"/>
              </a:solidFill>
              <a:effectLst/>
              <a:uLnTx/>
              <a:uFillTx/>
              <a:latin typeface="Corbel" panose="020B0503020204020204"/>
              <a:ea typeface="+mn-lt"/>
              <a:cs typeface="+mn-lt"/>
            </a:endParaRPr>
          </a:p>
          <a:p>
            <a:pPr marL="342900" marR="0" lvl="0" indent="-342900" algn="l" defTabSz="914400" rtl="0" eaLnBrk="1" fontAlgn="auto" latinLnBrk="0" hangingPunct="1">
              <a:lnSpc>
                <a:spcPct val="100000"/>
              </a:lnSpc>
              <a:spcBef>
                <a:spcPts val="1000"/>
              </a:spcBef>
              <a:spcAft>
                <a:spcPts val="0"/>
              </a:spcAft>
              <a:buClr>
                <a:srgbClr val="0092D4"/>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lt"/>
                <a:cs typeface="+mn-lt"/>
              </a:rPr>
              <a:t>Individually randomized, controlled trial</a:t>
            </a:r>
            <a:endParaRPr lang="en-US" sz="1400" b="0" i="0" u="none" strike="noStrike" kern="1200" cap="none" spc="0" normalizeH="0" baseline="0" noProof="0" dirty="0">
              <a:ln>
                <a:noFill/>
              </a:ln>
              <a:solidFill>
                <a:srgbClr val="000000"/>
              </a:solidFill>
              <a:effectLst/>
              <a:uLnTx/>
              <a:uFillTx/>
              <a:latin typeface="Corbel" panose="020B0503020204020204"/>
              <a:ea typeface="+mn-lt"/>
              <a:cs typeface="+mn-lt"/>
            </a:endParaRPr>
          </a:p>
          <a:p>
            <a:pPr marL="342900" marR="0" lvl="0" indent="-342900" algn="l" defTabSz="914400" rtl="0" eaLnBrk="1" fontAlgn="auto" latinLnBrk="0" hangingPunct="1">
              <a:lnSpc>
                <a:spcPct val="100000"/>
              </a:lnSpc>
              <a:spcBef>
                <a:spcPts val="1000"/>
              </a:spcBef>
              <a:spcAft>
                <a:spcPts val="0"/>
              </a:spcAft>
              <a:buClr>
                <a:srgbClr val="0092D4"/>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lt"/>
                <a:cs typeface="+mn-lt"/>
              </a:rPr>
              <a:t>Few exclusion criteria</a:t>
            </a:r>
            <a:endParaRPr lang="en-US" sz="1400" b="0" i="0" u="none" strike="noStrike" kern="1200" cap="none" spc="0" normalizeH="0" baseline="0" noProof="0" dirty="0">
              <a:ln>
                <a:noFill/>
              </a:ln>
              <a:solidFill>
                <a:srgbClr val="000000"/>
              </a:solidFill>
              <a:effectLst/>
              <a:uLnTx/>
              <a:uFillTx/>
              <a:latin typeface="Corbel" panose="020B0503020204020204"/>
              <a:ea typeface="+mn-lt"/>
              <a:cs typeface="+mn-lt"/>
            </a:endParaRPr>
          </a:p>
          <a:p>
            <a:pPr marL="0" marR="0" lvl="0" indent="0" algn="l" defTabSz="914400" rtl="0" eaLnBrk="1" fontAlgn="auto" latinLnBrk="0" hangingPunct="1">
              <a:lnSpc>
                <a:spcPct val="100000"/>
              </a:lnSpc>
              <a:spcBef>
                <a:spcPts val="1000"/>
              </a:spcBef>
              <a:spcAft>
                <a:spcPts val="0"/>
              </a:spcAft>
              <a:buClr>
                <a:srgbClr val="0092D4"/>
              </a:buClr>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Corbel" panose="020B0503020204020204"/>
                <a:ea typeface="+mn-lt"/>
                <a:cs typeface="+mn-lt"/>
              </a:rPr>
              <a:t>Primary outcomes</a:t>
            </a:r>
            <a:endParaRPr lang="en-US" sz="1600" b="1" i="0" u="none" strike="noStrike" kern="1200" cap="none" spc="0" normalizeH="0" baseline="0" noProof="0" dirty="0">
              <a:ln>
                <a:noFill/>
              </a:ln>
              <a:solidFill>
                <a:srgbClr val="000000"/>
              </a:solidFill>
              <a:effectLst/>
              <a:uLnTx/>
              <a:uFillTx/>
              <a:latin typeface="Corbel" panose="020B0503020204020204"/>
              <a:ea typeface="+mn-lt"/>
              <a:cs typeface="+mn-lt"/>
            </a:endParaRPr>
          </a:p>
          <a:p>
            <a:pPr marL="342900" marR="0" lvl="0" indent="-342900" algn="l" defTabSz="914400" rtl="0" eaLnBrk="1" fontAlgn="auto" latinLnBrk="0" hangingPunct="1">
              <a:lnSpc>
                <a:spcPct val="100000"/>
              </a:lnSpc>
              <a:spcBef>
                <a:spcPts val="1000"/>
              </a:spcBef>
              <a:spcAft>
                <a:spcPts val="0"/>
              </a:spcAft>
              <a:buClr>
                <a:srgbClr val="0092D4"/>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lt"/>
                <a:cs typeface="+mn-lt"/>
              </a:rPr>
              <a:t>RSV-associated </a:t>
            </a:r>
            <a:r>
              <a:rPr lang="en-US" sz="1400" dirty="0">
                <a:solidFill>
                  <a:srgbClr val="000000"/>
                </a:solidFill>
                <a:latin typeface="Corbel" panose="020B0503020204020204"/>
                <a:ea typeface="+mn-lt"/>
                <a:cs typeface="+mn-lt"/>
              </a:rPr>
              <a:t>&amp;</a:t>
            </a:r>
            <a:r>
              <a:rPr kumimoji="0" lang="en-US" sz="1400" b="0" i="0" u="none" strike="noStrike" kern="1200" cap="none" spc="0" normalizeH="0" baseline="0" noProof="0" dirty="0">
                <a:ln>
                  <a:noFill/>
                </a:ln>
                <a:solidFill>
                  <a:srgbClr val="000000"/>
                </a:solidFill>
                <a:effectLst/>
                <a:uLnTx/>
                <a:uFillTx/>
                <a:latin typeface="Corbel" panose="020B0503020204020204"/>
                <a:ea typeface="+mn-lt"/>
                <a:cs typeface="+mn-lt"/>
              </a:rPr>
              <a:t> all-cause severe lower respiratory tract infections and hospitalizations</a:t>
            </a:r>
            <a:endParaRPr lang="en-US" sz="1400" b="0" i="0" u="none" strike="noStrike" kern="1200" cap="none" spc="0" normalizeH="0" baseline="0" noProof="0" dirty="0">
              <a:ln>
                <a:noFill/>
              </a:ln>
              <a:solidFill>
                <a:srgbClr val="000000"/>
              </a:solidFill>
              <a:effectLst/>
              <a:uLnTx/>
              <a:uFillTx/>
              <a:latin typeface="Corbel" panose="020B0503020204020204"/>
              <a:ea typeface="+mn-lt"/>
              <a:cs typeface="+mn-lt"/>
            </a:endParaRPr>
          </a:p>
          <a:p>
            <a:pPr marL="342900" indent="-342900">
              <a:lnSpc>
                <a:spcPct val="100000"/>
              </a:lnSpc>
              <a:buClr>
                <a:srgbClr val="0092D4"/>
              </a:buClr>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lt"/>
                <a:cs typeface="+mn-lt"/>
              </a:rPr>
              <a:t>Preterm birth</a:t>
            </a:r>
            <a:r>
              <a:rPr lang="en-US" sz="1400" dirty="0">
                <a:solidFill>
                  <a:srgbClr val="000000"/>
                </a:solidFill>
                <a:latin typeface="Corbel" panose="020B0503020204020204"/>
                <a:ea typeface="+mn-lt"/>
                <a:cs typeface="+mn-lt"/>
              </a:rPr>
              <a:t> &amp;</a:t>
            </a:r>
            <a:r>
              <a:rPr kumimoji="0" lang="en-US" sz="1400" b="0" i="0" u="none" strike="noStrike" kern="1200" cap="none" spc="0" normalizeH="0" baseline="0" noProof="0" dirty="0">
                <a:ln>
                  <a:noFill/>
                </a:ln>
                <a:solidFill>
                  <a:srgbClr val="000000"/>
                </a:solidFill>
                <a:effectLst/>
                <a:uLnTx/>
                <a:uFillTx/>
                <a:latin typeface="Corbel" panose="020B0503020204020204"/>
                <a:ea typeface="+mn-lt"/>
                <a:cs typeface="+mn-lt"/>
              </a:rPr>
              <a:t> low birth weight</a:t>
            </a:r>
            <a:endParaRPr lang="en-US" sz="1400" b="0" i="0" u="none" strike="noStrike" kern="1200" cap="none" spc="0" normalizeH="0" baseline="0" noProof="0" dirty="0">
              <a:ln>
                <a:noFill/>
              </a:ln>
              <a:solidFill>
                <a:srgbClr val="000000"/>
              </a:solidFill>
              <a:effectLst/>
              <a:uLnTx/>
              <a:uFillTx/>
              <a:latin typeface="Corbel" panose="020B0503020204020204"/>
              <a:ea typeface="+mn-lt"/>
              <a:cs typeface="+mn-lt"/>
            </a:endParaRPr>
          </a:p>
          <a:p>
            <a:pPr marL="342900" indent="-342900">
              <a:lnSpc>
                <a:spcPct val="100000"/>
              </a:lnSpc>
              <a:buClr>
                <a:srgbClr val="0092D4"/>
              </a:buClr>
              <a:defRPr/>
            </a:pPr>
            <a:r>
              <a:rPr lang="en-US" sz="1600" b="1" dirty="0">
                <a:solidFill>
                  <a:srgbClr val="000000"/>
                </a:solidFill>
                <a:latin typeface="Corbel"/>
              </a:rPr>
              <a:t>To start in 2025,</a:t>
            </a:r>
            <a:r>
              <a:rPr lang="en-US" sz="1600" dirty="0">
                <a:solidFill>
                  <a:srgbClr val="000000"/>
                </a:solidFill>
                <a:latin typeface="Corbel"/>
              </a:rPr>
              <a:t> data available by the time a Gavi financing window opens</a:t>
            </a:r>
          </a:p>
          <a:p>
            <a:pPr marL="0" indent="0">
              <a:buClr>
                <a:srgbClr val="0092D4"/>
              </a:buClr>
              <a:buNone/>
              <a:defRPr/>
            </a:pPr>
            <a:endParaRPr lang="en-US" sz="1600" dirty="0">
              <a:solidFill>
                <a:srgbClr val="000000"/>
              </a:solidFill>
            </a:endParaRPr>
          </a:p>
        </p:txBody>
      </p:sp>
      <p:sp>
        <p:nvSpPr>
          <p:cNvPr id="12" name="TextBox 11">
            <a:extLst>
              <a:ext uri="{FF2B5EF4-FFF2-40B4-BE49-F238E27FC236}">
                <a16:creationId xmlns:a16="http://schemas.microsoft.com/office/drawing/2014/main" id="{FB692359-F38A-BB0C-0AC4-EB5B81B45963}"/>
              </a:ext>
            </a:extLst>
          </p:cNvPr>
          <p:cNvSpPr txBox="1"/>
          <p:nvPr/>
        </p:nvSpPr>
        <p:spPr>
          <a:xfrm>
            <a:off x="1147817" y="786191"/>
            <a:ext cx="115524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8" normalizeH="0" baseline="0" noProof="0" dirty="0">
                <a:ln>
                  <a:noFill/>
                </a:ln>
                <a:solidFill>
                  <a:srgbClr val="51A847"/>
                </a:solidFill>
                <a:effectLst/>
                <a:uLnTx/>
                <a:uFillTx/>
                <a:latin typeface="Corbel" panose="020B0503020204020204"/>
                <a:ea typeface="+mn-ea"/>
                <a:cs typeface="+mn-cs"/>
              </a:rPr>
              <a:t>documenting the full potential public health impact of RSV products on child health &amp; health systems in LMICs</a:t>
            </a:r>
            <a:endParaRPr kumimoji="0" lang="en-US" sz="1800" b="0" i="0" u="none" strike="noStrike" kern="1200" cap="none" spc="0" normalizeH="0" baseline="0" noProof="0" dirty="0">
              <a:ln>
                <a:noFill/>
              </a:ln>
              <a:solidFill>
                <a:srgbClr val="51A847"/>
              </a:solidFill>
              <a:effectLst/>
              <a:uLnTx/>
              <a:uFillTx/>
              <a:latin typeface="Corbel" panose="020B0503020204020204"/>
              <a:ea typeface="+mn-ea"/>
              <a:cs typeface="+mn-cs"/>
            </a:endParaRPr>
          </a:p>
        </p:txBody>
      </p:sp>
      <p:sp>
        <p:nvSpPr>
          <p:cNvPr id="4" name="object 3">
            <a:extLst>
              <a:ext uri="{FF2B5EF4-FFF2-40B4-BE49-F238E27FC236}">
                <a16:creationId xmlns:a16="http://schemas.microsoft.com/office/drawing/2014/main" id="{F8126E84-5CA1-F4FD-B3E1-37F2C90BDF96}"/>
              </a:ext>
            </a:extLst>
          </p:cNvPr>
          <p:cNvSpPr/>
          <p:nvPr/>
        </p:nvSpPr>
        <p:spPr>
          <a:xfrm>
            <a:off x="8865454" y="1329190"/>
            <a:ext cx="3100966" cy="4927624"/>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object 4">
            <a:extLst>
              <a:ext uri="{FF2B5EF4-FFF2-40B4-BE49-F238E27FC236}">
                <a16:creationId xmlns:a16="http://schemas.microsoft.com/office/drawing/2014/main" id="{FDF11998-589F-3022-4393-EABA4A51A56D}"/>
              </a:ext>
            </a:extLst>
          </p:cNvPr>
          <p:cNvSpPr txBox="1"/>
          <p:nvPr/>
        </p:nvSpPr>
        <p:spPr>
          <a:xfrm>
            <a:off x="9013777" y="1186981"/>
            <a:ext cx="2577781" cy="521142"/>
          </a:xfrm>
          <a:prstGeom prst="rect">
            <a:avLst/>
          </a:prstGeom>
          <a:solidFill>
            <a:schemeClr val="accent4"/>
          </a:solidFill>
        </p:spPr>
        <p:txBody>
          <a:bodyPr vert="horz" wrap="square" lIns="0" tIns="91440" rIns="0" bIns="0" rtlCol="0" anchor="ctr" anchorCtr="0">
            <a:noAutofit/>
          </a:bodyPr>
          <a:lstStyle/>
          <a:p>
            <a:pPr marL="457711" marR="347119" lvl="0" indent="-104771" algn="ctr" defTabSz="914400" rtl="0" eaLnBrk="1" fontAlgn="auto" latinLnBrk="0" hangingPunct="1">
              <a:lnSpc>
                <a:spcPts val="1375"/>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Study features</a:t>
            </a:r>
          </a:p>
        </p:txBody>
      </p:sp>
      <p:pic>
        <p:nvPicPr>
          <p:cNvPr id="7" name="Picture 6">
            <a:extLst>
              <a:ext uri="{FF2B5EF4-FFF2-40B4-BE49-F238E27FC236}">
                <a16:creationId xmlns:a16="http://schemas.microsoft.com/office/drawing/2014/main" id="{3494F9D7-F50A-DE9E-ACF1-C6AD7BD595A9}"/>
              </a:ext>
            </a:extLst>
          </p:cNvPr>
          <p:cNvPicPr>
            <a:picLocks noChangeAspect="1"/>
          </p:cNvPicPr>
          <p:nvPr/>
        </p:nvPicPr>
        <p:blipFill rotWithShape="1">
          <a:blip r:embed="rId3">
            <a:extLst>
              <a:ext uri="{28A0092B-C50C-407E-A947-70E740481C1C}">
                <a14:useLocalDpi xmlns:a14="http://schemas.microsoft.com/office/drawing/2010/main" val="0"/>
              </a:ext>
            </a:extLst>
          </a:blip>
          <a:srcRect b="17147"/>
          <a:stretch/>
        </p:blipFill>
        <p:spPr>
          <a:xfrm>
            <a:off x="1224280" y="1949264"/>
            <a:ext cx="3479331" cy="4079441"/>
          </a:xfrm>
          <a:prstGeom prst="rect">
            <a:avLst/>
          </a:prstGeom>
        </p:spPr>
      </p:pic>
      <p:sp>
        <p:nvSpPr>
          <p:cNvPr id="8" name="Rectangular Callout 7">
            <a:extLst>
              <a:ext uri="{FF2B5EF4-FFF2-40B4-BE49-F238E27FC236}">
                <a16:creationId xmlns:a16="http://schemas.microsoft.com/office/drawing/2014/main" id="{6E394097-5DA2-0B9E-1D7B-0AC18FA1C168}"/>
              </a:ext>
            </a:extLst>
          </p:cNvPr>
          <p:cNvSpPr/>
          <p:nvPr/>
        </p:nvSpPr>
        <p:spPr>
          <a:xfrm>
            <a:off x="4983982" y="1949264"/>
            <a:ext cx="3094893" cy="859007"/>
          </a:xfrm>
          <a:prstGeom prst="wedgeRectCallout">
            <a:avLst>
              <a:gd name="adj1" fmla="val -62067"/>
              <a:gd name="adj2" fmla="val -33529"/>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8738"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92D4"/>
                </a:solidFill>
                <a:effectLst/>
                <a:uLnTx/>
                <a:uFillTx/>
                <a:latin typeface="Corbel" panose="020B0503020204020204"/>
                <a:ea typeface="+mn-lt"/>
                <a:cs typeface="+mn-lt"/>
              </a:rPr>
              <a:t>Enormous potential of these interventions</a:t>
            </a:r>
          </a:p>
        </p:txBody>
      </p:sp>
      <p:sp>
        <p:nvSpPr>
          <p:cNvPr id="11" name="Rectangular Callout 10">
            <a:extLst>
              <a:ext uri="{FF2B5EF4-FFF2-40B4-BE49-F238E27FC236}">
                <a16:creationId xmlns:a16="http://schemas.microsoft.com/office/drawing/2014/main" id="{F92937C2-12CD-BEA8-B4A1-798A66D1A722}"/>
              </a:ext>
            </a:extLst>
          </p:cNvPr>
          <p:cNvSpPr/>
          <p:nvPr/>
        </p:nvSpPr>
        <p:spPr>
          <a:xfrm>
            <a:off x="4983982" y="3022541"/>
            <a:ext cx="3094893" cy="774503"/>
          </a:xfrm>
          <a:prstGeom prst="wedgeRectCallout">
            <a:avLst>
              <a:gd name="adj1" fmla="val -61742"/>
              <a:gd name="adj2" fmla="val -33019"/>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8738"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92D4"/>
                </a:solidFill>
                <a:effectLst/>
                <a:uLnTx/>
                <a:uFillTx/>
                <a:latin typeface="Corbel" panose="020B0503020204020204"/>
                <a:ea typeface="+mn-lt"/>
                <a:cs typeface="+mn-lt"/>
              </a:rPr>
              <a:t>Many competing health priorities in LMICs</a:t>
            </a:r>
          </a:p>
        </p:txBody>
      </p:sp>
      <p:sp>
        <p:nvSpPr>
          <p:cNvPr id="13" name="Rectangular Callout 12">
            <a:extLst>
              <a:ext uri="{FF2B5EF4-FFF2-40B4-BE49-F238E27FC236}">
                <a16:creationId xmlns:a16="http://schemas.microsoft.com/office/drawing/2014/main" id="{826D7A32-A9FF-4391-BAD8-B57E678066A1}"/>
              </a:ext>
            </a:extLst>
          </p:cNvPr>
          <p:cNvSpPr/>
          <p:nvPr/>
        </p:nvSpPr>
        <p:spPr>
          <a:xfrm>
            <a:off x="4983982" y="4011314"/>
            <a:ext cx="3094893" cy="956385"/>
          </a:xfrm>
          <a:prstGeom prst="wedgeRectCallout">
            <a:avLst>
              <a:gd name="adj1" fmla="val -61093"/>
              <a:gd name="adj2" fmla="val -33104"/>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5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92D4"/>
                </a:solidFill>
                <a:effectLst/>
                <a:uLnTx/>
                <a:uFillTx/>
                <a:latin typeface="Corbel" panose="020B0503020204020204"/>
                <a:ea typeface="+mn-lt"/>
                <a:cs typeface="+mn-lt"/>
              </a:rPr>
              <a:t>Pivotal trials might not provide sufficient evidence for decision-making in LMICs</a:t>
            </a:r>
          </a:p>
        </p:txBody>
      </p:sp>
      <p:sp>
        <p:nvSpPr>
          <p:cNvPr id="14" name="Rectangular Callout 13">
            <a:extLst>
              <a:ext uri="{FF2B5EF4-FFF2-40B4-BE49-F238E27FC236}">
                <a16:creationId xmlns:a16="http://schemas.microsoft.com/office/drawing/2014/main" id="{7313E0B9-5597-B654-3187-D8794395AA4C}"/>
              </a:ext>
            </a:extLst>
          </p:cNvPr>
          <p:cNvSpPr/>
          <p:nvPr/>
        </p:nvSpPr>
        <p:spPr>
          <a:xfrm>
            <a:off x="4983982" y="5181970"/>
            <a:ext cx="3094893" cy="956386"/>
          </a:xfrm>
          <a:prstGeom prst="wedgeRectCallout">
            <a:avLst>
              <a:gd name="adj1" fmla="val -60768"/>
              <a:gd name="adj2" fmla="val -33104"/>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92D4"/>
                </a:solidFill>
                <a:effectLst/>
                <a:uLnTx/>
                <a:uFillTx/>
                <a:latin typeface="Corbel" panose="020B0503020204020204"/>
                <a:ea typeface="+mn-lt"/>
                <a:cs typeface="+mn-lt"/>
              </a:rPr>
              <a:t>Study conducted “in parallel with regulatory, policy and financing decisions …”</a:t>
            </a:r>
          </a:p>
        </p:txBody>
      </p:sp>
      <p:sp>
        <p:nvSpPr>
          <p:cNvPr id="6" name="Footer Placeholder 57">
            <a:extLst>
              <a:ext uri="{FF2B5EF4-FFF2-40B4-BE49-F238E27FC236}">
                <a16:creationId xmlns:a16="http://schemas.microsoft.com/office/drawing/2014/main" id="{993EB572-15C4-A224-4D98-49022A8385C8}"/>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1406108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a:xfrm>
            <a:off x="831850" y="1369380"/>
            <a:ext cx="10515600" cy="2852737"/>
          </a:xfrm>
        </p:spPr>
        <p:txBody>
          <a:bodyPr/>
          <a:lstStyle/>
          <a:p>
            <a:r>
              <a:rPr lang="en-US" sz="8000" dirty="0"/>
              <a:t>Immunization financing for RSV</a:t>
            </a:r>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a:xfrm>
            <a:off x="831850" y="4374365"/>
            <a:ext cx="10515600" cy="1500187"/>
          </a:xfrm>
        </p:spPr>
        <p:txBody>
          <a:bodyPr/>
          <a:lstStyle/>
          <a:p>
            <a:r>
              <a:rPr lang="en-US" dirty="0"/>
              <a:t>Gavi, the Vaccine Alliance and other mechanisms to support affordability &amp; access</a:t>
            </a:r>
            <a:endParaRPr lang="en-US" dirty="0">
              <a:effectLst/>
            </a:endParaRPr>
          </a:p>
        </p:txBody>
      </p:sp>
    </p:spTree>
    <p:extLst>
      <p:ext uri="{BB962C8B-B14F-4D97-AF65-F5344CB8AC3E}">
        <p14:creationId xmlns:p14="http://schemas.microsoft.com/office/powerpoint/2010/main" val="3486317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9C764-CE49-2C04-467B-092D3D15F44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D6C8583-9FE4-5F07-44F4-A0E4CDF90FDC}"/>
              </a:ext>
            </a:extLst>
          </p:cNvPr>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dirty="0">
                <a:solidFill>
                  <a:schemeClr val="accent2"/>
                </a:solidFill>
              </a:rPr>
              <a:t>Global</a:t>
            </a:r>
            <a:r>
              <a:rPr lang="en-US" spc="-4" dirty="0">
                <a:solidFill>
                  <a:schemeClr val="accent2"/>
                </a:solidFill>
              </a:rPr>
              <a:t> </a:t>
            </a:r>
            <a:r>
              <a:rPr lang="en-US" dirty="0">
                <a:solidFill>
                  <a:schemeClr val="accent2"/>
                </a:solidFill>
              </a:rPr>
              <a:t>access depends on support </a:t>
            </a:r>
            <a:r>
              <a:rPr lang="en-US" spc="50" dirty="0">
                <a:solidFill>
                  <a:schemeClr val="accent2"/>
                </a:solidFill>
              </a:rPr>
              <a:t>from</a:t>
            </a:r>
            <a:r>
              <a:rPr lang="en-US" dirty="0">
                <a:solidFill>
                  <a:schemeClr val="accent2"/>
                </a:solidFill>
              </a:rPr>
              <a:t> </a:t>
            </a:r>
            <a:r>
              <a:rPr spc="-17" dirty="0">
                <a:solidFill>
                  <a:schemeClr val="accent2"/>
                </a:solidFill>
              </a:rPr>
              <a:t>Gavi, </a:t>
            </a:r>
            <a:r>
              <a:rPr dirty="0">
                <a:solidFill>
                  <a:schemeClr val="accent2"/>
                </a:solidFill>
              </a:rPr>
              <a:t>the</a:t>
            </a:r>
            <a:r>
              <a:rPr spc="-87" dirty="0">
                <a:solidFill>
                  <a:schemeClr val="accent2"/>
                </a:solidFill>
              </a:rPr>
              <a:t> </a:t>
            </a:r>
            <a:r>
              <a:rPr dirty="0">
                <a:solidFill>
                  <a:schemeClr val="accent2"/>
                </a:solidFill>
              </a:rPr>
              <a:t>Vaccine</a:t>
            </a:r>
            <a:r>
              <a:rPr spc="-75" dirty="0">
                <a:solidFill>
                  <a:schemeClr val="accent2"/>
                </a:solidFill>
              </a:rPr>
              <a:t> </a:t>
            </a:r>
            <a:r>
              <a:rPr spc="-8" dirty="0">
                <a:solidFill>
                  <a:schemeClr val="accent2"/>
                </a:solidFill>
              </a:rPr>
              <a:t>Alliance</a:t>
            </a:r>
          </a:p>
        </p:txBody>
      </p:sp>
      <p:sp>
        <p:nvSpPr>
          <p:cNvPr id="13" name="Content Placeholder 12">
            <a:extLst>
              <a:ext uri="{FF2B5EF4-FFF2-40B4-BE49-F238E27FC236}">
                <a16:creationId xmlns:a16="http://schemas.microsoft.com/office/drawing/2014/main" id="{64E0334A-FB4C-34F1-1B66-C5328665E766}"/>
              </a:ext>
            </a:extLst>
          </p:cNvPr>
          <p:cNvSpPr>
            <a:spLocks noGrp="1"/>
          </p:cNvSpPr>
          <p:nvPr>
            <p:ph sz="half" idx="1"/>
          </p:nvPr>
        </p:nvSpPr>
        <p:spPr>
          <a:xfrm>
            <a:off x="1224280" y="1465545"/>
            <a:ext cx="2544531" cy="5027330"/>
          </a:xfrm>
        </p:spPr>
        <p:txBody>
          <a:bodyPr/>
          <a:lstStyle/>
          <a:p>
            <a:pPr marL="0" indent="0">
              <a:buNone/>
            </a:pPr>
            <a:r>
              <a:rPr lang="en-US" b="1" dirty="0"/>
              <a:t>Gavi</a:t>
            </a:r>
            <a:r>
              <a:rPr lang="en-US" dirty="0"/>
              <a:t> is an international organization created in 2000 to improve access to new and underused vaccines for children living in the poorest parts of the world.</a:t>
            </a:r>
          </a:p>
          <a:p>
            <a:pPr marL="0" indent="0">
              <a:buNone/>
            </a:pPr>
            <a:r>
              <a:rPr lang="en-US" dirty="0"/>
              <a:t>As of 2025, </a:t>
            </a:r>
            <a:r>
              <a:rPr lang="en-US" b="1" dirty="0"/>
              <a:t>54 countries are eligible </a:t>
            </a:r>
            <a:r>
              <a:rPr lang="en-US" dirty="0"/>
              <a:t>for Gavi support.</a:t>
            </a:r>
            <a:r>
              <a:rPr lang="en-US" baseline="30000" dirty="0"/>
              <a:t>1</a:t>
            </a:r>
          </a:p>
        </p:txBody>
      </p:sp>
      <p:sp>
        <p:nvSpPr>
          <p:cNvPr id="3" name="object 3">
            <a:extLst>
              <a:ext uri="{FF2B5EF4-FFF2-40B4-BE49-F238E27FC236}">
                <a16:creationId xmlns:a16="http://schemas.microsoft.com/office/drawing/2014/main" id="{041EE86D-EDFD-7F0D-6DA7-FC1BD730482E}"/>
              </a:ext>
            </a:extLst>
          </p:cNvPr>
          <p:cNvSpPr/>
          <p:nvPr/>
        </p:nvSpPr>
        <p:spPr>
          <a:xfrm>
            <a:off x="3903114" y="1545036"/>
            <a:ext cx="4892146" cy="3791479"/>
          </a:xfrm>
          <a:custGeom>
            <a:avLst/>
            <a:gdLst/>
            <a:ahLst/>
            <a:cxnLst/>
            <a:rect l="l" t="t" r="r" b="b"/>
            <a:pathLst>
              <a:path w="5870575" h="4549775">
                <a:moveTo>
                  <a:pt x="5870447" y="0"/>
                </a:moveTo>
                <a:lnTo>
                  <a:pt x="0" y="0"/>
                </a:lnTo>
                <a:lnTo>
                  <a:pt x="0" y="4549355"/>
                </a:lnTo>
                <a:lnTo>
                  <a:pt x="5870447" y="4549355"/>
                </a:lnTo>
                <a:lnTo>
                  <a:pt x="5870447"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 name="object 6">
            <a:extLst>
              <a:ext uri="{FF2B5EF4-FFF2-40B4-BE49-F238E27FC236}">
                <a16:creationId xmlns:a16="http://schemas.microsoft.com/office/drawing/2014/main" id="{C25BD2A3-9EEA-B9B5-19F3-A79B9546CCB0}"/>
              </a:ext>
            </a:extLst>
          </p:cNvPr>
          <p:cNvSpPr txBox="1"/>
          <p:nvPr/>
        </p:nvSpPr>
        <p:spPr>
          <a:xfrm>
            <a:off x="4372414" y="2953620"/>
            <a:ext cx="4146021" cy="1966585"/>
          </a:xfrm>
          <a:prstGeom prst="rect">
            <a:avLst/>
          </a:prstGeom>
        </p:spPr>
        <p:txBody>
          <a:bodyPr vert="horz" wrap="square" lIns="0" tIns="10054" rIns="0" bIns="0" rtlCol="0">
            <a:spAutoFit/>
          </a:bodyPr>
          <a:lstStyle/>
          <a:p>
            <a:pPr marL="461963" marR="0" lvl="0" indent="-457200" algn="l" defTabSz="914400" rtl="0" eaLnBrk="1" fontAlgn="auto" latinLnBrk="0" hangingPunct="1">
              <a:lnSpc>
                <a:spcPts val="2233"/>
              </a:lnSpc>
              <a:spcBef>
                <a:spcPts val="79"/>
              </a:spcBef>
              <a:spcAft>
                <a:spcPts val="0"/>
              </a:spcAft>
              <a:buClrTx/>
              <a:buSzTx/>
              <a:buFontTx/>
              <a:buNone/>
              <a:tabLst/>
              <a:defRPr/>
            </a:pPr>
            <a:r>
              <a:rPr kumimoji="0" lang="en-US" sz="3000" b="1" i="0" u="none" strike="noStrike" kern="1200" cap="none" spc="-21" normalizeH="0" baseline="0" noProof="0">
                <a:ln>
                  <a:noFill/>
                </a:ln>
                <a:solidFill>
                  <a:srgbClr val="52A947"/>
                </a:solidFill>
                <a:effectLst/>
                <a:uLnTx/>
                <a:uFillTx/>
                <a:latin typeface="Corbel" panose="020B0503020204020204" pitchFamily="34" charset="0"/>
                <a:ea typeface="+mn-ea"/>
                <a:cs typeface="Montserrat-SemiBold"/>
              </a:rPr>
              <a:t>1.</a:t>
            </a:r>
            <a:r>
              <a:rPr kumimoji="0" lang="en-US" sz="3000" b="1" i="0" u="none" strike="noStrike" kern="1200" cap="none" spc="0" normalizeH="0" baseline="0" noProof="0">
                <a:ln>
                  <a:noFill/>
                </a:ln>
                <a:solidFill>
                  <a:srgbClr val="52A947"/>
                </a:solidFill>
                <a:effectLst/>
                <a:uLnTx/>
                <a:uFillTx/>
                <a:latin typeface="Corbel" panose="020B0503020204020204" pitchFamily="34" charset="0"/>
                <a:ea typeface="+mn-ea"/>
                <a:cs typeface="Montserrat-SemiBold"/>
              </a:rPr>
              <a:t>	</a:t>
            </a:r>
            <a:r>
              <a:rPr kumimoji="0" lang="en-US" sz="1917" b="1" i="0" u="none" strike="noStrike" kern="1200" cap="none" spc="0" normalizeH="0" baseline="0" noProof="0">
                <a:ln>
                  <a:noFill/>
                </a:ln>
                <a:solidFill>
                  <a:srgbClr val="FFFFFF"/>
                </a:solidFill>
                <a:effectLst/>
                <a:uLnTx/>
                <a:uFillTx/>
                <a:latin typeface="Corbel" panose="020B0503020204020204" pitchFamily="34" charset="0"/>
                <a:ea typeface="+mn-ea"/>
                <a:cs typeface="Montserrat-SemiBold"/>
              </a:rPr>
              <a:t>Availability</a:t>
            </a:r>
            <a:r>
              <a:rPr kumimoji="0" lang="en-US" sz="1917" b="1" i="0" u="none" strike="noStrike" kern="1200" cap="none" spc="250" normalizeH="0" baseline="0" noProof="0">
                <a:ln>
                  <a:noFill/>
                </a:ln>
                <a:solidFill>
                  <a:srgbClr val="FFFFFF"/>
                </a:solidFill>
                <a:effectLst/>
                <a:uLnTx/>
                <a:uFillTx/>
                <a:latin typeface="Corbel" panose="020B0503020204020204" pitchFamily="34" charset="0"/>
                <a:ea typeface="+mn-ea"/>
                <a:cs typeface="Montserrat-SemiBold"/>
              </a:rPr>
              <a:t> </a:t>
            </a:r>
            <a:r>
              <a:rPr kumimoji="0" lang="en-US" sz="1917" b="1" i="0" u="none" strike="noStrike" kern="1200" cap="none" spc="0" normalizeH="0" baseline="0" noProof="0">
                <a:ln>
                  <a:noFill/>
                </a:ln>
                <a:solidFill>
                  <a:srgbClr val="FFFFFF"/>
                </a:solidFill>
                <a:effectLst/>
                <a:uLnTx/>
                <a:uFillTx/>
                <a:latin typeface="Corbel" panose="020B0503020204020204" pitchFamily="34" charset="0"/>
                <a:ea typeface="+mn-ea"/>
                <a:cs typeface="Montserrat-SemiBold"/>
              </a:rPr>
              <a:t>of</a:t>
            </a:r>
            <a:r>
              <a:rPr kumimoji="0" lang="en-US" sz="1917" b="1" i="0" u="none" strike="noStrike" kern="1200" cap="none" spc="250" normalizeH="0" baseline="0" noProof="0">
                <a:ln>
                  <a:noFill/>
                </a:ln>
                <a:solidFill>
                  <a:srgbClr val="FFFFFF"/>
                </a:solidFill>
                <a:effectLst/>
                <a:uLnTx/>
                <a:uFillTx/>
                <a:latin typeface="Corbel" panose="020B0503020204020204" pitchFamily="34" charset="0"/>
                <a:ea typeface="+mn-ea"/>
                <a:cs typeface="Montserrat-SemiBold"/>
              </a:rPr>
              <a:t> </a:t>
            </a:r>
            <a:r>
              <a:rPr kumimoji="0" lang="en-US" sz="1917" b="1" i="0" u="none" strike="noStrike" kern="1200" cap="none" spc="-8" normalizeH="0" baseline="0" noProof="0">
                <a:ln>
                  <a:noFill/>
                </a:ln>
                <a:solidFill>
                  <a:srgbClr val="FFFFFF"/>
                </a:solidFill>
                <a:effectLst/>
                <a:uLnTx/>
                <a:uFillTx/>
                <a:latin typeface="Corbel" panose="020B0503020204020204" pitchFamily="34" charset="0"/>
                <a:ea typeface="+mn-ea"/>
                <a:cs typeface="Montserrat-SemiBold"/>
              </a:rPr>
              <a:t>licensed product</a:t>
            </a:r>
            <a:endParaRPr kumimoji="0" lang="en-US" sz="1917"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a:p>
            <a:pPr marL="465648" marR="0" lvl="0" indent="-465648" algn="l" defTabSz="914400" rtl="0" eaLnBrk="1" fontAlgn="auto" latinLnBrk="0" hangingPunct="1">
              <a:lnSpc>
                <a:spcPts val="3357"/>
              </a:lnSpc>
              <a:spcBef>
                <a:spcPts val="0"/>
              </a:spcBef>
              <a:spcAft>
                <a:spcPts val="0"/>
              </a:spcAft>
              <a:buClr>
                <a:srgbClr val="0093D5"/>
              </a:buClr>
              <a:buSzPct val="156521"/>
              <a:buFontTx/>
              <a:buAutoNum type="arabicPeriod" startAt="2"/>
              <a:tabLst>
                <a:tab pos="465648" algn="l"/>
              </a:tabLst>
              <a:defRPr/>
            </a:pPr>
            <a:r>
              <a:rPr kumimoji="0" sz="1917" b="1" i="0" u="none" strike="noStrike" kern="1200" cap="none" spc="0" normalizeH="0" baseline="0" noProof="0">
                <a:ln>
                  <a:noFill/>
                </a:ln>
                <a:solidFill>
                  <a:srgbClr val="FFFFFF"/>
                </a:solidFill>
                <a:effectLst/>
                <a:uLnTx/>
                <a:uFillTx/>
                <a:latin typeface="Corbel" panose="020B0503020204020204" pitchFamily="34" charset="0"/>
                <a:ea typeface="+mn-ea"/>
                <a:cs typeface="Montserrat-SemiBold"/>
              </a:rPr>
              <a:t>WHO</a:t>
            </a:r>
            <a:r>
              <a:rPr kumimoji="0" sz="1917" b="1" i="0" u="none" strike="noStrike" kern="1200" cap="none" spc="100" normalizeH="0" baseline="0" noProof="0">
                <a:ln>
                  <a:noFill/>
                </a:ln>
                <a:solidFill>
                  <a:srgbClr val="FFFFFF"/>
                </a:solidFill>
                <a:effectLst/>
                <a:uLnTx/>
                <a:uFillTx/>
                <a:latin typeface="Corbel" panose="020B0503020204020204" pitchFamily="34" charset="0"/>
                <a:ea typeface="+mn-ea"/>
                <a:cs typeface="Montserrat-SemiBold"/>
              </a:rPr>
              <a:t> </a:t>
            </a:r>
            <a:r>
              <a:rPr kumimoji="0" sz="1917" b="1" i="0" u="none" strike="noStrike" kern="1200" cap="none" spc="33" normalizeH="0" baseline="0" noProof="0">
                <a:ln>
                  <a:noFill/>
                </a:ln>
                <a:solidFill>
                  <a:srgbClr val="FFFFFF"/>
                </a:solidFill>
                <a:effectLst/>
                <a:uLnTx/>
                <a:uFillTx/>
                <a:latin typeface="Corbel" panose="020B0503020204020204" pitchFamily="34" charset="0"/>
                <a:ea typeface="+mn-ea"/>
                <a:cs typeface="Montserrat-SemiBold"/>
              </a:rPr>
              <a:t>prequalification</a:t>
            </a:r>
            <a:endParaRPr kumimoji="0" sz="1917"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a:p>
            <a:pPr marL="465648" marR="0" lvl="0" indent="-465648" algn="l" defTabSz="914400" rtl="0" eaLnBrk="1" fontAlgn="auto" latinLnBrk="0" hangingPunct="1">
              <a:lnSpc>
                <a:spcPts val="3250"/>
              </a:lnSpc>
              <a:spcBef>
                <a:spcPts val="0"/>
              </a:spcBef>
              <a:spcAft>
                <a:spcPts val="0"/>
              </a:spcAft>
              <a:buClr>
                <a:srgbClr val="D71E62"/>
              </a:buClr>
              <a:buSzPct val="156521"/>
              <a:buFontTx/>
              <a:buAutoNum type="arabicPeriod" startAt="2"/>
              <a:tabLst>
                <a:tab pos="465648" algn="l"/>
              </a:tabLst>
              <a:defRPr/>
            </a:pPr>
            <a:r>
              <a:rPr kumimoji="0" sz="1917" b="1" i="0" u="none" strike="noStrike" kern="1200" cap="none" spc="0" normalizeH="0" baseline="0" noProof="0">
                <a:ln>
                  <a:noFill/>
                </a:ln>
                <a:solidFill>
                  <a:srgbClr val="FFFFFF"/>
                </a:solidFill>
                <a:effectLst/>
                <a:uLnTx/>
                <a:uFillTx/>
                <a:latin typeface="Corbel" panose="020B0503020204020204" pitchFamily="34" charset="0"/>
                <a:ea typeface="+mn-ea"/>
                <a:cs typeface="Montserrat-SemiBold"/>
              </a:rPr>
              <a:t>SAGE</a:t>
            </a:r>
            <a:r>
              <a:rPr kumimoji="0" sz="1917" b="1" i="0" u="none" strike="noStrike" kern="1200" cap="none" spc="154" normalizeH="0" baseline="0" noProof="0">
                <a:ln>
                  <a:noFill/>
                </a:ln>
                <a:solidFill>
                  <a:srgbClr val="FFFFFF"/>
                </a:solidFill>
                <a:effectLst/>
                <a:uLnTx/>
                <a:uFillTx/>
                <a:latin typeface="Corbel" panose="020B0503020204020204" pitchFamily="34" charset="0"/>
                <a:ea typeface="+mn-ea"/>
                <a:cs typeface="Montserrat-SemiBold"/>
              </a:rPr>
              <a:t> </a:t>
            </a:r>
            <a:r>
              <a:rPr kumimoji="0" sz="1917" b="1" i="0" u="none" strike="noStrike" kern="1200" cap="none" spc="-8" normalizeH="0" baseline="0" noProof="0">
                <a:ln>
                  <a:noFill/>
                </a:ln>
                <a:solidFill>
                  <a:srgbClr val="FFFFFF"/>
                </a:solidFill>
                <a:effectLst/>
                <a:uLnTx/>
                <a:uFillTx/>
                <a:latin typeface="Corbel" panose="020B0503020204020204" pitchFamily="34" charset="0"/>
                <a:ea typeface="+mn-ea"/>
                <a:cs typeface="Montserrat-SemiBold"/>
              </a:rPr>
              <a:t>recommendation</a:t>
            </a:r>
            <a:endParaRPr kumimoji="0" sz="1917"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a:p>
            <a:pPr marL="465648" marR="0" lvl="0" indent="-465648" algn="l" defTabSz="914400" rtl="0" eaLnBrk="1" fontAlgn="auto" latinLnBrk="0" hangingPunct="1">
              <a:lnSpc>
                <a:spcPts val="3250"/>
              </a:lnSpc>
              <a:spcBef>
                <a:spcPts val="0"/>
              </a:spcBef>
              <a:spcAft>
                <a:spcPts val="0"/>
              </a:spcAft>
              <a:buClr>
                <a:srgbClr val="304FA1">
                  <a:lumMod val="60000"/>
                  <a:lumOff val="40000"/>
                </a:srgbClr>
              </a:buClr>
              <a:buSzPct val="156521"/>
              <a:buFontTx/>
              <a:buAutoNum type="arabicPeriod" startAt="2"/>
              <a:tabLst>
                <a:tab pos="465648" algn="l"/>
              </a:tabLst>
              <a:defRPr/>
            </a:pPr>
            <a:r>
              <a:rPr kumimoji="0" sz="1917" b="1" i="0" u="none" strike="noStrike" kern="1200" cap="none" spc="0" normalizeH="0" baseline="0" noProof="0">
                <a:ln>
                  <a:noFill/>
                </a:ln>
                <a:solidFill>
                  <a:srgbClr val="FFFFFF"/>
                </a:solidFill>
                <a:effectLst/>
                <a:uLnTx/>
                <a:uFillTx/>
                <a:latin typeface="Corbel" panose="020B0503020204020204" pitchFamily="34" charset="0"/>
                <a:ea typeface="+mn-ea"/>
                <a:cs typeface="Montserrat-SemiBold"/>
              </a:rPr>
              <a:t>Cost</a:t>
            </a:r>
            <a:r>
              <a:rPr kumimoji="0" sz="1917" b="1" i="0" u="none" strike="noStrike" kern="1200" cap="none" spc="242" normalizeH="0" baseline="0" noProof="0">
                <a:ln>
                  <a:noFill/>
                </a:ln>
                <a:solidFill>
                  <a:srgbClr val="FFFFFF"/>
                </a:solidFill>
                <a:effectLst/>
                <a:uLnTx/>
                <a:uFillTx/>
                <a:latin typeface="Corbel" panose="020B0503020204020204" pitchFamily="34" charset="0"/>
                <a:ea typeface="+mn-ea"/>
                <a:cs typeface="Montserrat-SemiBold"/>
              </a:rPr>
              <a:t> </a:t>
            </a:r>
            <a:r>
              <a:rPr kumimoji="0" sz="1917" b="1" i="0" u="none" strike="noStrike" kern="1200" cap="none" spc="0" normalizeH="0" baseline="0" noProof="0">
                <a:ln>
                  <a:noFill/>
                </a:ln>
                <a:solidFill>
                  <a:srgbClr val="FFFFFF"/>
                </a:solidFill>
                <a:effectLst/>
                <a:uLnTx/>
                <a:uFillTx/>
                <a:latin typeface="Corbel" panose="020B0503020204020204" pitchFamily="34" charset="0"/>
                <a:ea typeface="+mn-ea"/>
                <a:cs typeface="Montserrat-SemiBold"/>
              </a:rPr>
              <a:t>within</a:t>
            </a:r>
            <a:r>
              <a:rPr kumimoji="0" sz="1917" b="1" i="0" u="none" strike="noStrike" kern="1200" cap="none" spc="242" normalizeH="0" baseline="0" noProof="0">
                <a:ln>
                  <a:noFill/>
                </a:ln>
                <a:solidFill>
                  <a:srgbClr val="FFFFFF"/>
                </a:solidFill>
                <a:effectLst/>
                <a:uLnTx/>
                <a:uFillTx/>
                <a:latin typeface="Corbel" panose="020B0503020204020204" pitchFamily="34" charset="0"/>
                <a:ea typeface="+mn-ea"/>
                <a:cs typeface="Montserrat-SemiBold"/>
              </a:rPr>
              <a:t> </a:t>
            </a:r>
            <a:r>
              <a:rPr kumimoji="0" sz="1917" b="1" i="0" u="none" strike="noStrike" kern="1200" cap="none" spc="0" normalizeH="0" baseline="0" noProof="0">
                <a:ln>
                  <a:noFill/>
                </a:ln>
                <a:solidFill>
                  <a:srgbClr val="FFFFFF"/>
                </a:solidFill>
                <a:effectLst/>
                <a:uLnTx/>
                <a:uFillTx/>
                <a:latin typeface="Corbel" panose="020B0503020204020204" pitchFamily="34" charset="0"/>
                <a:ea typeface="+mn-ea"/>
                <a:cs typeface="Montserrat-SemiBold"/>
              </a:rPr>
              <a:t>predicted</a:t>
            </a:r>
            <a:r>
              <a:rPr kumimoji="0" sz="1917" b="1" i="0" u="none" strike="noStrike" kern="1200" cap="none" spc="242" normalizeH="0" baseline="0" noProof="0">
                <a:ln>
                  <a:noFill/>
                </a:ln>
                <a:solidFill>
                  <a:srgbClr val="FFFFFF"/>
                </a:solidFill>
                <a:effectLst/>
                <a:uLnTx/>
                <a:uFillTx/>
                <a:latin typeface="Corbel" panose="020B0503020204020204" pitchFamily="34" charset="0"/>
                <a:ea typeface="+mn-ea"/>
                <a:cs typeface="Montserrat-SemiBold"/>
              </a:rPr>
              <a:t> </a:t>
            </a:r>
            <a:r>
              <a:rPr kumimoji="0" sz="1917" b="1" i="0" u="none" strike="noStrike" kern="1200" cap="none" spc="-8" normalizeH="0" baseline="0" noProof="0">
                <a:ln>
                  <a:noFill/>
                </a:ln>
                <a:solidFill>
                  <a:srgbClr val="FFFFFF"/>
                </a:solidFill>
                <a:effectLst/>
                <a:uLnTx/>
                <a:uFillTx/>
                <a:latin typeface="Corbel" panose="020B0503020204020204" pitchFamily="34" charset="0"/>
                <a:ea typeface="+mn-ea"/>
                <a:cs typeface="Montserrat-SemiBold"/>
              </a:rPr>
              <a:t>range</a:t>
            </a:r>
            <a:endParaRPr kumimoji="0" sz="1917"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a:p>
            <a:pPr marL="465648" marR="0" lvl="0" indent="-465648" algn="l" defTabSz="914400" rtl="0" eaLnBrk="1" fontAlgn="auto" latinLnBrk="0" hangingPunct="1">
              <a:lnSpc>
                <a:spcPts val="3425"/>
              </a:lnSpc>
              <a:spcBef>
                <a:spcPts val="0"/>
              </a:spcBef>
              <a:spcAft>
                <a:spcPts val="0"/>
              </a:spcAft>
              <a:buClr>
                <a:srgbClr val="672572">
                  <a:lumMod val="60000"/>
                  <a:lumOff val="40000"/>
                </a:srgbClr>
              </a:buClr>
              <a:buSzPct val="156521"/>
              <a:buFontTx/>
              <a:buAutoNum type="arabicPeriod" startAt="2"/>
              <a:tabLst>
                <a:tab pos="465648" algn="l"/>
              </a:tabLst>
              <a:defRPr/>
            </a:pPr>
            <a:r>
              <a:rPr kumimoji="0" sz="1917" b="1" i="0" u="none" strike="noStrike" kern="1200" cap="none" spc="0" normalizeH="0" baseline="0" noProof="0">
                <a:ln>
                  <a:noFill/>
                </a:ln>
                <a:solidFill>
                  <a:srgbClr val="FFFFFF"/>
                </a:solidFill>
                <a:effectLst/>
                <a:uLnTx/>
                <a:uFillTx/>
                <a:latin typeface="Corbel" panose="020B0503020204020204" pitchFamily="34" charset="0"/>
                <a:ea typeface="+mn-ea"/>
                <a:cs typeface="Montserrat-SemiBold"/>
              </a:rPr>
              <a:t>Available</a:t>
            </a:r>
            <a:r>
              <a:rPr kumimoji="0" sz="1917" b="1" i="0" u="none" strike="noStrike" kern="1200" cap="none" spc="283" normalizeH="0" baseline="0" noProof="0">
                <a:ln>
                  <a:noFill/>
                </a:ln>
                <a:solidFill>
                  <a:srgbClr val="FFFFFF"/>
                </a:solidFill>
                <a:effectLst/>
                <a:uLnTx/>
                <a:uFillTx/>
                <a:latin typeface="Corbel" panose="020B0503020204020204" pitchFamily="34" charset="0"/>
                <a:ea typeface="+mn-ea"/>
                <a:cs typeface="Montserrat-SemiBold"/>
              </a:rPr>
              <a:t> </a:t>
            </a:r>
            <a:r>
              <a:rPr kumimoji="0" sz="1917" b="1" i="0" u="none" strike="noStrike" kern="1200" cap="none" spc="-8" normalizeH="0" baseline="0" noProof="0">
                <a:ln>
                  <a:noFill/>
                </a:ln>
                <a:solidFill>
                  <a:srgbClr val="FFFFFF"/>
                </a:solidFill>
                <a:effectLst/>
                <a:uLnTx/>
                <a:uFillTx/>
                <a:latin typeface="Corbel" panose="020B0503020204020204" pitchFamily="34" charset="0"/>
                <a:ea typeface="+mn-ea"/>
                <a:cs typeface="Montserrat-SemiBold"/>
              </a:rPr>
              <a:t>funding</a:t>
            </a:r>
            <a:endParaRPr kumimoji="0" sz="1917"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p:txBody>
      </p:sp>
      <p:sp>
        <p:nvSpPr>
          <p:cNvPr id="16" name="TextBox 15">
            <a:extLst>
              <a:ext uri="{FF2B5EF4-FFF2-40B4-BE49-F238E27FC236}">
                <a16:creationId xmlns:a16="http://schemas.microsoft.com/office/drawing/2014/main" id="{80346DCD-F9AD-3A64-30EE-878C4E5BABFF}"/>
              </a:ext>
            </a:extLst>
          </p:cNvPr>
          <p:cNvSpPr txBox="1"/>
          <p:nvPr/>
        </p:nvSpPr>
        <p:spPr>
          <a:xfrm>
            <a:off x="4145291" y="1870918"/>
            <a:ext cx="440779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GAVI SUPPORT FOR RSV MATERNAL IMMUNIZATION </a:t>
            </a:r>
            <a:r>
              <a:rPr lang="en-US" b="1" dirty="0">
                <a:solidFill>
                  <a:srgbClr val="FFFFFF"/>
                </a:solidFill>
                <a:latin typeface="Corbel" panose="020B0503020204020204"/>
              </a:rPr>
              <a:t>OR</a:t>
            </a: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 MAB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PRODUCTS CONTINGENT ON:</a:t>
            </a:r>
          </a:p>
        </p:txBody>
      </p:sp>
      <p:sp>
        <p:nvSpPr>
          <p:cNvPr id="5" name="TextBox 4">
            <a:extLst>
              <a:ext uri="{FF2B5EF4-FFF2-40B4-BE49-F238E27FC236}">
                <a16:creationId xmlns:a16="http://schemas.microsoft.com/office/drawing/2014/main" id="{995681C7-2182-586D-69F4-6FD8A2C993D6}"/>
              </a:ext>
            </a:extLst>
          </p:cNvPr>
          <p:cNvSpPr txBox="1"/>
          <p:nvPr/>
        </p:nvSpPr>
        <p:spPr>
          <a:xfrm>
            <a:off x="1224280" y="6259873"/>
            <a:ext cx="6098582" cy="430887"/>
          </a:xfrm>
          <a:prstGeom prst="rect">
            <a:avLst/>
          </a:prstGeom>
          <a:noFill/>
        </p:spPr>
        <p:txBody>
          <a:bodyPr wrap="square">
            <a:spAutoFit/>
          </a:bodyPr>
          <a:lstStyle/>
          <a:p>
            <a:pPr lvl="0">
              <a:defRPr/>
            </a:pPr>
            <a:r>
              <a:rPr kumimoji="0" lang="en-US" sz="1100" b="0" i="0" u="none" strike="noStrike" kern="1200" cap="none" spc="0" normalizeH="0" baseline="30000" noProof="0">
                <a:ln>
                  <a:noFill/>
                </a:ln>
                <a:solidFill>
                  <a:srgbClr val="000000"/>
                </a:solidFill>
                <a:effectLst/>
                <a:uLnTx/>
                <a:uFillTx/>
                <a:latin typeface="Corbel" panose="020B0503020204020204" pitchFamily="34" charset="0"/>
                <a:ea typeface="+mn-ea"/>
                <a:cs typeface="+mn-cs"/>
              </a:rPr>
              <a:t>1 </a:t>
            </a:r>
            <a:r>
              <a:rPr kumimoji="0" lang="en-US" sz="1100" b="0" i="0" u="none" strike="noStrike" kern="1200" cap="none" spc="0" normalizeH="0" baseline="0" noProof="0">
                <a:ln>
                  <a:noFill/>
                </a:ln>
                <a:solidFill>
                  <a:srgbClr val="000000"/>
                </a:solidFill>
                <a:effectLst/>
                <a:uLnTx/>
                <a:uFillTx/>
                <a:latin typeface="Corbel" panose="020B0503020204020204" pitchFamily="34" charset="0"/>
                <a:ea typeface="+mn-ea"/>
                <a:cs typeface="+mn-cs"/>
                <a:hlinkClick r:id="rId3"/>
              </a:rPr>
              <a:t>www.gavi.org/types-support/sustainability/eligibility</a:t>
            </a:r>
            <a:r>
              <a:rPr kumimoji="0" lang="en-US" sz="1100" b="0" i="0" u="none" strike="noStrike" kern="1200" cap="none" spc="0" normalizeH="0" baseline="0" noProof="0">
                <a:ln>
                  <a:noFill/>
                </a:ln>
                <a:solidFill>
                  <a:srgbClr val="000000"/>
                </a:solidFill>
                <a:effectLst/>
                <a:uLnTx/>
                <a:uFillTx/>
                <a:latin typeface="Corbel" panose="020B0503020204020204" pitchFamily="34" charset="0"/>
                <a:ea typeface="+mn-ea"/>
                <a:cs typeface="+mn-cs"/>
              </a:rPr>
              <a:t> </a:t>
            </a:r>
            <a:r>
              <a:rPr lang="en-US" sz="1100" baseline="30000" dirty="0">
                <a:solidFill>
                  <a:srgbClr val="000000"/>
                </a:solidFill>
                <a:latin typeface="Corbel" panose="020B0503020204020204" pitchFamily="34" charset="0"/>
              </a:rPr>
              <a:t>2</a:t>
            </a:r>
            <a:r>
              <a:rPr lang="en-US" sz="1100" dirty="0">
                <a:solidFill>
                  <a:srgbClr val="000000"/>
                </a:solidFill>
                <a:latin typeface="Corbel" panose="020B0503020204020204" pitchFamily="34" charset="0"/>
              </a:rPr>
              <a:t> </a:t>
            </a:r>
            <a:r>
              <a:rPr lang="en-US" sz="1100" dirty="0">
                <a:solidFill>
                  <a:srgbClr val="000000"/>
                </a:solidFill>
                <a:latin typeface="Corbel" panose="020B0503020204020204" pitchFamily="34" charset="0"/>
                <a:hlinkClick r:id="rId4"/>
              </a:rPr>
              <a:t>https://www.gavi.org/news/media-room/gavi-board-focuses-health-impact-priority-guiding-principle-resource-constrained</a:t>
            </a:r>
            <a:r>
              <a:rPr lang="en-US" sz="1100" dirty="0">
                <a:solidFill>
                  <a:srgbClr val="000000"/>
                </a:solidFill>
                <a:latin typeface="Corbel" panose="020B0503020204020204" pitchFamily="34" charset="0"/>
              </a:rPr>
              <a:t> </a:t>
            </a:r>
            <a:endPar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15279986-D890-50F3-B57E-B7D5CAAC661E}"/>
              </a:ext>
            </a:extLst>
          </p:cNvPr>
          <p:cNvSpPr txBox="1"/>
          <p:nvPr/>
        </p:nvSpPr>
        <p:spPr>
          <a:xfrm>
            <a:off x="4559974" y="5720900"/>
            <a:ext cx="3856761" cy="369332"/>
          </a:xfrm>
          <a:prstGeom prst="rect">
            <a:avLst/>
          </a:prstGeom>
          <a:noFill/>
        </p:spPr>
        <p:txBody>
          <a:bodyPr wrap="none" rtlCol="0">
            <a:spAutoFit/>
          </a:bodyPr>
          <a:lstStyle/>
          <a:p>
            <a:r>
              <a:rPr lang="en-US" b="1">
                <a:solidFill>
                  <a:schemeClr val="bg1"/>
                </a:solidFill>
              </a:rPr>
              <a:t>Renewed support for RSV in VIS 2025</a:t>
            </a:r>
          </a:p>
        </p:txBody>
      </p:sp>
      <p:sp>
        <p:nvSpPr>
          <p:cNvPr id="10" name="Content Placeholder 13">
            <a:extLst>
              <a:ext uri="{FF2B5EF4-FFF2-40B4-BE49-F238E27FC236}">
                <a16:creationId xmlns:a16="http://schemas.microsoft.com/office/drawing/2014/main" id="{B16E0AB6-3DED-D5C9-1C2A-A402B8C467CF}"/>
              </a:ext>
            </a:extLst>
          </p:cNvPr>
          <p:cNvSpPr txBox="1">
            <a:spLocks/>
          </p:cNvSpPr>
          <p:nvPr/>
        </p:nvSpPr>
        <p:spPr>
          <a:xfrm>
            <a:off x="9037437" y="1726797"/>
            <a:ext cx="2970079" cy="34546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4"/>
                </a:solidFill>
                <a:latin typeface="Corbel"/>
              </a:rPr>
              <a:t>In July 2025, Gavi’s board approved opening a funding window for RSV maternal immunization programs; first introductions into Gavi countries are expected late 2027/early 2028.</a:t>
            </a:r>
          </a:p>
          <a:p>
            <a:pPr marL="0" indent="0">
              <a:buFont typeface="Arial" panose="020B0604020202020204" pitchFamily="34" charset="0"/>
              <a:buNone/>
            </a:pPr>
            <a:r>
              <a:rPr lang="en-US" dirty="0">
                <a:latin typeface="Corbel"/>
              </a:rPr>
              <a:t>So far only the maternal vaccine is anticipated to  be affordable within the predicted range.</a:t>
            </a:r>
          </a:p>
        </p:txBody>
      </p:sp>
      <p:sp>
        <p:nvSpPr>
          <p:cNvPr id="4" name="Footer Placeholder 57">
            <a:extLst>
              <a:ext uri="{FF2B5EF4-FFF2-40B4-BE49-F238E27FC236}">
                <a16:creationId xmlns:a16="http://schemas.microsoft.com/office/drawing/2014/main" id="{57E26F2B-0755-7728-C849-2A8779BE301F}"/>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1725321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1237E-C990-261B-8BEF-AFC24D53FFFC}"/>
              </a:ext>
            </a:extLst>
          </p:cNvPr>
          <p:cNvSpPr>
            <a:spLocks noGrp="1"/>
          </p:cNvSpPr>
          <p:nvPr>
            <p:ph type="title"/>
          </p:nvPr>
        </p:nvSpPr>
        <p:spPr/>
        <p:txBody>
          <a:bodyPr/>
          <a:lstStyle/>
          <a:p>
            <a:r>
              <a:rPr lang="en-US">
                <a:solidFill>
                  <a:schemeClr val="accent2"/>
                </a:solidFill>
              </a:rPr>
              <a:t>Pooled procurement can also bring down costs of vaccine</a:t>
            </a:r>
            <a:br>
              <a:rPr lang="en-US">
                <a:solidFill>
                  <a:schemeClr val="accent2"/>
                </a:solidFill>
              </a:rPr>
            </a:br>
            <a:r>
              <a:rPr lang="en-US" sz="2000" b="0">
                <a:solidFill>
                  <a:schemeClr val="accent2"/>
                </a:solidFill>
              </a:rPr>
              <a:t>combines the financial and other resources across countries to create greater purchasing power </a:t>
            </a:r>
            <a:endParaRPr lang="en-US">
              <a:solidFill>
                <a:schemeClr val="accent2"/>
              </a:solidFill>
            </a:endParaRPr>
          </a:p>
        </p:txBody>
      </p:sp>
      <p:sp>
        <p:nvSpPr>
          <p:cNvPr id="3" name="Content Placeholder 2">
            <a:extLst>
              <a:ext uri="{FF2B5EF4-FFF2-40B4-BE49-F238E27FC236}">
                <a16:creationId xmlns:a16="http://schemas.microsoft.com/office/drawing/2014/main" id="{AE178B1E-B331-EE5B-C054-7C759EE1E31D}"/>
              </a:ext>
            </a:extLst>
          </p:cNvPr>
          <p:cNvSpPr>
            <a:spLocks noGrp="1"/>
          </p:cNvSpPr>
          <p:nvPr>
            <p:ph idx="1"/>
          </p:nvPr>
        </p:nvSpPr>
        <p:spPr>
          <a:xfrm>
            <a:off x="1224280" y="4655229"/>
            <a:ext cx="7718665" cy="973327"/>
          </a:xfrm>
        </p:spPr>
        <p:txBody>
          <a:bodyPr vert="horz" lIns="91440" tIns="45720" rIns="91440" bIns="45720" rtlCol="0" anchor="t">
            <a:noAutofit/>
          </a:bodyPr>
          <a:lstStyle/>
          <a:p>
            <a:pPr marL="0" indent="0">
              <a:buNone/>
            </a:pPr>
            <a:r>
              <a:rPr lang="en-US" b="1">
                <a:latin typeface="Corbel"/>
              </a:rPr>
              <a:t>Examples</a:t>
            </a:r>
          </a:p>
          <a:p>
            <a:r>
              <a:rPr lang="en-US">
                <a:latin typeface="Corbel"/>
              </a:rPr>
              <a:t>UNICEF Supply Division – tender to open following PQ of  maternal vaccine MDV</a:t>
            </a:r>
            <a:endParaRPr lang="en-US"/>
          </a:p>
          <a:p>
            <a:r>
              <a:rPr lang="en-US">
                <a:latin typeface="Corbel"/>
              </a:rPr>
              <a:t>PAHO revolving fund – agreement reached for maternal vaccine in Nov 2024</a:t>
            </a:r>
          </a:p>
        </p:txBody>
      </p:sp>
      <p:graphicFrame>
        <p:nvGraphicFramePr>
          <p:cNvPr id="4" name="Table 5">
            <a:extLst>
              <a:ext uri="{FF2B5EF4-FFF2-40B4-BE49-F238E27FC236}">
                <a16:creationId xmlns:a16="http://schemas.microsoft.com/office/drawing/2014/main" id="{9E90B44E-B229-FE30-5971-68A689C3FED2}"/>
              </a:ext>
            </a:extLst>
          </p:cNvPr>
          <p:cNvGraphicFramePr>
            <a:graphicFrameLocks noGrp="1"/>
          </p:cNvGraphicFramePr>
          <p:nvPr/>
        </p:nvGraphicFramePr>
        <p:xfrm>
          <a:off x="1224280" y="1888855"/>
          <a:ext cx="10649712" cy="2429123"/>
        </p:xfrm>
        <a:graphic>
          <a:graphicData uri="http://schemas.openxmlformats.org/drawingml/2006/table">
            <a:tbl>
              <a:tblPr firstRow="1" bandRow="1">
                <a:tableStyleId>{2D5ABB26-0587-4C30-8999-92F81FD0307C}</a:tableStyleId>
              </a:tblPr>
              <a:tblGrid>
                <a:gridCol w="2574254">
                  <a:extLst>
                    <a:ext uri="{9D8B030D-6E8A-4147-A177-3AD203B41FA5}">
                      <a16:colId xmlns:a16="http://schemas.microsoft.com/office/drawing/2014/main" val="431888276"/>
                    </a:ext>
                  </a:extLst>
                </a:gridCol>
                <a:gridCol w="2574254">
                  <a:extLst>
                    <a:ext uri="{9D8B030D-6E8A-4147-A177-3AD203B41FA5}">
                      <a16:colId xmlns:a16="http://schemas.microsoft.com/office/drawing/2014/main" val="3439704415"/>
                    </a:ext>
                  </a:extLst>
                </a:gridCol>
                <a:gridCol w="2574254">
                  <a:extLst>
                    <a:ext uri="{9D8B030D-6E8A-4147-A177-3AD203B41FA5}">
                      <a16:colId xmlns:a16="http://schemas.microsoft.com/office/drawing/2014/main" val="280687074"/>
                    </a:ext>
                  </a:extLst>
                </a:gridCol>
                <a:gridCol w="2926950">
                  <a:extLst>
                    <a:ext uri="{9D8B030D-6E8A-4147-A177-3AD203B41FA5}">
                      <a16:colId xmlns:a16="http://schemas.microsoft.com/office/drawing/2014/main" val="1049741449"/>
                    </a:ext>
                  </a:extLst>
                </a:gridCol>
              </a:tblGrid>
              <a:tr h="1555933">
                <a:tc>
                  <a:txBody>
                    <a:bodyPr/>
                    <a:lstStyle/>
                    <a:p>
                      <a:endParaRPr lang="en-US"/>
                    </a:p>
                  </a:txBody>
                  <a:tcPr>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tcPr>
                </a:tc>
                <a:tc>
                  <a:txBody>
                    <a:bodyPr/>
                    <a:lstStyle/>
                    <a:p>
                      <a:endParaRPr lang="en-US"/>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tcPr>
                </a:tc>
                <a:tc>
                  <a:txBody>
                    <a:bodyPr/>
                    <a:lstStyle/>
                    <a:p>
                      <a:endParaRPr lang="en-US"/>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tcPr>
                </a:tc>
                <a:tc>
                  <a:txBody>
                    <a:bodyPr/>
                    <a:lstStyle/>
                    <a:p>
                      <a:endParaRPr lang="en-US"/>
                    </a:p>
                  </a:txBody>
                  <a:tcPr>
                    <a:lnL w="635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tcPr>
                </a:tc>
                <a:extLst>
                  <a:ext uri="{0D108BD9-81ED-4DB2-BD59-A6C34878D82A}">
                    <a16:rowId xmlns:a16="http://schemas.microsoft.com/office/drawing/2014/main" val="3286618392"/>
                  </a:ext>
                </a:extLst>
              </a:tr>
              <a:tr h="873190">
                <a:tc>
                  <a:txBody>
                    <a:bodyPr/>
                    <a:lstStyle/>
                    <a:p>
                      <a:pPr algn="ctr"/>
                      <a:r>
                        <a:rPr lang="en-US" sz="2000" b="1">
                          <a:solidFill>
                            <a:schemeClr val="accent1"/>
                          </a:solidFill>
                        </a:rPr>
                        <a:t>Information </a:t>
                      </a:r>
                    </a:p>
                    <a:p>
                      <a:pPr algn="ctr"/>
                      <a:r>
                        <a:rPr lang="en-US" sz="2000" b="1">
                          <a:solidFill>
                            <a:schemeClr val="accent1"/>
                          </a:solidFill>
                        </a:rPr>
                        <a:t>sharing</a:t>
                      </a:r>
                    </a:p>
                  </a:txBody>
                  <a:tcPr>
                    <a:lnR w="6350" cap="flat" cmpd="sng" algn="ctr">
                      <a:solidFill>
                        <a:schemeClr val="accent1"/>
                      </a:solidFill>
                      <a:prstDash val="solid"/>
                      <a:round/>
                      <a:headEnd type="none" w="med" len="med"/>
                      <a:tailEnd type="none" w="med" len="med"/>
                    </a:lnR>
                  </a:tcPr>
                </a:tc>
                <a:tc>
                  <a:txBody>
                    <a:bodyPr/>
                    <a:lstStyle/>
                    <a:p>
                      <a:pPr algn="ctr"/>
                      <a:r>
                        <a:rPr lang="en-US" sz="2000" b="1">
                          <a:solidFill>
                            <a:schemeClr val="accent3"/>
                          </a:solidFill>
                        </a:rPr>
                        <a:t>Coordinated </a:t>
                      </a:r>
                    </a:p>
                    <a:p>
                      <a:pPr algn="ctr"/>
                      <a:r>
                        <a:rPr lang="en-US" sz="2000" b="1">
                          <a:solidFill>
                            <a:schemeClr val="accent3"/>
                          </a:solidFill>
                        </a:rPr>
                        <a:t>informed buying</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r>
                        <a:rPr lang="en-US" sz="2000" b="1">
                          <a:solidFill>
                            <a:schemeClr val="accent5"/>
                          </a:solidFill>
                        </a:rPr>
                        <a:t>Group </a:t>
                      </a:r>
                    </a:p>
                    <a:p>
                      <a:pPr algn="ctr"/>
                      <a:r>
                        <a:rPr lang="en-US" sz="2000" b="1">
                          <a:solidFill>
                            <a:schemeClr val="accent5"/>
                          </a:solidFill>
                        </a:rPr>
                        <a:t>contracting</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r>
                        <a:rPr lang="en-US" sz="2000" b="1">
                          <a:solidFill>
                            <a:schemeClr val="accent4"/>
                          </a:solidFill>
                        </a:rPr>
                        <a:t>Centralized </a:t>
                      </a:r>
                    </a:p>
                    <a:p>
                      <a:pPr algn="ctr"/>
                      <a:r>
                        <a:rPr lang="en-US" sz="2000" b="1">
                          <a:solidFill>
                            <a:schemeClr val="accent4"/>
                          </a:solidFill>
                        </a:rPr>
                        <a:t>procurement</a:t>
                      </a:r>
                    </a:p>
                  </a:txBody>
                  <a:tcPr>
                    <a:lnL w="635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753254136"/>
                  </a:ext>
                </a:extLst>
              </a:tr>
            </a:tbl>
          </a:graphicData>
        </a:graphic>
      </p:graphicFrame>
      <p:pic>
        <p:nvPicPr>
          <p:cNvPr id="8" name="Picture 7" descr="A purple circular arrow symbol&#10;&#10;Description automatically generated with medium confidence">
            <a:extLst>
              <a:ext uri="{FF2B5EF4-FFF2-40B4-BE49-F238E27FC236}">
                <a16:creationId xmlns:a16="http://schemas.microsoft.com/office/drawing/2014/main" id="{D669340F-84B1-F1C6-8ED7-98779092B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891" y="2166309"/>
            <a:ext cx="755073" cy="973647"/>
          </a:xfrm>
          <a:prstGeom prst="rect">
            <a:avLst/>
          </a:prstGeom>
        </p:spPr>
      </p:pic>
      <p:pic>
        <p:nvPicPr>
          <p:cNvPr id="10" name="Picture 9" descr="A pink and black background&#10;&#10;Description automatically generated">
            <a:extLst>
              <a:ext uri="{FF2B5EF4-FFF2-40B4-BE49-F238E27FC236}">
                <a16:creationId xmlns:a16="http://schemas.microsoft.com/office/drawing/2014/main" id="{573951B2-D011-6A00-74B1-06264C56F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783" y="2245791"/>
            <a:ext cx="1013387" cy="814684"/>
          </a:xfrm>
          <a:prstGeom prst="rect">
            <a:avLst/>
          </a:prstGeom>
        </p:spPr>
      </p:pic>
      <p:pic>
        <p:nvPicPr>
          <p:cNvPr id="12" name="Picture 11" descr="A blue handshake with black background&#10;&#10;Description automatically generated">
            <a:extLst>
              <a:ext uri="{FF2B5EF4-FFF2-40B4-BE49-F238E27FC236}">
                <a16:creationId xmlns:a16="http://schemas.microsoft.com/office/drawing/2014/main" id="{DF305559-C987-5764-94D7-2E239BDAD8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152" y="2231285"/>
            <a:ext cx="933906" cy="914036"/>
          </a:xfrm>
          <a:prstGeom prst="rect">
            <a:avLst/>
          </a:prstGeom>
        </p:spPr>
      </p:pic>
      <p:pic>
        <p:nvPicPr>
          <p:cNvPr id="14" name="Picture 13" descr="A green and black truck&#10;&#10;Description automatically generated">
            <a:extLst>
              <a:ext uri="{FF2B5EF4-FFF2-40B4-BE49-F238E27FC236}">
                <a16:creationId xmlns:a16="http://schemas.microsoft.com/office/drawing/2014/main" id="{82F50641-57C7-9A6C-0B41-046EFC76EB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1071" y="2290896"/>
            <a:ext cx="953777" cy="794814"/>
          </a:xfrm>
          <a:prstGeom prst="rect">
            <a:avLst/>
          </a:prstGeom>
        </p:spPr>
      </p:pic>
      <p:pic>
        <p:nvPicPr>
          <p:cNvPr id="5" name="Picture 4" descr="A screenshot of a website&#10;&#10;Description automatically generated">
            <a:extLst>
              <a:ext uri="{FF2B5EF4-FFF2-40B4-BE49-F238E27FC236}">
                <a16:creationId xmlns:a16="http://schemas.microsoft.com/office/drawing/2014/main" id="{A9BA0DF9-BC85-7E23-1056-CB39990F03B1}"/>
              </a:ext>
            </a:extLst>
          </p:cNvPr>
          <p:cNvPicPr>
            <a:picLocks noChangeAspect="1"/>
          </p:cNvPicPr>
          <p:nvPr/>
        </p:nvPicPr>
        <p:blipFill>
          <a:blip r:embed="rId7"/>
          <a:stretch>
            <a:fillRect/>
          </a:stretch>
        </p:blipFill>
        <p:spPr>
          <a:xfrm>
            <a:off x="8948377" y="4877339"/>
            <a:ext cx="2964791" cy="1387774"/>
          </a:xfrm>
          <a:prstGeom prst="rect">
            <a:avLst/>
          </a:prstGeom>
        </p:spPr>
      </p:pic>
      <p:sp>
        <p:nvSpPr>
          <p:cNvPr id="7" name="Footer Placeholder 57">
            <a:extLst>
              <a:ext uri="{FF2B5EF4-FFF2-40B4-BE49-F238E27FC236}">
                <a16:creationId xmlns:a16="http://schemas.microsoft.com/office/drawing/2014/main" id="{46CBE84A-371F-D95A-C051-99F8F68700AE}"/>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3863286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p:txBody>
          <a:bodyPr/>
          <a:lstStyle/>
          <a:p>
            <a:r>
              <a:rPr lang="en-US" sz="8000" dirty="0"/>
              <a:t>Country decision-making mechanisms </a:t>
            </a:r>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p:txBody>
          <a:bodyPr/>
          <a:lstStyle/>
          <a:p>
            <a:r>
              <a:rPr lang="en-US" dirty="0"/>
              <a:t>NRAs, RITAGs, &amp; NITAGs</a:t>
            </a:r>
            <a:endParaRPr lang="en-US" dirty="0">
              <a:effectLst/>
            </a:endParaRPr>
          </a:p>
        </p:txBody>
      </p:sp>
    </p:spTree>
    <p:extLst>
      <p:ext uri="{BB962C8B-B14F-4D97-AF65-F5344CB8AC3E}">
        <p14:creationId xmlns:p14="http://schemas.microsoft.com/office/powerpoint/2010/main" val="761824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EE2177B6-A214-CCA1-ACC0-3C107709E5F6}"/>
              </a:ext>
            </a:extLst>
          </p:cNvPr>
          <p:cNvSpPr txBox="1"/>
          <p:nvPr/>
        </p:nvSpPr>
        <p:spPr>
          <a:xfrm>
            <a:off x="6433799" y="1245306"/>
            <a:ext cx="2636348" cy="1102916"/>
          </a:xfrm>
          <a:prstGeom prst="rect">
            <a:avLst/>
          </a:prstGeom>
          <a:solidFill>
            <a:srgbClr val="672672"/>
          </a:solidFill>
        </p:spPr>
        <p:txBody>
          <a:bodyPr vert="horz" wrap="square" lIns="0" tIns="91440" rIns="0" bIns="0" rtlCol="0" anchor="ctr" anchorCtr="0">
            <a:noAutofit/>
          </a:bodyPr>
          <a:lstStyle/>
          <a:p>
            <a:pPr marL="457711" marR="347119" lvl="0" indent="-104771" algn="ctr" defTabSz="914400" rtl="0" eaLnBrk="1" fontAlgn="auto" latinLnBrk="0" hangingPunct="1">
              <a:lnSpc>
                <a:spcPts val="1375"/>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4" name="object 4">
            <a:extLst>
              <a:ext uri="{FF2B5EF4-FFF2-40B4-BE49-F238E27FC236}">
                <a16:creationId xmlns:a16="http://schemas.microsoft.com/office/drawing/2014/main" id="{AE21C4D0-A9A4-E858-4333-A1D43AB4D47B}"/>
              </a:ext>
            </a:extLst>
          </p:cNvPr>
          <p:cNvSpPr txBox="1"/>
          <p:nvPr/>
        </p:nvSpPr>
        <p:spPr>
          <a:xfrm>
            <a:off x="1235280" y="1245306"/>
            <a:ext cx="2593217" cy="1102916"/>
          </a:xfrm>
          <a:prstGeom prst="rect">
            <a:avLst/>
          </a:prstGeom>
          <a:solidFill>
            <a:schemeClr val="accent2"/>
          </a:solidFill>
        </p:spPr>
        <p:txBody>
          <a:bodyPr vert="horz" wrap="square" lIns="0" tIns="91440" rIns="0" bIns="0" rtlCol="0" anchor="ctr" anchorCtr="0">
            <a:noAutofit/>
          </a:bodyPr>
          <a:lstStyle/>
          <a:p>
            <a:pPr marL="457711" marR="347119" lvl="0" indent="-104771" algn="ctr" defTabSz="914400" rtl="0" eaLnBrk="1" fontAlgn="auto" latinLnBrk="0" hangingPunct="1">
              <a:lnSpc>
                <a:spcPts val="1375"/>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6" name="object 4">
            <a:extLst>
              <a:ext uri="{FF2B5EF4-FFF2-40B4-BE49-F238E27FC236}">
                <a16:creationId xmlns:a16="http://schemas.microsoft.com/office/drawing/2014/main" id="{8791F2A8-B2A4-7063-61CE-E6B258A86734}"/>
              </a:ext>
            </a:extLst>
          </p:cNvPr>
          <p:cNvSpPr txBox="1"/>
          <p:nvPr/>
        </p:nvSpPr>
        <p:spPr>
          <a:xfrm>
            <a:off x="3820162" y="1245306"/>
            <a:ext cx="2621972" cy="1102916"/>
          </a:xfrm>
          <a:prstGeom prst="rect">
            <a:avLst/>
          </a:prstGeom>
          <a:solidFill>
            <a:schemeClr val="accent4"/>
          </a:solidFill>
        </p:spPr>
        <p:txBody>
          <a:bodyPr vert="horz" wrap="square" lIns="0" tIns="91440" rIns="0" bIns="0" rtlCol="0" anchor="ctr" anchorCtr="0">
            <a:noAutofit/>
          </a:bodyPr>
          <a:lstStyle/>
          <a:p>
            <a:pPr marL="457711" marR="347119" lvl="0" indent="-104771" algn="ctr" defTabSz="914400" rtl="0" eaLnBrk="1" fontAlgn="auto" latinLnBrk="0" hangingPunct="1">
              <a:lnSpc>
                <a:spcPts val="1375"/>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2" name="Title 1">
            <a:extLst>
              <a:ext uri="{FF2B5EF4-FFF2-40B4-BE49-F238E27FC236}">
                <a16:creationId xmlns:a16="http://schemas.microsoft.com/office/drawing/2014/main" id="{61E1237E-C990-261B-8BEF-AFC24D53FFFC}"/>
              </a:ext>
            </a:extLst>
          </p:cNvPr>
          <p:cNvSpPr>
            <a:spLocks noGrp="1"/>
          </p:cNvSpPr>
          <p:nvPr>
            <p:ph type="title"/>
          </p:nvPr>
        </p:nvSpPr>
        <p:spPr/>
        <p:txBody>
          <a:bodyPr/>
          <a:lstStyle/>
          <a:p>
            <a:r>
              <a:rPr lang="en-US">
                <a:solidFill>
                  <a:schemeClr val="accent5"/>
                </a:solidFill>
                <a:latin typeface="Corbel"/>
              </a:rPr>
              <a:t>Country decision-making bodies</a:t>
            </a:r>
            <a:br>
              <a:rPr lang="en-US"/>
            </a:br>
            <a:r>
              <a:rPr lang="en-US" sz="2000" b="0">
                <a:solidFill>
                  <a:schemeClr val="accent5"/>
                </a:solidFill>
                <a:latin typeface="Corbel"/>
              </a:rPr>
              <a:t>the role of NRAs, RITAGs, NITAGs and Governments</a:t>
            </a:r>
            <a:endParaRPr lang="en-US" b="0">
              <a:solidFill>
                <a:schemeClr val="accent5"/>
              </a:solidFill>
              <a:latin typeface="Corbel"/>
            </a:endParaRPr>
          </a:p>
        </p:txBody>
      </p:sp>
      <p:graphicFrame>
        <p:nvGraphicFramePr>
          <p:cNvPr id="5" name="Table 4">
            <a:extLst>
              <a:ext uri="{FF2B5EF4-FFF2-40B4-BE49-F238E27FC236}">
                <a16:creationId xmlns:a16="http://schemas.microsoft.com/office/drawing/2014/main" id="{43B03B47-3C67-A5F9-B08A-1495D0E39397}"/>
              </a:ext>
            </a:extLst>
          </p:cNvPr>
          <p:cNvGraphicFramePr>
            <a:graphicFrameLocks noGrp="1"/>
          </p:cNvGraphicFramePr>
          <p:nvPr>
            <p:extLst>
              <p:ext uri="{D42A27DB-BD31-4B8C-83A1-F6EECF244321}">
                <p14:modId xmlns:p14="http://schemas.microsoft.com/office/powerpoint/2010/main" val="357485803"/>
              </p:ext>
            </p:extLst>
          </p:nvPr>
        </p:nvGraphicFramePr>
        <p:xfrm>
          <a:off x="1181148" y="1245306"/>
          <a:ext cx="10438107" cy="5185576"/>
        </p:xfrm>
        <a:graphic>
          <a:graphicData uri="http://schemas.openxmlformats.org/drawingml/2006/table">
            <a:tbl>
              <a:tblPr firstRow="1" bandRow="1">
                <a:tableStyleId>{7DF18680-E054-41AD-8BC1-D1AEF772440D}</a:tableStyleId>
              </a:tblPr>
              <a:tblGrid>
                <a:gridCol w="2601775">
                  <a:extLst>
                    <a:ext uri="{9D8B030D-6E8A-4147-A177-3AD203B41FA5}">
                      <a16:colId xmlns:a16="http://schemas.microsoft.com/office/drawing/2014/main" val="3999971657"/>
                    </a:ext>
                  </a:extLst>
                </a:gridCol>
                <a:gridCol w="2617278">
                  <a:extLst>
                    <a:ext uri="{9D8B030D-6E8A-4147-A177-3AD203B41FA5}">
                      <a16:colId xmlns:a16="http://schemas.microsoft.com/office/drawing/2014/main" val="3100394924"/>
                    </a:ext>
                  </a:extLst>
                </a:gridCol>
                <a:gridCol w="2609527">
                  <a:extLst>
                    <a:ext uri="{9D8B030D-6E8A-4147-A177-3AD203B41FA5}">
                      <a16:colId xmlns:a16="http://schemas.microsoft.com/office/drawing/2014/main" val="788683029"/>
                    </a:ext>
                  </a:extLst>
                </a:gridCol>
                <a:gridCol w="2609527">
                  <a:extLst>
                    <a:ext uri="{9D8B030D-6E8A-4147-A177-3AD203B41FA5}">
                      <a16:colId xmlns:a16="http://schemas.microsoft.com/office/drawing/2014/main" val="819573090"/>
                    </a:ext>
                  </a:extLst>
                </a:gridCol>
              </a:tblGrid>
              <a:tr h="1055046">
                <a:tc>
                  <a:txBody>
                    <a:bodyPr/>
                    <a:lstStyle/>
                    <a:p>
                      <a:pPr algn="ctr"/>
                      <a:r>
                        <a:rPr lang="en-US">
                          <a:solidFill>
                            <a:schemeClr val="bg1"/>
                          </a:solidFill>
                        </a:rPr>
                        <a:t>National regulatory </a:t>
                      </a:r>
                      <a:br>
                        <a:rPr lang="en-US">
                          <a:solidFill>
                            <a:srgbClr val="FFFFFF"/>
                          </a:solidFill>
                        </a:rPr>
                      </a:br>
                      <a:r>
                        <a:rPr lang="en-US">
                          <a:solidFill>
                            <a:schemeClr val="bg1"/>
                          </a:solidFill>
                        </a:rPr>
                        <a:t>authorities </a:t>
                      </a:r>
                      <a:br>
                        <a:rPr lang="en-US">
                          <a:solidFill>
                            <a:srgbClr val="FFFFFF"/>
                          </a:solidFill>
                        </a:rPr>
                      </a:br>
                      <a:r>
                        <a:rPr lang="en-US">
                          <a:solidFill>
                            <a:schemeClr val="bg1"/>
                          </a:solidFill>
                        </a:rPr>
                        <a:t>(NRAs)</a:t>
                      </a:r>
                    </a:p>
                  </a:txBody>
                  <a:tcPr marL="137160" marR="137160"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a:solidFill>
                            <a:schemeClr val="bg1"/>
                          </a:solidFill>
                        </a:rPr>
                        <a:t>Regional Immunization Technical Advisory Groups (RITAGs)</a:t>
                      </a:r>
                    </a:p>
                  </a:txBody>
                  <a:tcPr marL="137160" marR="137160" marT="137160" marB="1371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a:solidFill>
                            <a:schemeClr val="bg1"/>
                          </a:solidFill>
                        </a:rPr>
                        <a:t>National Immunization Technical Advisory Groups (NITAGs)</a:t>
                      </a:r>
                    </a:p>
                  </a:txBody>
                  <a:tcPr marL="137160" marR="137160" marT="137160" marB="1371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lvl="0" algn="ctr">
                        <a:buNone/>
                      </a:pPr>
                      <a:endParaRPr lang="en-US">
                        <a:solidFill>
                          <a:schemeClr val="bg1"/>
                        </a:solidFill>
                      </a:endParaRPr>
                    </a:p>
                  </a:txBody>
                  <a:tcPr marL="137160" marR="137160" marT="137160" marB="137160">
                    <a:lnL w="12700">
                      <a:solidFill>
                        <a:schemeClr val="accent1"/>
                      </a:solidFill>
                    </a:lnL>
                    <a:lnR w="0">
                      <a:noFill/>
                    </a:lnR>
                    <a:lnT w="0">
                      <a:noFill/>
                    </a:lnT>
                    <a:lnB w="0">
                      <a:noFill/>
                    </a:lnB>
                    <a:lnTlToBr w="0">
                      <a:noFill/>
                    </a:lnTlToBr>
                    <a:lnBlToTr w="0">
                      <a:noFill/>
                    </a:lnBlToTr>
                    <a:noFill/>
                  </a:tcPr>
                </a:tc>
                <a:extLst>
                  <a:ext uri="{0D108BD9-81ED-4DB2-BD59-A6C34878D82A}">
                    <a16:rowId xmlns:a16="http://schemas.microsoft.com/office/drawing/2014/main" val="1119175500"/>
                  </a:ext>
                </a:extLst>
              </a:tr>
              <a:tr h="4088296">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solidFill>
                            <a:schemeClr val="accent2"/>
                          </a:solidFill>
                        </a:rPr>
                        <a:t>NRAs, if available, must authorize the RSV preventive product for use in country</a:t>
                      </a:r>
                    </a:p>
                    <a:p>
                      <a:pPr marL="285750" marR="0" lvl="0" indent="-285750" algn="l" rtl="0" eaLnBrk="1" fontAlgn="auto" latinLnBrk="0" hangingPunct="1">
                        <a:lnSpc>
                          <a:spcPct val="100000"/>
                        </a:lnSpc>
                        <a:spcBef>
                          <a:spcPts val="0"/>
                        </a:spcBef>
                        <a:spcAft>
                          <a:spcPts val="600"/>
                        </a:spcAft>
                        <a:buClrTx/>
                        <a:buSzTx/>
                        <a:buFont typeface="Arial" panose="020B0604020202020204" pitchFamily="34" charset="0"/>
                        <a:buChar char="•"/>
                      </a:pPr>
                      <a:r>
                        <a:rPr lang="en-US">
                          <a:solidFill>
                            <a:schemeClr val="accent2"/>
                          </a:solidFill>
                        </a:rPr>
                        <a:t>Some countries may rely on WHO PQ or a stringent regulatory agency (SRA) (e.g., EMA or FDA)</a:t>
                      </a:r>
                    </a:p>
                  </a:txBody>
                  <a:tcPr marL="137160" marR="137160" marT="137160" marB="137160">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schemeClr val="accent4"/>
                          </a:solidFill>
                        </a:rPr>
                        <a:t>RITAGs are multidisciplinary bodies of regional experts that provide evidence-based recommendations to NITAGs &amp; ministries of health</a:t>
                      </a:r>
                    </a:p>
                    <a:p>
                      <a:pPr marL="285750" marR="0" lvl="0" indent="-285750" algn="l" rtl="0" eaLnBrk="1" fontAlgn="auto" latinLnBrk="0" hangingPunct="1">
                        <a:lnSpc>
                          <a:spcPct val="100000"/>
                        </a:lnSpc>
                        <a:spcBef>
                          <a:spcPts val="0"/>
                        </a:spcBef>
                        <a:spcAft>
                          <a:spcPts val="600"/>
                        </a:spcAft>
                        <a:buClrTx/>
                        <a:buSzTx/>
                        <a:buFont typeface="Arial" panose="020B0604020202020204" pitchFamily="34" charset="0"/>
                        <a:buChar char="•"/>
                      </a:pPr>
                      <a:r>
                        <a:rPr lang="en-US" dirty="0">
                          <a:solidFill>
                            <a:schemeClr val="accent4"/>
                          </a:solidFill>
                        </a:rPr>
                        <a:t>Six RITAGs provide their respective WHO Regional Directors &amp; countries with recommendations</a:t>
                      </a:r>
                    </a:p>
                  </a:txBody>
                  <a:tcPr marL="137160" marR="137160" marT="137160" marB="1371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solidFill>
                            <a:schemeClr val="accent3"/>
                          </a:solidFill>
                        </a:rPr>
                        <a:t>NITAGs are multidisciplinary bodies of national experts that provide evidence-based recommendations to policy-makers &amp; immunization programs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solidFill>
                            <a:schemeClr val="accent3"/>
                          </a:solidFill>
                        </a:rPr>
                        <a:t>Not all countries have a NITAG (~120 countries)</a:t>
                      </a:r>
                    </a:p>
                  </a:txBody>
                  <a:tcPr marL="137160" marR="137160" marT="137160" marB="1371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285750" lvl="0" indent="-285750" algn="l">
                        <a:lnSpc>
                          <a:spcPct val="100000"/>
                        </a:lnSpc>
                        <a:spcBef>
                          <a:spcPts val="0"/>
                        </a:spcBef>
                        <a:spcAft>
                          <a:spcPts val="600"/>
                        </a:spcAft>
                        <a:buFont typeface="Arial"/>
                        <a:buChar char="•"/>
                      </a:pPr>
                      <a:r>
                        <a:rPr lang="en-US" dirty="0">
                          <a:solidFill>
                            <a:schemeClr val="accent3"/>
                          </a:solidFill>
                        </a:rPr>
                        <a:t>Government will decide whether or not to introduce a new vaccine into their national program in the context of limited budgets and competing health priorities</a:t>
                      </a:r>
                    </a:p>
                  </a:txBody>
                  <a:tcPr marL="137160" marR="137160" marT="137160" marB="137160">
                    <a:lnL w="12700">
                      <a:solidFill>
                        <a:schemeClr val="accent1"/>
                      </a:solidFill>
                    </a:lnL>
                    <a:lnR w="0">
                      <a:noFill/>
                    </a:lnR>
                    <a:lnT w="0">
                      <a:noFill/>
                    </a:lnT>
                    <a:lnB w="0">
                      <a:noFill/>
                    </a:lnB>
                    <a:lnTlToBr w="0">
                      <a:noFill/>
                    </a:lnTlToBr>
                    <a:lnBlToTr w="0">
                      <a:noFill/>
                    </a:lnBlToTr>
                    <a:noFill/>
                  </a:tcPr>
                </a:tc>
                <a:extLst>
                  <a:ext uri="{0D108BD9-81ED-4DB2-BD59-A6C34878D82A}">
                    <a16:rowId xmlns:a16="http://schemas.microsoft.com/office/drawing/2014/main" val="2199777658"/>
                  </a:ext>
                </a:extLst>
              </a:tr>
            </a:tbl>
          </a:graphicData>
        </a:graphic>
      </p:graphicFrame>
      <p:sp>
        <p:nvSpPr>
          <p:cNvPr id="9" name="object 4">
            <a:extLst>
              <a:ext uri="{FF2B5EF4-FFF2-40B4-BE49-F238E27FC236}">
                <a16:creationId xmlns:a16="http://schemas.microsoft.com/office/drawing/2014/main" id="{393FBA4D-6D24-AEA6-8101-883AE5DBE7D8}"/>
              </a:ext>
            </a:extLst>
          </p:cNvPr>
          <p:cNvSpPr txBox="1"/>
          <p:nvPr/>
        </p:nvSpPr>
        <p:spPr>
          <a:xfrm>
            <a:off x="9050478" y="1245305"/>
            <a:ext cx="2564462" cy="1102916"/>
          </a:xfrm>
          <a:prstGeom prst="rect">
            <a:avLst/>
          </a:prstGeom>
          <a:solidFill>
            <a:schemeClr val="accent5"/>
          </a:solidFill>
        </p:spPr>
        <p:txBody>
          <a:bodyPr vert="horz" wrap="square" lIns="0" tIns="91440" rIns="0" bIns="0" rtlCol="0" anchor="ctr" anchorCtr="0">
            <a:noAutofit/>
          </a:bodyPr>
          <a:lstStyle/>
          <a:p>
            <a:pPr marL="457200" marR="346710" indent="-104140" algn="ctr">
              <a:lnSpc>
                <a:spcPts val="1375"/>
              </a:lnSpc>
              <a:defRPr/>
            </a:pPr>
            <a:r>
              <a:rPr lang="en-US" b="1">
                <a:solidFill>
                  <a:schemeClr val="bg1"/>
                </a:solidFill>
              </a:rPr>
              <a:t>Governments</a:t>
            </a:r>
          </a:p>
        </p:txBody>
      </p:sp>
      <p:sp>
        <p:nvSpPr>
          <p:cNvPr id="7" name="Footer Placeholder 57">
            <a:extLst>
              <a:ext uri="{FF2B5EF4-FFF2-40B4-BE49-F238E27FC236}">
                <a16:creationId xmlns:a16="http://schemas.microsoft.com/office/drawing/2014/main" id="{CC837804-740F-94D4-A9CE-D7E45AB5E05F}"/>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3220993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B3BAA-23BC-23EF-627E-D80242AEE160}"/>
              </a:ext>
            </a:extLst>
          </p:cNvPr>
          <p:cNvSpPr>
            <a:spLocks noGrp="1"/>
          </p:cNvSpPr>
          <p:nvPr>
            <p:ph type="title"/>
          </p:nvPr>
        </p:nvSpPr>
        <p:spPr/>
        <p:txBody>
          <a:bodyPr/>
          <a:lstStyle/>
          <a:p>
            <a:r>
              <a:rPr lang="en-US" dirty="0">
                <a:solidFill>
                  <a:schemeClr val="accent5"/>
                </a:solidFill>
                <a:latin typeface="Corbel"/>
              </a:rPr>
              <a:t>Global status of National Immunization Technical Advisory Groups (NITAGs)</a:t>
            </a:r>
            <a:br>
              <a:rPr lang="en-US" dirty="0">
                <a:solidFill>
                  <a:schemeClr val="accent5"/>
                </a:solidFill>
                <a:latin typeface="Corbel"/>
              </a:rPr>
            </a:br>
            <a:r>
              <a:rPr lang="en-US" b="0" dirty="0">
                <a:solidFill>
                  <a:schemeClr val="accent5"/>
                </a:solidFill>
                <a:latin typeface="Corbel"/>
              </a:rPr>
              <a:t>(as of October 2023)</a:t>
            </a:r>
            <a:endParaRPr lang="en-US" dirty="0">
              <a:solidFill>
                <a:schemeClr val="accent5"/>
              </a:solidFill>
            </a:endParaRPr>
          </a:p>
        </p:txBody>
      </p:sp>
      <p:pic>
        <p:nvPicPr>
          <p:cNvPr id="4" name="Picture 3" descr="A map of the world&#10;&#10;Description automatically generated">
            <a:extLst>
              <a:ext uri="{FF2B5EF4-FFF2-40B4-BE49-F238E27FC236}">
                <a16:creationId xmlns:a16="http://schemas.microsoft.com/office/drawing/2014/main" id="{E3F49F46-ED49-FBDC-6443-A7800CE9DC43}"/>
              </a:ext>
            </a:extLst>
          </p:cNvPr>
          <p:cNvPicPr>
            <a:picLocks noChangeAspect="1"/>
          </p:cNvPicPr>
          <p:nvPr/>
        </p:nvPicPr>
        <p:blipFill>
          <a:blip r:embed="rId3"/>
          <a:stretch>
            <a:fillRect/>
          </a:stretch>
        </p:blipFill>
        <p:spPr>
          <a:xfrm>
            <a:off x="891397" y="1239207"/>
            <a:ext cx="10667999" cy="5299738"/>
          </a:xfrm>
          <a:prstGeom prst="rect">
            <a:avLst/>
          </a:prstGeom>
        </p:spPr>
      </p:pic>
      <p:sp>
        <p:nvSpPr>
          <p:cNvPr id="5" name="Footer Placeholder 57">
            <a:extLst>
              <a:ext uri="{FF2B5EF4-FFF2-40B4-BE49-F238E27FC236}">
                <a16:creationId xmlns:a16="http://schemas.microsoft.com/office/drawing/2014/main" id="{68D499DA-C7EB-C859-3536-052BDA7CAFDE}"/>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1908471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1237E-C990-261B-8BEF-AFC24D53FFFC}"/>
              </a:ext>
            </a:extLst>
          </p:cNvPr>
          <p:cNvSpPr>
            <a:spLocks noGrp="1"/>
          </p:cNvSpPr>
          <p:nvPr>
            <p:ph type="title"/>
          </p:nvPr>
        </p:nvSpPr>
        <p:spPr/>
        <p:txBody>
          <a:bodyPr/>
          <a:lstStyle/>
          <a:p>
            <a:r>
              <a:rPr lang="en-US" dirty="0">
                <a:solidFill>
                  <a:schemeClr val="accent6"/>
                </a:solidFill>
              </a:rPr>
              <a:t>Key takeaways</a:t>
            </a:r>
          </a:p>
        </p:txBody>
      </p:sp>
      <p:sp>
        <p:nvSpPr>
          <p:cNvPr id="5" name="TextBox 4">
            <a:extLst>
              <a:ext uri="{FF2B5EF4-FFF2-40B4-BE49-F238E27FC236}">
                <a16:creationId xmlns:a16="http://schemas.microsoft.com/office/drawing/2014/main" id="{C8F407D5-B100-3541-ABC0-600CCCD59EB3}"/>
              </a:ext>
            </a:extLst>
          </p:cNvPr>
          <p:cNvSpPr txBox="1"/>
          <p:nvPr/>
        </p:nvSpPr>
        <p:spPr>
          <a:xfrm>
            <a:off x="1224280" y="1012161"/>
            <a:ext cx="10689424" cy="5278368"/>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Calibri"/>
              </a:rPr>
              <a:t>Historic lags in availability of new immunization products in LMICs is due, in part, to a more protracted policy pathway.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Calibri"/>
              </a:rPr>
              <a:t>WHO plays a role in the policy pathway to introduction in LMICs.</a:t>
            </a:r>
            <a:endParaRPr lang="en-US" sz="2400" b="0" i="0" u="none" strike="noStrike" kern="1200" cap="none" spc="0" normalizeH="0" baseline="0" noProof="0" dirty="0">
              <a:ln>
                <a:noFill/>
              </a:ln>
              <a:solidFill>
                <a:srgbClr val="000000"/>
              </a:solidFill>
              <a:effectLst/>
              <a:uLnTx/>
              <a:uFillTx/>
              <a:latin typeface="Corbel" panose="020B0503020204020204"/>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Calibri"/>
              </a:rPr>
              <a:t>SAGE makes recommendation for optimal use in LMICs. (Achieved in September 2024)</a:t>
            </a:r>
            <a:endParaRPr lang="en-US" sz="2400" b="0" i="0" u="none" strike="noStrike" kern="1200" cap="none" spc="0" normalizeH="0" baseline="0" noProof="0" dirty="0">
              <a:ln>
                <a:noFill/>
              </a:ln>
              <a:solidFill>
                <a:srgbClr val="000000"/>
              </a:solidFill>
              <a:effectLst/>
              <a:uLnTx/>
              <a:uFillTx/>
              <a:latin typeface="Corbel" panose="020B0503020204020204"/>
              <a:cs typeface="Calibri"/>
            </a:endParaRPr>
          </a:p>
          <a:p>
            <a:pPr marL="628650" lvl="1" indent="-171450">
              <a:spcAft>
                <a:spcPts val="600"/>
              </a:spcAft>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Calibri"/>
              </a:rPr>
              <a:t>Prequalification evaluates the quality, safety and efficacy of immunization products for use</a:t>
            </a:r>
            <a:r>
              <a:rPr lang="en-US" sz="2400" dirty="0">
                <a:solidFill>
                  <a:srgbClr val="000000"/>
                </a:solidFill>
                <a:latin typeface="Corbel" panose="020B0503020204020204"/>
                <a:cs typeface="Calibri"/>
              </a:rPr>
              <a:t> (Achieved for the maternal RSV vaccine in March 2025)</a:t>
            </a:r>
            <a:endParaRPr lang="en-US" sz="2400" b="0" i="0" u="none" strike="noStrike" kern="1200" cap="none" spc="0" normalizeH="0" baseline="0" noProof="0" dirty="0">
              <a:ln>
                <a:noFill/>
              </a:ln>
              <a:solidFill>
                <a:srgbClr val="000000"/>
              </a:solidFill>
              <a:effectLst/>
              <a:uLnTx/>
              <a:uFillTx/>
              <a:latin typeface="Corbel" panose="020B0503020204020204"/>
              <a:cs typeface="Calibri"/>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Calibri"/>
              </a:rPr>
              <a:t>Gavi has agreed to open a funding window for introduction of maternal RSV vaccine programs. (July 2025)</a:t>
            </a:r>
            <a:endParaRPr lang="en-US" sz="2400" b="0" i="0" u="none" strike="noStrike" kern="1200" cap="none" spc="0" normalizeH="0" baseline="0" noProof="0" dirty="0">
              <a:ln>
                <a:noFill/>
              </a:ln>
              <a:solidFill>
                <a:srgbClr val="000000"/>
              </a:solidFill>
              <a:effectLst/>
              <a:uLnTx/>
              <a:uFillTx/>
              <a:latin typeface="Corbel" panose="020B0503020204020204"/>
              <a:cs typeface="Calibri"/>
            </a:endParaRPr>
          </a:p>
          <a:p>
            <a:pPr marL="171450" indent="-171450">
              <a:spcAft>
                <a:spcPts val="600"/>
              </a:spcAft>
              <a:buFont typeface="Arial" panose="020B0604020202020204" pitchFamily="34" charset="0"/>
              <a:buChar char="•"/>
              <a:defRPr/>
            </a:pPr>
            <a:r>
              <a:rPr lang="en-US" sz="2400" dirty="0">
                <a:solidFill>
                  <a:srgbClr val="000000"/>
                </a:solidFill>
                <a:latin typeface="Corbel" panose="020B0503020204020204"/>
                <a:cs typeface="Calibri"/>
              </a:rPr>
              <a:t>Procurement agencies (UNICEF and PAHO) support affordable prices through pooled procurement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Calibri"/>
              </a:rPr>
              <a:t>Ultimately, NITAGs and g</a:t>
            </a:r>
            <a:r>
              <a:rPr lang="en-US" sz="2400" dirty="0" err="1">
                <a:solidFill>
                  <a:srgbClr val="000000"/>
                </a:solidFill>
                <a:latin typeface="Corbel" panose="020B0503020204020204"/>
                <a:cs typeface="Calibri"/>
              </a:rPr>
              <a:t>overnments</a:t>
            </a: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Calibri"/>
              </a:rPr>
              <a:t> must decide on new RSV immunization product introductions.</a:t>
            </a:r>
            <a:endParaRPr lang="en-US" sz="2400" b="0" i="0" u="none" strike="noStrike" kern="1200" cap="none" spc="0" normalizeH="0" baseline="0" noProof="0" dirty="0">
              <a:ln>
                <a:noFill/>
              </a:ln>
              <a:solidFill>
                <a:srgbClr val="000000"/>
              </a:solidFill>
              <a:effectLst/>
              <a:uLnTx/>
              <a:uFillTx/>
              <a:latin typeface="Corbel" panose="020B0503020204020204"/>
              <a:cs typeface="Calibri"/>
            </a:endParaRPr>
          </a:p>
        </p:txBody>
      </p:sp>
      <p:sp>
        <p:nvSpPr>
          <p:cNvPr id="3" name="Footer Placeholder 57">
            <a:extLst>
              <a:ext uri="{FF2B5EF4-FFF2-40B4-BE49-F238E27FC236}">
                <a16:creationId xmlns:a16="http://schemas.microsoft.com/office/drawing/2014/main" id="{0A265B17-63A1-EB9D-BE6D-E21CE2358BBD}"/>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129185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a:xfrm>
            <a:off x="831849" y="1183645"/>
            <a:ext cx="10835893" cy="2852737"/>
          </a:xfrm>
        </p:spPr>
        <p:txBody>
          <a:bodyPr/>
          <a:lstStyle/>
          <a:p>
            <a:r>
              <a:rPr lang="en-US" sz="8000" dirty="0"/>
              <a:t>The policy road to low- &amp; middle-income markets</a:t>
            </a:r>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a:xfrm>
            <a:off x="831850" y="4188630"/>
            <a:ext cx="10835894" cy="1500187"/>
          </a:xfrm>
        </p:spPr>
        <p:txBody>
          <a:bodyPr/>
          <a:lstStyle/>
          <a:p>
            <a:r>
              <a:rPr lang="en-US" dirty="0"/>
              <a:t>drivers that affect vaccine introduction timelines &amp; the RSV products moving forward</a:t>
            </a:r>
            <a:endParaRPr lang="en-US" dirty="0">
              <a:effectLst/>
            </a:endParaRPr>
          </a:p>
        </p:txBody>
      </p:sp>
    </p:spTree>
    <p:extLst>
      <p:ext uri="{BB962C8B-B14F-4D97-AF65-F5344CB8AC3E}">
        <p14:creationId xmlns:p14="http://schemas.microsoft.com/office/powerpoint/2010/main" val="419555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dirty="0">
                <a:solidFill>
                  <a:schemeClr val="accent1"/>
                </a:solidFill>
              </a:rPr>
              <a:t>The historic gap in introduction of new vaccines</a:t>
            </a:r>
            <a:endParaRPr b="0" spc="-8" dirty="0">
              <a:solidFill>
                <a:schemeClr val="accent1"/>
              </a:solidFill>
            </a:endParaRPr>
          </a:p>
        </p:txBody>
      </p:sp>
      <p:pic>
        <p:nvPicPr>
          <p:cNvPr id="13" name="pic">
            <a:extLst>
              <a:ext uri="{FF2B5EF4-FFF2-40B4-BE49-F238E27FC236}">
                <a16:creationId xmlns:a16="http://schemas.microsoft.com/office/drawing/2014/main" id="{381A9AE7-2365-B8A2-BE09-4419C39404FD}"/>
              </a:ext>
            </a:extLst>
          </p:cNvPr>
          <p:cNvPicPr/>
          <p:nvPr/>
        </p:nvPicPr>
        <p:blipFill>
          <a:blip r:embed="rId3" cstate="print"/>
          <a:stretch>
            <a:fillRect/>
          </a:stretch>
        </p:blipFill>
        <p:spPr>
          <a:xfrm>
            <a:off x="1246589" y="1595442"/>
            <a:ext cx="4853539" cy="4451867"/>
          </a:xfrm>
          <a:prstGeom prst="rect">
            <a:avLst/>
          </a:prstGeom>
        </p:spPr>
      </p:pic>
      <p:pic>
        <p:nvPicPr>
          <p:cNvPr id="14" name="pic">
            <a:extLst>
              <a:ext uri="{FF2B5EF4-FFF2-40B4-BE49-F238E27FC236}">
                <a16:creationId xmlns:a16="http://schemas.microsoft.com/office/drawing/2014/main" id="{D18338C9-DA6A-779A-B073-EED7F3D0A2B8}"/>
              </a:ext>
            </a:extLst>
          </p:cNvPr>
          <p:cNvPicPr/>
          <p:nvPr/>
        </p:nvPicPr>
        <p:blipFill>
          <a:blip r:embed="rId4" cstate="print"/>
          <a:stretch>
            <a:fillRect/>
          </a:stretch>
        </p:blipFill>
        <p:spPr>
          <a:xfrm>
            <a:off x="6096000" y="1595442"/>
            <a:ext cx="4853539" cy="4451867"/>
          </a:xfrm>
          <a:prstGeom prst="rect">
            <a:avLst/>
          </a:prstGeom>
        </p:spPr>
      </p:pic>
      <p:sp>
        <p:nvSpPr>
          <p:cNvPr id="3" name="Text Placeholder 5">
            <a:extLst>
              <a:ext uri="{FF2B5EF4-FFF2-40B4-BE49-F238E27FC236}">
                <a16:creationId xmlns:a16="http://schemas.microsoft.com/office/drawing/2014/main" id="{ACA1DA65-8B85-94A5-10FE-794778D55E66}"/>
              </a:ext>
            </a:extLst>
          </p:cNvPr>
          <p:cNvSpPr txBox="1">
            <a:spLocks/>
          </p:cNvSpPr>
          <p:nvPr/>
        </p:nvSpPr>
        <p:spPr bwMode="auto">
          <a:xfrm>
            <a:off x="1959862" y="6227550"/>
            <a:ext cx="9698822" cy="12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marR="0" indent="0" algn="l" defTabSz="1042988" rtl="0" eaLnBrk="1" fontAlgn="base" latinLnBrk="0" hangingPunct="1">
              <a:lnSpc>
                <a:spcPct val="100000"/>
              </a:lnSpc>
              <a:spcBef>
                <a:spcPts val="0"/>
              </a:spcBef>
              <a:spcAft>
                <a:spcPct val="0"/>
              </a:spcAft>
              <a:buClr>
                <a:srgbClr val="1E7FB8"/>
              </a:buClr>
              <a:buSzTx/>
              <a:buFont typeface="Wingdings" panose="05000000000000000000" pitchFamily="2" charset="2"/>
              <a:buNone/>
              <a:tabLst/>
              <a:defRPr lang="en-US" sz="800" kern="1200" dirty="0" smtClean="0">
                <a:solidFill>
                  <a:srgbClr val="000066"/>
                </a:solidFill>
                <a:latin typeface="+mn-lt"/>
                <a:ea typeface="+mn-ea"/>
                <a:cs typeface="+mn-cs"/>
              </a:defRPr>
            </a:lvl1pPr>
            <a:lvl2pPr marL="919163" indent="-322263" algn="l" defTabSz="1042988" rtl="0" eaLnBrk="1" fontAlgn="base" hangingPunct="1">
              <a:spcBef>
                <a:spcPct val="20000"/>
              </a:spcBef>
              <a:spcAft>
                <a:spcPct val="0"/>
              </a:spcAft>
              <a:buClr>
                <a:srgbClr val="1E7FB8"/>
              </a:buClr>
              <a:buFont typeface="Arial" panose="020B0604020202020204" pitchFamily="34" charset="0"/>
              <a:buChar char="–"/>
              <a:defRPr sz="900" kern="1200">
                <a:solidFill>
                  <a:srgbClr val="000066"/>
                </a:solidFill>
                <a:latin typeface="+mn-lt"/>
                <a:ea typeface="+mn-ea"/>
                <a:cs typeface="+mn-cs"/>
              </a:defRPr>
            </a:lvl2pPr>
            <a:lvl3pPr marL="1433513" indent="-307975" algn="l" defTabSz="1042988" rtl="0" eaLnBrk="1" fontAlgn="base" hangingPunct="1">
              <a:spcBef>
                <a:spcPct val="20000"/>
              </a:spcBef>
              <a:spcAft>
                <a:spcPct val="0"/>
              </a:spcAft>
              <a:buClr>
                <a:srgbClr val="1E7FB8"/>
              </a:buClr>
              <a:buChar char="•"/>
              <a:defRPr sz="900" kern="1200">
                <a:solidFill>
                  <a:srgbClr val="000066"/>
                </a:solidFill>
                <a:latin typeface="Arial Narrow" panose="020B0606020202030204" pitchFamily="34" charset="0"/>
                <a:ea typeface="+mn-ea"/>
                <a:cs typeface="+mn-cs"/>
              </a:defRPr>
            </a:lvl3pPr>
            <a:lvl4pPr marL="1898650" indent="-258763" algn="l" defTabSz="1042988" rtl="0" eaLnBrk="1" fontAlgn="base" hangingPunct="1">
              <a:spcBef>
                <a:spcPct val="20000"/>
              </a:spcBef>
              <a:spcAft>
                <a:spcPct val="0"/>
              </a:spcAft>
              <a:buClr>
                <a:srgbClr val="1E7FB8"/>
              </a:buClr>
              <a:buChar char="–"/>
              <a:defRPr sz="900" kern="1200">
                <a:solidFill>
                  <a:srgbClr val="000066"/>
                </a:solidFill>
                <a:latin typeface="Arial Narrow" panose="020B0606020202030204" pitchFamily="34" charset="0"/>
                <a:ea typeface="+mn-ea"/>
                <a:cs typeface="+mn-cs"/>
              </a:defRPr>
            </a:lvl4pPr>
            <a:lvl5pPr marL="2268538" indent="-165100" algn="r" defTabSz="1042988" rtl="1" eaLnBrk="1" fontAlgn="base" hangingPunct="1">
              <a:spcBef>
                <a:spcPct val="20000"/>
              </a:spcBef>
              <a:spcAft>
                <a:spcPct val="0"/>
              </a:spcAft>
              <a:buChar char="»"/>
              <a:defRPr sz="900" kern="1200">
                <a:solidFill>
                  <a:srgbClr val="0000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45990">
              <a:defRPr/>
            </a:pPr>
            <a:r>
              <a:rPr lang="en-US" dirty="0">
                <a:solidFill>
                  <a:schemeClr val="tx1"/>
                </a:solidFill>
                <a:cs typeface="Arial"/>
              </a:rPr>
              <a:t>Source: WHO/UNICEF coverage estimates 2018 revision, July 2019. Immunization Vaccines and Biologicals, (IVB), World Health Organization (WHO). 194 WHO Member States. Date of slide: July 8, 2019.</a:t>
            </a:r>
          </a:p>
        </p:txBody>
      </p:sp>
      <p:sp>
        <p:nvSpPr>
          <p:cNvPr id="6" name="object 3">
            <a:extLst>
              <a:ext uri="{FF2B5EF4-FFF2-40B4-BE49-F238E27FC236}">
                <a16:creationId xmlns:a16="http://schemas.microsoft.com/office/drawing/2014/main" id="{CF56C080-013B-7893-FC9C-C4A076ABF86D}"/>
              </a:ext>
            </a:extLst>
          </p:cNvPr>
          <p:cNvSpPr/>
          <p:nvPr/>
        </p:nvSpPr>
        <p:spPr>
          <a:xfrm>
            <a:off x="1207970" y="1364553"/>
            <a:ext cx="4743305" cy="4682756"/>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7" name="object 4">
            <a:extLst>
              <a:ext uri="{FF2B5EF4-FFF2-40B4-BE49-F238E27FC236}">
                <a16:creationId xmlns:a16="http://schemas.microsoft.com/office/drawing/2014/main" id="{4932E989-FBC8-1F92-001C-9290169F5BEF}"/>
              </a:ext>
            </a:extLst>
          </p:cNvPr>
          <p:cNvSpPr txBox="1"/>
          <p:nvPr/>
        </p:nvSpPr>
        <p:spPr>
          <a:xfrm>
            <a:off x="1452728" y="1057639"/>
            <a:ext cx="4253789" cy="635191"/>
          </a:xfrm>
          <a:prstGeom prst="rect">
            <a:avLst/>
          </a:prstGeom>
          <a:solidFill>
            <a:srgbClr val="672672"/>
          </a:solidFill>
        </p:spPr>
        <p:txBody>
          <a:bodyPr vert="horz" wrap="square" lIns="0" tIns="3704" rIns="0" bIns="0" rtlCol="0" anchor="ctr" anchorCtr="0">
            <a:noAutofit/>
          </a:bodyPr>
          <a:lstStyle/>
          <a:p>
            <a:pPr marL="457711" marR="347119" indent="-104771" algn="ctr">
              <a:lnSpc>
                <a:spcPts val="1375"/>
              </a:lnSpc>
            </a:pPr>
            <a:r>
              <a:rPr lang="en-US" sz="1200" b="1" dirty="0">
                <a:solidFill>
                  <a:srgbClr val="FFFFFF"/>
                </a:solidFill>
                <a:latin typeface="Corbel" panose="020B0503020204020204" pitchFamily="34" charset="0"/>
                <a:cs typeface="Montserrat"/>
              </a:rPr>
              <a:t>EXAMPLE</a:t>
            </a:r>
            <a:endParaRPr lang="en-US" sz="1250" b="1" dirty="0">
              <a:solidFill>
                <a:srgbClr val="FFFFFF"/>
              </a:solidFill>
              <a:latin typeface="Corbel" panose="020B0503020204020204" pitchFamily="34" charset="0"/>
              <a:cs typeface="Montserrat"/>
            </a:endParaRPr>
          </a:p>
          <a:p>
            <a:pPr marL="457711" marR="347119" indent="-104771" algn="ctr">
              <a:lnSpc>
                <a:spcPts val="1375"/>
              </a:lnSpc>
            </a:pPr>
            <a:r>
              <a:rPr lang="en-US" sz="1400" b="1" dirty="0">
                <a:solidFill>
                  <a:srgbClr val="FFFFFF"/>
                </a:solidFill>
                <a:latin typeface="Corbel" panose="020B0503020204020204" pitchFamily="34" charset="0"/>
                <a:cs typeface="Montserrat"/>
              </a:rPr>
              <a:t>PNEUMOCOCCAL VACCINE INTRODUCTION</a:t>
            </a:r>
          </a:p>
          <a:p>
            <a:pPr marL="457711" marR="347119" indent="-104771" algn="ctr">
              <a:lnSpc>
                <a:spcPts val="1375"/>
              </a:lnSpc>
            </a:pPr>
            <a:r>
              <a:rPr lang="en-US" sz="1200" i="1" dirty="0">
                <a:solidFill>
                  <a:schemeClr val="bg1"/>
                </a:solidFill>
                <a:latin typeface="Corbel" panose="020B0503020204020204" pitchFamily="34" charset="0"/>
                <a:cs typeface="Montserrat"/>
              </a:rPr>
              <a:t>by country strata</a:t>
            </a:r>
            <a:endParaRPr sz="1200" i="1" dirty="0">
              <a:solidFill>
                <a:schemeClr val="bg1"/>
              </a:solidFill>
              <a:latin typeface="Corbel" panose="020B0503020204020204" pitchFamily="34" charset="0"/>
              <a:cs typeface="Montserrat"/>
            </a:endParaRPr>
          </a:p>
        </p:txBody>
      </p:sp>
      <p:sp>
        <p:nvSpPr>
          <p:cNvPr id="8" name="object 3">
            <a:extLst>
              <a:ext uri="{FF2B5EF4-FFF2-40B4-BE49-F238E27FC236}">
                <a16:creationId xmlns:a16="http://schemas.microsoft.com/office/drawing/2014/main" id="{4D93486C-9A46-0E83-7100-BD69C06CA8CE}"/>
              </a:ext>
            </a:extLst>
          </p:cNvPr>
          <p:cNvSpPr/>
          <p:nvPr/>
        </p:nvSpPr>
        <p:spPr>
          <a:xfrm>
            <a:off x="6096000" y="1364553"/>
            <a:ext cx="4743305" cy="4682756"/>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9" name="object 4">
            <a:extLst>
              <a:ext uri="{FF2B5EF4-FFF2-40B4-BE49-F238E27FC236}">
                <a16:creationId xmlns:a16="http://schemas.microsoft.com/office/drawing/2014/main" id="{E21F323A-38D6-FB0C-B01C-131DD9F45F6A}"/>
              </a:ext>
            </a:extLst>
          </p:cNvPr>
          <p:cNvSpPr txBox="1"/>
          <p:nvPr/>
        </p:nvSpPr>
        <p:spPr>
          <a:xfrm>
            <a:off x="6340758" y="1057639"/>
            <a:ext cx="4253789" cy="635191"/>
          </a:xfrm>
          <a:prstGeom prst="rect">
            <a:avLst/>
          </a:prstGeom>
          <a:solidFill>
            <a:schemeClr val="accent2"/>
          </a:solidFill>
        </p:spPr>
        <p:txBody>
          <a:bodyPr vert="horz" wrap="square" lIns="0" tIns="3704" rIns="0" bIns="0" rtlCol="0" anchor="ctr" anchorCtr="0">
            <a:noAutofit/>
          </a:bodyPr>
          <a:lstStyle/>
          <a:p>
            <a:pPr marL="457711" marR="347119" indent="-104771" algn="ctr">
              <a:lnSpc>
                <a:spcPts val="1375"/>
              </a:lnSpc>
            </a:pPr>
            <a:r>
              <a:rPr lang="en-US" sz="1200" b="1" dirty="0">
                <a:solidFill>
                  <a:srgbClr val="FFFFFF"/>
                </a:solidFill>
                <a:latin typeface="Corbel" panose="020B0503020204020204" pitchFamily="34" charset="0"/>
                <a:cs typeface="Montserrat"/>
              </a:rPr>
              <a:t>EXAMPLE</a:t>
            </a:r>
            <a:endParaRPr lang="en-US" sz="1250" b="1" dirty="0">
              <a:solidFill>
                <a:srgbClr val="FFFFFF"/>
              </a:solidFill>
              <a:latin typeface="Corbel" panose="020B0503020204020204" pitchFamily="34" charset="0"/>
              <a:cs typeface="Montserrat"/>
            </a:endParaRPr>
          </a:p>
          <a:p>
            <a:pPr marL="457711" marR="347119" indent="-104771" algn="ctr">
              <a:lnSpc>
                <a:spcPts val="1375"/>
              </a:lnSpc>
            </a:pPr>
            <a:r>
              <a:rPr lang="en-US" sz="1400" b="1" dirty="0">
                <a:solidFill>
                  <a:srgbClr val="FFFFFF"/>
                </a:solidFill>
                <a:latin typeface="Corbel" panose="020B0503020204020204" pitchFamily="34" charset="0"/>
                <a:cs typeface="Montserrat"/>
              </a:rPr>
              <a:t>ROTAVIRUS  VACCINE INTRODUCTION</a:t>
            </a:r>
          </a:p>
          <a:p>
            <a:pPr marL="457711" marR="347119" indent="-104771" algn="ctr">
              <a:lnSpc>
                <a:spcPts val="1375"/>
              </a:lnSpc>
            </a:pPr>
            <a:r>
              <a:rPr lang="en-US" sz="1200" i="1" dirty="0">
                <a:solidFill>
                  <a:schemeClr val="bg1"/>
                </a:solidFill>
                <a:latin typeface="Corbel" panose="020B0503020204020204" pitchFamily="34" charset="0"/>
                <a:cs typeface="Montserrat"/>
              </a:rPr>
              <a:t>by country strata</a:t>
            </a:r>
            <a:endParaRPr sz="1200" i="1" dirty="0">
              <a:solidFill>
                <a:schemeClr val="bg1"/>
              </a:solidFill>
              <a:latin typeface="Corbel" panose="020B0503020204020204" pitchFamily="34" charset="0"/>
              <a:cs typeface="Montserrat"/>
            </a:endParaRPr>
          </a:p>
        </p:txBody>
      </p:sp>
      <p:sp>
        <p:nvSpPr>
          <p:cNvPr id="5" name="Footer Placeholder 57">
            <a:extLst>
              <a:ext uri="{FF2B5EF4-FFF2-40B4-BE49-F238E27FC236}">
                <a16:creationId xmlns:a16="http://schemas.microsoft.com/office/drawing/2014/main" id="{A8D514A6-CFC1-B191-284B-97079F0D5E29}"/>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390610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ABE4A4-C0A0-F62C-AB7A-87E438C3F7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76600" y="947386"/>
            <a:ext cx="5638800" cy="5600700"/>
          </a:xfrm>
          <a:prstGeom prst="rect">
            <a:avLst/>
          </a:prstGeom>
        </p:spPr>
      </p:pic>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dirty="0">
                <a:solidFill>
                  <a:schemeClr val="accent1"/>
                </a:solidFill>
              </a:rPr>
              <a:t>Reasons for this historic delay</a:t>
            </a:r>
            <a:endParaRPr spc="-8" dirty="0">
              <a:solidFill>
                <a:schemeClr val="accent1"/>
              </a:solidFill>
            </a:endParaRPr>
          </a:p>
        </p:txBody>
      </p:sp>
      <p:sp>
        <p:nvSpPr>
          <p:cNvPr id="3" name="TextBox 2">
            <a:extLst>
              <a:ext uri="{FF2B5EF4-FFF2-40B4-BE49-F238E27FC236}">
                <a16:creationId xmlns:a16="http://schemas.microsoft.com/office/drawing/2014/main" id="{ED1C9BC0-608F-1382-7385-4F24ED224827}"/>
              </a:ext>
            </a:extLst>
          </p:cNvPr>
          <p:cNvSpPr txBox="1"/>
          <p:nvPr/>
        </p:nvSpPr>
        <p:spPr>
          <a:xfrm>
            <a:off x="3815792" y="1736107"/>
            <a:ext cx="166749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04FA1"/>
                </a:solidFill>
                <a:effectLst/>
                <a:uLnTx/>
                <a:uFillTx/>
                <a:latin typeface="Corbel" panose="020B0503020204020204" pitchFamily="34" charset="0"/>
                <a:ea typeface="+mn-ea"/>
                <a:cs typeface="+mn-cs"/>
              </a:rPr>
              <a:t>Cost</a:t>
            </a:r>
          </a:p>
        </p:txBody>
      </p:sp>
      <p:sp>
        <p:nvSpPr>
          <p:cNvPr id="5" name="TextBox 4">
            <a:extLst>
              <a:ext uri="{FF2B5EF4-FFF2-40B4-BE49-F238E27FC236}">
                <a16:creationId xmlns:a16="http://schemas.microsoft.com/office/drawing/2014/main" id="{CEBE1F33-D126-530B-7836-F84509308B66}"/>
              </a:ext>
            </a:extLst>
          </p:cNvPr>
          <p:cNvSpPr txBox="1"/>
          <p:nvPr/>
        </p:nvSpPr>
        <p:spPr>
          <a:xfrm>
            <a:off x="2382981" y="3408847"/>
            <a:ext cx="7283532" cy="624217"/>
          </a:xfrm>
          <a:prstGeom prst="rect">
            <a:avLst/>
          </a:prstGeom>
          <a:solidFill>
            <a:schemeClr val="accent4">
              <a:lumMod val="20000"/>
              <a:lumOff val="80000"/>
            </a:schemeClr>
          </a:solid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Delayed introduction in low- and middle-income countries (LMICs)</a:t>
            </a:r>
          </a:p>
        </p:txBody>
      </p:sp>
      <p:sp>
        <p:nvSpPr>
          <p:cNvPr id="13" name="TextBox 12">
            <a:extLst>
              <a:ext uri="{FF2B5EF4-FFF2-40B4-BE49-F238E27FC236}">
                <a16:creationId xmlns:a16="http://schemas.microsoft.com/office/drawing/2014/main" id="{2F76F4B4-624E-15DC-BA93-C00F06BB8BEC}"/>
              </a:ext>
            </a:extLst>
          </p:cNvPr>
          <p:cNvSpPr txBox="1"/>
          <p:nvPr/>
        </p:nvSpPr>
        <p:spPr>
          <a:xfrm>
            <a:off x="6569778" y="1325371"/>
            <a:ext cx="1667492"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04FA1"/>
                </a:solidFill>
                <a:effectLst/>
                <a:uLnTx/>
                <a:uFillTx/>
                <a:latin typeface="Corbel" panose="020B0503020204020204" pitchFamily="34" charset="0"/>
                <a:ea typeface="+mn-ea"/>
                <a:cs typeface="+mn-cs"/>
              </a:rPr>
              <a:t>Competing immunization and health priorities</a:t>
            </a:r>
          </a:p>
        </p:txBody>
      </p:sp>
      <p:sp>
        <p:nvSpPr>
          <p:cNvPr id="14" name="TextBox 13">
            <a:extLst>
              <a:ext uri="{FF2B5EF4-FFF2-40B4-BE49-F238E27FC236}">
                <a16:creationId xmlns:a16="http://schemas.microsoft.com/office/drawing/2014/main" id="{F3A35D38-578F-F814-81CC-2F54A9E9B7C9}"/>
              </a:ext>
            </a:extLst>
          </p:cNvPr>
          <p:cNvSpPr txBox="1"/>
          <p:nvPr/>
        </p:nvSpPr>
        <p:spPr>
          <a:xfrm>
            <a:off x="3815792" y="5120168"/>
            <a:ext cx="166749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04FA1"/>
                </a:solidFill>
                <a:effectLst/>
                <a:uLnTx/>
                <a:uFillTx/>
                <a:latin typeface="Corbel" panose="020B0503020204020204" pitchFamily="34" charset="0"/>
                <a:ea typeface="+mn-ea"/>
                <a:cs typeface="+mn-cs"/>
              </a:rPr>
              <a:t>Knowledge gap</a:t>
            </a:r>
          </a:p>
        </p:txBody>
      </p:sp>
      <p:sp>
        <p:nvSpPr>
          <p:cNvPr id="15" name="TextBox 14">
            <a:extLst>
              <a:ext uri="{FF2B5EF4-FFF2-40B4-BE49-F238E27FC236}">
                <a16:creationId xmlns:a16="http://schemas.microsoft.com/office/drawing/2014/main" id="{1FBC2A3A-09C8-EF0A-9853-0F253925E28E}"/>
              </a:ext>
            </a:extLst>
          </p:cNvPr>
          <p:cNvSpPr txBox="1"/>
          <p:nvPr/>
        </p:nvSpPr>
        <p:spPr>
          <a:xfrm>
            <a:off x="6569778" y="5120168"/>
            <a:ext cx="166749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Protracted policy process</a:t>
            </a:r>
          </a:p>
        </p:txBody>
      </p:sp>
      <p:sp>
        <p:nvSpPr>
          <p:cNvPr id="4" name="Footer Placeholder 57">
            <a:extLst>
              <a:ext uri="{FF2B5EF4-FFF2-40B4-BE49-F238E27FC236}">
                <a16:creationId xmlns:a16="http://schemas.microsoft.com/office/drawing/2014/main" id="{AA46D2E2-0C49-57A1-B2CB-121B56A002DB}"/>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132071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dirty="0">
                <a:solidFill>
                  <a:schemeClr val="accent1"/>
                </a:solidFill>
              </a:rPr>
              <a:t>A more protracted policy pathway in LMICs</a:t>
            </a:r>
            <a:endParaRPr spc="-8" dirty="0">
              <a:solidFill>
                <a:schemeClr val="accent1"/>
              </a:solidFill>
            </a:endParaRPr>
          </a:p>
        </p:txBody>
      </p:sp>
      <p:sp>
        <p:nvSpPr>
          <p:cNvPr id="14" name="TextBox 13">
            <a:extLst>
              <a:ext uri="{FF2B5EF4-FFF2-40B4-BE49-F238E27FC236}">
                <a16:creationId xmlns:a16="http://schemas.microsoft.com/office/drawing/2014/main" id="{89108CE0-41D0-E47F-FA34-7DD788512D1E}"/>
              </a:ext>
            </a:extLst>
          </p:cNvPr>
          <p:cNvSpPr txBox="1"/>
          <p:nvPr/>
        </p:nvSpPr>
        <p:spPr>
          <a:xfrm>
            <a:off x="1138652" y="3679128"/>
            <a:ext cx="1094764" cy="646331"/>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LIC/LMIC markets</a:t>
            </a:r>
          </a:p>
        </p:txBody>
      </p:sp>
      <p:sp>
        <p:nvSpPr>
          <p:cNvPr id="25" name="TextBox 24">
            <a:extLst>
              <a:ext uri="{FF2B5EF4-FFF2-40B4-BE49-F238E27FC236}">
                <a16:creationId xmlns:a16="http://schemas.microsoft.com/office/drawing/2014/main" id="{1F8C80DE-C210-4591-8537-C05F993275E1}"/>
              </a:ext>
            </a:extLst>
          </p:cNvPr>
          <p:cNvSpPr txBox="1"/>
          <p:nvPr/>
        </p:nvSpPr>
        <p:spPr>
          <a:xfrm>
            <a:off x="1328857" y="6035997"/>
            <a:ext cx="6593507" cy="646331"/>
          </a:xfrm>
          <a:prstGeom prst="rect">
            <a:avLst/>
          </a:prstGeom>
          <a:noFill/>
        </p:spPr>
        <p:txBody>
          <a:bodyPr wrap="square" rtlCol="0">
            <a:spAutoFit/>
          </a:bodyPr>
          <a:lstStyle/>
          <a:p>
            <a:r>
              <a:rPr lang="en-US" sz="1200" dirty="0"/>
              <a:t>MOH = ministry of health</a:t>
            </a:r>
          </a:p>
          <a:p>
            <a:r>
              <a:rPr lang="en-US" sz="1200" dirty="0"/>
              <a:t>SAGE = World Health Organization (WHO) Strategic Advisory Group of Experts</a:t>
            </a:r>
          </a:p>
          <a:p>
            <a:r>
              <a:rPr lang="en-US" sz="1200" dirty="0"/>
              <a:t>WHO PQ =  WHO prequalification</a:t>
            </a:r>
          </a:p>
        </p:txBody>
      </p:sp>
      <p:sp>
        <p:nvSpPr>
          <p:cNvPr id="3" name="TextBox 2">
            <a:extLst>
              <a:ext uri="{FF2B5EF4-FFF2-40B4-BE49-F238E27FC236}">
                <a16:creationId xmlns:a16="http://schemas.microsoft.com/office/drawing/2014/main" id="{BE76F298-A321-49BE-B4D9-7CF20643AF3A}"/>
              </a:ext>
            </a:extLst>
          </p:cNvPr>
          <p:cNvSpPr txBox="1"/>
          <p:nvPr/>
        </p:nvSpPr>
        <p:spPr>
          <a:xfrm>
            <a:off x="2146314" y="4975933"/>
            <a:ext cx="7458075" cy="461665"/>
          </a:xfrm>
          <a:prstGeom prst="rect">
            <a:avLst/>
          </a:prstGeom>
          <a:noFill/>
        </p:spPr>
        <p:txBody>
          <a:bodyPr wrap="square" rtlCol="0">
            <a:spAutoFit/>
          </a:bodyPr>
          <a:lstStyle/>
          <a:p>
            <a:r>
              <a:rPr lang="en-US" sz="2400" b="1" dirty="0"/>
              <a:t>Efforts to minimize delays to LMIC markets are critical.</a:t>
            </a:r>
          </a:p>
        </p:txBody>
      </p:sp>
      <p:sp>
        <p:nvSpPr>
          <p:cNvPr id="4" name="TextBox 3">
            <a:extLst>
              <a:ext uri="{FF2B5EF4-FFF2-40B4-BE49-F238E27FC236}">
                <a16:creationId xmlns:a16="http://schemas.microsoft.com/office/drawing/2014/main" id="{FE896F0B-3C89-8FFC-9696-8714C6A9A467}"/>
              </a:ext>
            </a:extLst>
          </p:cNvPr>
          <p:cNvSpPr txBox="1"/>
          <p:nvPr/>
        </p:nvSpPr>
        <p:spPr>
          <a:xfrm>
            <a:off x="1138653" y="1525094"/>
            <a:ext cx="1076458" cy="92333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ea typeface="+mn-ea"/>
                <a:cs typeface="+mn-cs"/>
              </a:rPr>
              <a:t>Higher-income</a:t>
            </a:r>
            <a:r>
              <a:rPr kumimoji="0" lang="en-US" b="0" i="0" u="none" strike="noStrike" kern="1200" cap="none" spc="0" normalizeH="0" baseline="0" noProof="0" dirty="0">
                <a:ln>
                  <a:noFill/>
                </a:ln>
                <a:solidFill>
                  <a:prstClr val="black"/>
                </a:solidFill>
                <a:effectLst/>
                <a:uLnTx/>
                <a:uFillTx/>
                <a:ea typeface="+mn-ea"/>
                <a:cs typeface="+mn-cs"/>
              </a:rPr>
              <a:t> markets</a:t>
            </a:r>
          </a:p>
        </p:txBody>
      </p:sp>
      <p:sp>
        <p:nvSpPr>
          <p:cNvPr id="5" name="Rectangle 4">
            <a:extLst>
              <a:ext uri="{FF2B5EF4-FFF2-40B4-BE49-F238E27FC236}">
                <a16:creationId xmlns:a16="http://schemas.microsoft.com/office/drawing/2014/main" id="{3E112663-9D59-3741-CF0A-F5820B60147A}"/>
              </a:ext>
            </a:extLst>
          </p:cNvPr>
          <p:cNvSpPr/>
          <p:nvPr/>
        </p:nvSpPr>
        <p:spPr>
          <a:xfrm>
            <a:off x="2245041" y="1285649"/>
            <a:ext cx="1076458" cy="140222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Pre-clinical</a:t>
            </a:r>
          </a:p>
        </p:txBody>
      </p:sp>
      <p:sp>
        <p:nvSpPr>
          <p:cNvPr id="26" name="Rectangle 25">
            <a:extLst>
              <a:ext uri="{FF2B5EF4-FFF2-40B4-BE49-F238E27FC236}">
                <a16:creationId xmlns:a16="http://schemas.microsoft.com/office/drawing/2014/main" id="{B1062A60-FFF9-69DA-08D4-B4429864C4D9}"/>
              </a:ext>
            </a:extLst>
          </p:cNvPr>
          <p:cNvSpPr/>
          <p:nvPr/>
        </p:nvSpPr>
        <p:spPr>
          <a:xfrm>
            <a:off x="3478878" y="1285649"/>
            <a:ext cx="1076458" cy="140222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Clinical</a:t>
            </a:r>
          </a:p>
        </p:txBody>
      </p:sp>
      <p:sp>
        <p:nvSpPr>
          <p:cNvPr id="27" name="Rectangle 26">
            <a:extLst>
              <a:ext uri="{FF2B5EF4-FFF2-40B4-BE49-F238E27FC236}">
                <a16:creationId xmlns:a16="http://schemas.microsoft.com/office/drawing/2014/main" id="{31ADACF2-2606-7875-4E32-4FA72B3E77D0}"/>
              </a:ext>
            </a:extLst>
          </p:cNvPr>
          <p:cNvSpPr/>
          <p:nvPr/>
        </p:nvSpPr>
        <p:spPr>
          <a:xfrm>
            <a:off x="4712715" y="1285649"/>
            <a:ext cx="1076458" cy="140222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Licensure</a:t>
            </a:r>
          </a:p>
        </p:txBody>
      </p:sp>
      <p:sp>
        <p:nvSpPr>
          <p:cNvPr id="30" name="Rectangle 29">
            <a:extLst>
              <a:ext uri="{FF2B5EF4-FFF2-40B4-BE49-F238E27FC236}">
                <a16:creationId xmlns:a16="http://schemas.microsoft.com/office/drawing/2014/main" id="{E548F3DA-51D9-B9C5-9C74-F8A6058B4E62}"/>
              </a:ext>
            </a:extLst>
          </p:cNvPr>
          <p:cNvSpPr/>
          <p:nvPr/>
        </p:nvSpPr>
        <p:spPr>
          <a:xfrm>
            <a:off x="5946552" y="1285649"/>
            <a:ext cx="1076458" cy="140222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MOH approval</a:t>
            </a:r>
          </a:p>
        </p:txBody>
      </p:sp>
      <p:sp>
        <p:nvSpPr>
          <p:cNvPr id="31" name="Rectangle 30">
            <a:extLst>
              <a:ext uri="{FF2B5EF4-FFF2-40B4-BE49-F238E27FC236}">
                <a16:creationId xmlns:a16="http://schemas.microsoft.com/office/drawing/2014/main" id="{01614B45-84D0-D2DF-78F0-96C4BB19295E}"/>
              </a:ext>
            </a:extLst>
          </p:cNvPr>
          <p:cNvSpPr/>
          <p:nvPr/>
        </p:nvSpPr>
        <p:spPr>
          <a:xfrm>
            <a:off x="7180389" y="1285649"/>
            <a:ext cx="1076458" cy="140222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Country decision*</a:t>
            </a:r>
          </a:p>
        </p:txBody>
      </p:sp>
      <p:sp>
        <p:nvSpPr>
          <p:cNvPr id="33" name="Triangle 32">
            <a:extLst>
              <a:ext uri="{FF2B5EF4-FFF2-40B4-BE49-F238E27FC236}">
                <a16:creationId xmlns:a16="http://schemas.microsoft.com/office/drawing/2014/main" id="{A812C427-7830-64D2-4329-EF7C2AE5B5AC}"/>
              </a:ext>
            </a:extLst>
          </p:cNvPr>
          <p:cNvSpPr/>
          <p:nvPr/>
        </p:nvSpPr>
        <p:spPr>
          <a:xfrm rot="5400000">
            <a:off x="3315468" y="1936809"/>
            <a:ext cx="205423" cy="99901"/>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622E113C-4C1B-2998-B391-C56F2EC7D4F3}"/>
              </a:ext>
            </a:extLst>
          </p:cNvPr>
          <p:cNvSpPr/>
          <p:nvPr/>
        </p:nvSpPr>
        <p:spPr>
          <a:xfrm rot="5400000">
            <a:off x="4550813" y="1936809"/>
            <a:ext cx="205423" cy="99901"/>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12814C8B-7B7F-5F81-1330-F3CDA7A751E3}"/>
              </a:ext>
            </a:extLst>
          </p:cNvPr>
          <p:cNvSpPr/>
          <p:nvPr/>
        </p:nvSpPr>
        <p:spPr>
          <a:xfrm rot="5400000">
            <a:off x="5786158" y="1936809"/>
            <a:ext cx="205423" cy="99901"/>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1A15C5BD-C6BF-B838-17E9-52AFB8E4AE60}"/>
              </a:ext>
            </a:extLst>
          </p:cNvPr>
          <p:cNvSpPr/>
          <p:nvPr/>
        </p:nvSpPr>
        <p:spPr>
          <a:xfrm rot="5400000">
            <a:off x="7024519" y="1936809"/>
            <a:ext cx="205423" cy="99901"/>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A395FED-1327-3651-5A4C-37A07AF5F9F0}"/>
              </a:ext>
            </a:extLst>
          </p:cNvPr>
          <p:cNvSpPr/>
          <p:nvPr/>
        </p:nvSpPr>
        <p:spPr>
          <a:xfrm>
            <a:off x="2245041" y="3283764"/>
            <a:ext cx="1076458" cy="140222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Pre-clinical</a:t>
            </a:r>
          </a:p>
        </p:txBody>
      </p:sp>
      <p:sp>
        <p:nvSpPr>
          <p:cNvPr id="41" name="Rectangle 40">
            <a:extLst>
              <a:ext uri="{FF2B5EF4-FFF2-40B4-BE49-F238E27FC236}">
                <a16:creationId xmlns:a16="http://schemas.microsoft.com/office/drawing/2014/main" id="{76515B36-E1E8-7839-E1AD-D0F0A33B0345}"/>
              </a:ext>
            </a:extLst>
          </p:cNvPr>
          <p:cNvSpPr/>
          <p:nvPr/>
        </p:nvSpPr>
        <p:spPr>
          <a:xfrm>
            <a:off x="3478878" y="3283764"/>
            <a:ext cx="1076458" cy="140222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Clinical</a:t>
            </a:r>
          </a:p>
        </p:txBody>
      </p:sp>
      <p:sp>
        <p:nvSpPr>
          <p:cNvPr id="42" name="Rectangle 41">
            <a:extLst>
              <a:ext uri="{FF2B5EF4-FFF2-40B4-BE49-F238E27FC236}">
                <a16:creationId xmlns:a16="http://schemas.microsoft.com/office/drawing/2014/main" id="{8C7CE276-0CF7-BAC6-CC7D-CAD37E5FAB4D}"/>
              </a:ext>
            </a:extLst>
          </p:cNvPr>
          <p:cNvSpPr/>
          <p:nvPr/>
        </p:nvSpPr>
        <p:spPr>
          <a:xfrm>
            <a:off x="4712715" y="3283764"/>
            <a:ext cx="1076458" cy="140222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Licensure</a:t>
            </a:r>
          </a:p>
        </p:txBody>
      </p:sp>
      <p:sp>
        <p:nvSpPr>
          <p:cNvPr id="43" name="Rectangle 42">
            <a:extLst>
              <a:ext uri="{FF2B5EF4-FFF2-40B4-BE49-F238E27FC236}">
                <a16:creationId xmlns:a16="http://schemas.microsoft.com/office/drawing/2014/main" id="{EB5DF62C-3ECB-AD9C-759F-CDEFC0A68D70}"/>
              </a:ext>
            </a:extLst>
          </p:cNvPr>
          <p:cNvSpPr/>
          <p:nvPr/>
        </p:nvSpPr>
        <p:spPr>
          <a:xfrm>
            <a:off x="5946552" y="3283764"/>
            <a:ext cx="1076458" cy="14022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SAGE recommendations</a:t>
            </a:r>
          </a:p>
        </p:txBody>
      </p:sp>
      <p:sp>
        <p:nvSpPr>
          <p:cNvPr id="44" name="Rectangle 43">
            <a:extLst>
              <a:ext uri="{FF2B5EF4-FFF2-40B4-BE49-F238E27FC236}">
                <a16:creationId xmlns:a16="http://schemas.microsoft.com/office/drawing/2014/main" id="{76131DB4-5D41-32EC-D050-61CACE6D0231}"/>
              </a:ext>
            </a:extLst>
          </p:cNvPr>
          <p:cNvSpPr/>
          <p:nvPr/>
        </p:nvSpPr>
        <p:spPr>
          <a:xfrm>
            <a:off x="7180389" y="3283764"/>
            <a:ext cx="1076458" cy="14022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WHO </a:t>
            </a:r>
          </a:p>
          <a:p>
            <a:pPr algn="ctr"/>
            <a:r>
              <a:rPr lang="en-US" sz="1600" dirty="0"/>
              <a:t>PQ</a:t>
            </a:r>
          </a:p>
        </p:txBody>
      </p:sp>
      <p:sp>
        <p:nvSpPr>
          <p:cNvPr id="45" name="Rectangle 44">
            <a:extLst>
              <a:ext uri="{FF2B5EF4-FFF2-40B4-BE49-F238E27FC236}">
                <a16:creationId xmlns:a16="http://schemas.microsoft.com/office/drawing/2014/main" id="{3EE3929F-0707-62DC-371E-7BEE1676C9AA}"/>
              </a:ext>
            </a:extLst>
          </p:cNvPr>
          <p:cNvSpPr/>
          <p:nvPr/>
        </p:nvSpPr>
        <p:spPr>
          <a:xfrm>
            <a:off x="8414226" y="3283764"/>
            <a:ext cx="1076458" cy="140222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MOH approval</a:t>
            </a:r>
          </a:p>
        </p:txBody>
      </p:sp>
      <p:sp>
        <p:nvSpPr>
          <p:cNvPr id="46" name="Rectangle 45">
            <a:extLst>
              <a:ext uri="{FF2B5EF4-FFF2-40B4-BE49-F238E27FC236}">
                <a16:creationId xmlns:a16="http://schemas.microsoft.com/office/drawing/2014/main" id="{3E9E5F86-6E7E-01DB-FB6A-A81A0F44D131}"/>
              </a:ext>
            </a:extLst>
          </p:cNvPr>
          <p:cNvSpPr/>
          <p:nvPr/>
        </p:nvSpPr>
        <p:spPr>
          <a:xfrm>
            <a:off x="9648063" y="3283764"/>
            <a:ext cx="1076458" cy="14022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Financing support</a:t>
            </a:r>
          </a:p>
        </p:txBody>
      </p:sp>
      <p:sp>
        <p:nvSpPr>
          <p:cNvPr id="47" name="Rectangle 46">
            <a:extLst>
              <a:ext uri="{FF2B5EF4-FFF2-40B4-BE49-F238E27FC236}">
                <a16:creationId xmlns:a16="http://schemas.microsoft.com/office/drawing/2014/main" id="{6CA08559-FD03-D040-9376-9EACDE330C62}"/>
              </a:ext>
            </a:extLst>
          </p:cNvPr>
          <p:cNvSpPr/>
          <p:nvPr/>
        </p:nvSpPr>
        <p:spPr>
          <a:xfrm>
            <a:off x="10881903" y="3283764"/>
            <a:ext cx="1076458" cy="140222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Country decision</a:t>
            </a:r>
          </a:p>
        </p:txBody>
      </p:sp>
      <p:sp>
        <p:nvSpPr>
          <p:cNvPr id="48" name="Triangle 47">
            <a:extLst>
              <a:ext uri="{FF2B5EF4-FFF2-40B4-BE49-F238E27FC236}">
                <a16:creationId xmlns:a16="http://schemas.microsoft.com/office/drawing/2014/main" id="{292DA9EE-9EA2-91C8-9721-33109D885233}"/>
              </a:ext>
            </a:extLst>
          </p:cNvPr>
          <p:cNvSpPr/>
          <p:nvPr/>
        </p:nvSpPr>
        <p:spPr>
          <a:xfrm rot="5400000">
            <a:off x="3315468" y="3934924"/>
            <a:ext cx="205423" cy="99901"/>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iangle 48">
            <a:extLst>
              <a:ext uri="{FF2B5EF4-FFF2-40B4-BE49-F238E27FC236}">
                <a16:creationId xmlns:a16="http://schemas.microsoft.com/office/drawing/2014/main" id="{2C32C4A7-A725-6D9D-BC8C-90D06BC5AEE3}"/>
              </a:ext>
            </a:extLst>
          </p:cNvPr>
          <p:cNvSpPr/>
          <p:nvPr/>
        </p:nvSpPr>
        <p:spPr>
          <a:xfrm rot="5400000">
            <a:off x="10727540" y="3934924"/>
            <a:ext cx="205423" cy="99901"/>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iangle 49">
            <a:extLst>
              <a:ext uri="{FF2B5EF4-FFF2-40B4-BE49-F238E27FC236}">
                <a16:creationId xmlns:a16="http://schemas.microsoft.com/office/drawing/2014/main" id="{ED9E7010-5ED9-355B-C079-069865FF4219}"/>
              </a:ext>
            </a:extLst>
          </p:cNvPr>
          <p:cNvSpPr/>
          <p:nvPr/>
        </p:nvSpPr>
        <p:spPr>
          <a:xfrm rot="5400000">
            <a:off x="4550813" y="3934924"/>
            <a:ext cx="205423" cy="99901"/>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iangle 50">
            <a:extLst>
              <a:ext uri="{FF2B5EF4-FFF2-40B4-BE49-F238E27FC236}">
                <a16:creationId xmlns:a16="http://schemas.microsoft.com/office/drawing/2014/main" id="{E99BF555-7B68-6D38-C377-6F2F9B193485}"/>
              </a:ext>
            </a:extLst>
          </p:cNvPr>
          <p:cNvSpPr/>
          <p:nvPr/>
        </p:nvSpPr>
        <p:spPr>
          <a:xfrm rot="5400000">
            <a:off x="5786158" y="3934924"/>
            <a:ext cx="205423" cy="99901"/>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iangle 51">
            <a:extLst>
              <a:ext uri="{FF2B5EF4-FFF2-40B4-BE49-F238E27FC236}">
                <a16:creationId xmlns:a16="http://schemas.microsoft.com/office/drawing/2014/main" id="{DEEA1B72-8D72-C182-5AB5-8014154C9332}"/>
              </a:ext>
            </a:extLst>
          </p:cNvPr>
          <p:cNvSpPr/>
          <p:nvPr/>
        </p:nvSpPr>
        <p:spPr>
          <a:xfrm rot="5400000">
            <a:off x="7021503" y="3934924"/>
            <a:ext cx="205423" cy="99901"/>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iangle 52">
            <a:extLst>
              <a:ext uri="{FF2B5EF4-FFF2-40B4-BE49-F238E27FC236}">
                <a16:creationId xmlns:a16="http://schemas.microsoft.com/office/drawing/2014/main" id="{CFDDD320-803A-C101-427A-EC511A335897}"/>
              </a:ext>
            </a:extLst>
          </p:cNvPr>
          <p:cNvSpPr/>
          <p:nvPr/>
        </p:nvSpPr>
        <p:spPr>
          <a:xfrm rot="5400000">
            <a:off x="8256848" y="3934924"/>
            <a:ext cx="205423" cy="99901"/>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iangle 53">
            <a:extLst>
              <a:ext uri="{FF2B5EF4-FFF2-40B4-BE49-F238E27FC236}">
                <a16:creationId xmlns:a16="http://schemas.microsoft.com/office/drawing/2014/main" id="{CEAD3C4A-0B60-C372-0A44-7E03CCC83C56}"/>
              </a:ext>
            </a:extLst>
          </p:cNvPr>
          <p:cNvSpPr/>
          <p:nvPr/>
        </p:nvSpPr>
        <p:spPr>
          <a:xfrm rot="5400000">
            <a:off x="9492193" y="3934924"/>
            <a:ext cx="205423" cy="99901"/>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1D7AF2-F0E4-DF3F-FEE7-3918C3914B5F}"/>
              </a:ext>
            </a:extLst>
          </p:cNvPr>
          <p:cNvSpPr txBox="1"/>
          <p:nvPr/>
        </p:nvSpPr>
        <p:spPr>
          <a:xfrm>
            <a:off x="2233416" y="2688591"/>
            <a:ext cx="9855200" cy="276999"/>
          </a:xfrm>
          <a:prstGeom prst="rect">
            <a:avLst/>
          </a:prstGeom>
          <a:noFill/>
        </p:spPr>
        <p:txBody>
          <a:bodyPr wrap="square" rtlCol="0">
            <a:spAutoFit/>
          </a:bodyPr>
          <a:lstStyle/>
          <a:p>
            <a:r>
              <a:rPr lang="en-US" sz="1200" i="1" dirty="0"/>
              <a:t>* </a:t>
            </a:r>
            <a:r>
              <a:rPr lang="en-US" sz="1200" i="1" dirty="0">
                <a:effectLst/>
                <a:latin typeface="Segoe UI" panose="020B0502040204020203" pitchFamily="34" charset="0"/>
              </a:rPr>
              <a:t>Higher-income countries are self-financing. Cost-effectiveness analysis might influence country decisions.</a:t>
            </a:r>
            <a:endParaRPr lang="en-US" sz="1200" i="1" dirty="0"/>
          </a:p>
        </p:txBody>
      </p:sp>
      <p:sp>
        <p:nvSpPr>
          <p:cNvPr id="7" name="Footer Placeholder 57">
            <a:extLst>
              <a:ext uri="{FF2B5EF4-FFF2-40B4-BE49-F238E27FC236}">
                <a16:creationId xmlns:a16="http://schemas.microsoft.com/office/drawing/2014/main" id="{592DC0A9-5845-44A2-949C-C03EBA43D35E}"/>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342300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E351EB-7DD3-A072-F3D3-97200B66D6B3}"/>
              </a:ext>
            </a:extLst>
          </p:cNvPr>
          <p:cNvSpPr>
            <a:spLocks noGrp="1"/>
          </p:cNvSpPr>
          <p:nvPr>
            <p:ph type="title"/>
          </p:nvPr>
        </p:nvSpPr>
        <p:spPr/>
        <p:txBody>
          <a:bodyPr>
            <a:noAutofit/>
          </a:bodyPr>
          <a:lstStyle/>
          <a:p>
            <a:r>
              <a:rPr lang="en-US" sz="2800" dirty="0">
                <a:solidFill>
                  <a:schemeClr val="accent1"/>
                </a:solidFill>
              </a:rPr>
              <a:t>New products for RSV disease prevention in early life</a:t>
            </a:r>
          </a:p>
        </p:txBody>
      </p:sp>
      <p:graphicFrame>
        <p:nvGraphicFramePr>
          <p:cNvPr id="7" name="Table 7">
            <a:extLst>
              <a:ext uri="{FF2B5EF4-FFF2-40B4-BE49-F238E27FC236}">
                <a16:creationId xmlns:a16="http://schemas.microsoft.com/office/drawing/2014/main" id="{36E85D03-D683-5689-2B08-1827815550A7}"/>
              </a:ext>
            </a:extLst>
          </p:cNvPr>
          <p:cNvGraphicFramePr>
            <a:graphicFrameLocks noGrp="1"/>
          </p:cNvGraphicFramePr>
          <p:nvPr>
            <p:ph idx="1"/>
            <p:extLst>
              <p:ext uri="{D42A27DB-BD31-4B8C-83A1-F6EECF244321}">
                <p14:modId xmlns:p14="http://schemas.microsoft.com/office/powerpoint/2010/main" val="1772609695"/>
              </p:ext>
            </p:extLst>
          </p:nvPr>
        </p:nvGraphicFramePr>
        <p:xfrm>
          <a:off x="1223963" y="1191939"/>
          <a:ext cx="10515599" cy="5223106"/>
        </p:xfrm>
        <a:graphic>
          <a:graphicData uri="http://schemas.openxmlformats.org/drawingml/2006/table">
            <a:tbl>
              <a:tblPr firstRow="1" bandRow="1">
                <a:tableStyleId>{72833802-FEF1-4C79-8D5D-14CF1EAF98D9}</a:tableStyleId>
              </a:tblPr>
              <a:tblGrid>
                <a:gridCol w="1883379">
                  <a:extLst>
                    <a:ext uri="{9D8B030D-6E8A-4147-A177-3AD203B41FA5}">
                      <a16:colId xmlns:a16="http://schemas.microsoft.com/office/drawing/2014/main" val="3970447072"/>
                    </a:ext>
                  </a:extLst>
                </a:gridCol>
                <a:gridCol w="4103355">
                  <a:extLst>
                    <a:ext uri="{9D8B030D-6E8A-4147-A177-3AD203B41FA5}">
                      <a16:colId xmlns:a16="http://schemas.microsoft.com/office/drawing/2014/main" val="3523872787"/>
                    </a:ext>
                  </a:extLst>
                </a:gridCol>
                <a:gridCol w="4528865">
                  <a:extLst>
                    <a:ext uri="{9D8B030D-6E8A-4147-A177-3AD203B41FA5}">
                      <a16:colId xmlns:a16="http://schemas.microsoft.com/office/drawing/2014/main" val="2307969937"/>
                    </a:ext>
                  </a:extLst>
                </a:gridCol>
              </a:tblGrid>
              <a:tr h="1083925">
                <a:tc>
                  <a:txBody>
                    <a:bodyPr/>
                    <a:lstStyle/>
                    <a:p>
                      <a:pPr algn="ctr"/>
                      <a:endParaRPr lang="en-US" sz="1800" b="0" i="0" dirty="0">
                        <a:latin typeface="Montserrat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5"/>
                          </a:solidFill>
                          <a:latin typeface="Corbel" panose="020B0503020204020204" pitchFamily="34" charset="0"/>
                        </a:rPr>
                        <a:t>Maternal vaccine</a:t>
                      </a:r>
                    </a:p>
                  </a:txBody>
                  <a:tcPr anchor="ctr">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1"/>
                          </a:solidFill>
                          <a:latin typeface="Corbel" panose="020B0503020204020204" pitchFamily="34" charset="0"/>
                        </a:rPr>
                        <a:t>Monoclonal antibody</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121965904"/>
                  </a:ext>
                </a:extLst>
              </a:tr>
              <a:tr h="1164693">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Corbel" panose="020B0503020204020204" pitchFamily="34" charset="0"/>
                        </a:rPr>
                        <a:t>Vaccination in pregnancy can directly enhance the pregnant vaccinee’s immunity and increase natural antibody transfer to baby across the placenta for protection in early life.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Corbel" panose="020B0503020204020204" pitchFamily="34" charset="0"/>
                        </a:rPr>
                        <a:t>Directly immunizing infants soon after </a:t>
                      </a:r>
                      <a:br>
                        <a:rPr lang="en-US" sz="1600" b="0" i="0" dirty="0">
                          <a:latin typeface="Corbel" panose="020B0503020204020204" pitchFamily="34" charset="0"/>
                        </a:rPr>
                      </a:br>
                      <a:r>
                        <a:rPr lang="en-US" sz="1600" b="0" i="0" dirty="0">
                          <a:latin typeface="Corbel" panose="020B0503020204020204" pitchFamily="34" charset="0"/>
                        </a:rPr>
                        <a:t>birth or before/during first RSV season provides antibodies for critical protection in early life.</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55785078"/>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dirty="0">
                          <a:latin typeface="Corbel" panose="020B0503020204020204" pitchFamily="34" charset="0"/>
                        </a:rPr>
                        <a:t>Pre-F protein in the vaccine induces antibodies that neutralize the virus.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err="1">
                          <a:latin typeface="Corbel" panose="020B0503020204020204" pitchFamily="34" charset="0"/>
                        </a:rPr>
                        <a:t>mAbs</a:t>
                      </a:r>
                      <a:r>
                        <a:rPr lang="en-US" sz="1600" b="0" i="0" dirty="0">
                          <a:latin typeface="Corbel" panose="020B0503020204020204" pitchFamily="34" charset="0"/>
                        </a:rPr>
                        <a:t> are manufactured antibodies to the RSV </a:t>
                      </a:r>
                      <a:br>
                        <a:rPr lang="en-US" sz="1600" b="0" i="0" dirty="0">
                          <a:latin typeface="Corbel" panose="020B0503020204020204" pitchFamily="34" charset="0"/>
                        </a:rPr>
                      </a:br>
                      <a:r>
                        <a:rPr lang="en-US" sz="1600" b="0" i="0" dirty="0">
                          <a:latin typeface="Corbel" panose="020B0503020204020204" pitchFamily="34" charset="0"/>
                        </a:rPr>
                        <a:t>pre-F protein that neutralize the virus.</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03769356"/>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dirty="0">
                          <a:latin typeface="Corbel" panose="020B0503020204020204" pitchFamily="34" charset="0"/>
                        </a:rPr>
                        <a:t>Vaccination during defined gestational age window to optimize antibody  transfer to infant. (Third trimester as defined in local context [WHO]; other recommended windows vary by country and regulatory authority)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Corbel" panose="020B0503020204020204" pitchFamily="34" charset="0"/>
                        </a:rPr>
                        <a:t>At birth with other birth dose vaccinations (e.g., hepatitis B; BCG, OPV) or before/during first RSV season.</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33160346"/>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71450" indent="-171450">
                        <a:buFont typeface="Arial" panose="020B0604020202020204" pitchFamily="34" charset="0"/>
                        <a:buChar char="•"/>
                      </a:pPr>
                      <a:r>
                        <a:rPr lang="en-US" sz="1600" b="0" i="0" dirty="0">
                          <a:latin typeface="Corbel" panose="020B0503020204020204" pitchFamily="34" charset="0"/>
                        </a:rPr>
                        <a:t>Given in one dose</a:t>
                      </a:r>
                    </a:p>
                    <a:p>
                      <a:pPr marL="171450" indent="-171450">
                        <a:buFont typeface="Arial" panose="020B0604020202020204" pitchFamily="34" charset="0"/>
                        <a:buChar char="•"/>
                      </a:pPr>
                      <a:r>
                        <a:rPr lang="en-US" sz="1600" b="0" i="0" dirty="0">
                          <a:latin typeface="Corbel" panose="020B0503020204020204" pitchFamily="34" charset="0"/>
                        </a:rPr>
                        <a:t>At least 5-6 months protection after birth</a:t>
                      </a:r>
                    </a:p>
                  </a:txBody>
                  <a:tcPr anchor="ctr"/>
                </a:tc>
                <a:tc>
                  <a:txBody>
                    <a:bodyPr/>
                    <a:lstStyle/>
                    <a:p>
                      <a:pPr marL="285750" indent="-285750">
                        <a:buFont typeface="Arial" panose="020B0604020202020204" pitchFamily="34" charset="0"/>
                        <a:buChar char="•"/>
                      </a:pPr>
                      <a:r>
                        <a:rPr lang="en-US" sz="1600" b="0" i="0" dirty="0">
                          <a:latin typeface="Corbel" panose="020B0503020204020204" pitchFamily="34" charset="0"/>
                        </a:rPr>
                        <a:t>Given in one dose</a:t>
                      </a:r>
                    </a:p>
                    <a:p>
                      <a:pPr marL="285750" indent="-285750">
                        <a:buFont typeface="Arial" panose="020B0604020202020204" pitchFamily="34" charset="0"/>
                        <a:buChar char="•"/>
                      </a:pPr>
                      <a:r>
                        <a:rPr lang="en-US" sz="1600" b="0" i="0" dirty="0">
                          <a:latin typeface="Corbel" panose="020B0503020204020204" pitchFamily="34" charset="0"/>
                        </a:rPr>
                        <a:t>At least 5-6 months protection after administration (longer lasting than palivizumab) </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2191762"/>
                  </a:ext>
                </a:extLst>
              </a:tr>
            </a:tbl>
          </a:graphicData>
        </a:graphic>
      </p:graphicFrame>
      <p:sp>
        <p:nvSpPr>
          <p:cNvPr id="5" name="TextBox 4">
            <a:extLst>
              <a:ext uri="{FF2B5EF4-FFF2-40B4-BE49-F238E27FC236}">
                <a16:creationId xmlns:a16="http://schemas.microsoft.com/office/drawing/2014/main" id="{D9BF4D3A-B970-69A3-954F-28A666F824C6}"/>
              </a:ext>
            </a:extLst>
          </p:cNvPr>
          <p:cNvSpPr txBox="1"/>
          <p:nvPr/>
        </p:nvSpPr>
        <p:spPr>
          <a:xfrm>
            <a:off x="1321067" y="2757608"/>
            <a:ext cx="1551607" cy="261610"/>
          </a:xfrm>
          <a:prstGeom prst="rect">
            <a:avLst/>
          </a:prstGeom>
          <a:solidFill>
            <a:schemeClr val="accent4"/>
          </a:solidFill>
        </p:spPr>
        <p:txBody>
          <a:bodyPr wrap="square" rtlCol="0">
            <a:spAutoFit/>
          </a:bodyPr>
          <a:lstStyle/>
          <a:p>
            <a:pPr algn="ctr"/>
            <a:r>
              <a:rPr lang="en-US" sz="1100" dirty="0">
                <a:solidFill>
                  <a:schemeClr val="bg1"/>
                </a:solidFill>
                <a:latin typeface="Corbel" panose="020B0503020204020204" pitchFamily="34" charset="0"/>
              </a:rPr>
              <a:t>RATIONALE</a:t>
            </a:r>
          </a:p>
        </p:txBody>
      </p:sp>
      <p:sp>
        <p:nvSpPr>
          <p:cNvPr id="6" name="TextBox 5">
            <a:extLst>
              <a:ext uri="{FF2B5EF4-FFF2-40B4-BE49-F238E27FC236}">
                <a16:creationId xmlns:a16="http://schemas.microsoft.com/office/drawing/2014/main" id="{0B7CC4F5-6047-427D-725A-C6A0B10D6FFF}"/>
              </a:ext>
            </a:extLst>
          </p:cNvPr>
          <p:cNvSpPr txBox="1"/>
          <p:nvPr/>
        </p:nvSpPr>
        <p:spPr>
          <a:xfrm>
            <a:off x="1321067" y="3737626"/>
            <a:ext cx="1551607" cy="261610"/>
          </a:xfrm>
          <a:prstGeom prst="rect">
            <a:avLst/>
          </a:prstGeom>
          <a:solidFill>
            <a:schemeClr val="accent3"/>
          </a:solidFill>
        </p:spPr>
        <p:txBody>
          <a:bodyPr wrap="square" rtlCol="0">
            <a:spAutoFit/>
          </a:bodyPr>
          <a:lstStyle/>
          <a:p>
            <a:pPr algn="ctr"/>
            <a:r>
              <a:rPr lang="en-US" sz="1100" dirty="0">
                <a:solidFill>
                  <a:schemeClr val="bg1"/>
                </a:solidFill>
                <a:latin typeface="Corbel" panose="020B0503020204020204" pitchFamily="34" charset="0"/>
              </a:rPr>
              <a:t>HOW IT WORKS</a:t>
            </a:r>
          </a:p>
        </p:txBody>
      </p:sp>
      <p:sp>
        <p:nvSpPr>
          <p:cNvPr id="8" name="TextBox 7">
            <a:extLst>
              <a:ext uri="{FF2B5EF4-FFF2-40B4-BE49-F238E27FC236}">
                <a16:creationId xmlns:a16="http://schemas.microsoft.com/office/drawing/2014/main" id="{8DEF2B29-A59D-C2E7-EC12-7972BDFFCF10}"/>
              </a:ext>
            </a:extLst>
          </p:cNvPr>
          <p:cNvSpPr txBox="1"/>
          <p:nvPr/>
        </p:nvSpPr>
        <p:spPr>
          <a:xfrm>
            <a:off x="1321066" y="4832692"/>
            <a:ext cx="1551607" cy="261610"/>
          </a:xfrm>
          <a:prstGeom prst="rect">
            <a:avLst/>
          </a:prstGeom>
          <a:solidFill>
            <a:schemeClr val="accent2"/>
          </a:solidFill>
        </p:spPr>
        <p:txBody>
          <a:bodyPr wrap="square" rtlCol="0">
            <a:spAutoFit/>
          </a:bodyPr>
          <a:lstStyle/>
          <a:p>
            <a:pPr algn="ctr"/>
            <a:r>
              <a:rPr lang="en-US" sz="1100" dirty="0">
                <a:solidFill>
                  <a:schemeClr val="bg1"/>
                </a:solidFill>
                <a:latin typeface="Corbel" panose="020B0503020204020204" pitchFamily="34" charset="0"/>
              </a:rPr>
              <a:t>TIMING</a:t>
            </a:r>
          </a:p>
        </p:txBody>
      </p:sp>
      <p:sp>
        <p:nvSpPr>
          <p:cNvPr id="9" name="TextBox 8">
            <a:extLst>
              <a:ext uri="{FF2B5EF4-FFF2-40B4-BE49-F238E27FC236}">
                <a16:creationId xmlns:a16="http://schemas.microsoft.com/office/drawing/2014/main" id="{CF2ABB71-2908-902C-0892-C24B93BCD0EA}"/>
              </a:ext>
            </a:extLst>
          </p:cNvPr>
          <p:cNvSpPr txBox="1"/>
          <p:nvPr/>
        </p:nvSpPr>
        <p:spPr>
          <a:xfrm>
            <a:off x="1321066" y="5835235"/>
            <a:ext cx="1551607" cy="430887"/>
          </a:xfrm>
          <a:prstGeom prst="rect">
            <a:avLst/>
          </a:prstGeom>
          <a:solidFill>
            <a:schemeClr val="tx2"/>
          </a:solidFill>
        </p:spPr>
        <p:txBody>
          <a:bodyPr wrap="square" rtlCol="0">
            <a:spAutoFit/>
          </a:bodyPr>
          <a:lstStyle/>
          <a:p>
            <a:pPr algn="ctr"/>
            <a:r>
              <a:rPr lang="en-US" sz="1100" dirty="0">
                <a:solidFill>
                  <a:schemeClr val="bg1"/>
                </a:solidFill>
                <a:latin typeface="Corbel" panose="020B0503020204020204" pitchFamily="34" charset="0"/>
              </a:rPr>
              <a:t>PRODUCT CHARACTERISTICS</a:t>
            </a:r>
          </a:p>
        </p:txBody>
      </p:sp>
      <p:pic>
        <p:nvPicPr>
          <p:cNvPr id="11" name="Picture 10" descr="Icon&#10;&#10;Description automatically generated">
            <a:extLst>
              <a:ext uri="{FF2B5EF4-FFF2-40B4-BE49-F238E27FC236}">
                <a16:creationId xmlns:a16="http://schemas.microsoft.com/office/drawing/2014/main" id="{2F7535B4-24A6-73E9-8216-9FE3C4D8A2BB}"/>
              </a:ext>
            </a:extLst>
          </p:cNvPr>
          <p:cNvPicPr>
            <a:picLocks noChangeAspect="1"/>
          </p:cNvPicPr>
          <p:nvPr/>
        </p:nvPicPr>
        <p:blipFill>
          <a:blip r:embed="rId3"/>
          <a:stretch>
            <a:fillRect/>
          </a:stretch>
        </p:blipFill>
        <p:spPr>
          <a:xfrm>
            <a:off x="7357003" y="1391685"/>
            <a:ext cx="368300" cy="711200"/>
          </a:xfrm>
          <a:prstGeom prst="rect">
            <a:avLst/>
          </a:prstGeom>
        </p:spPr>
      </p:pic>
      <p:pic>
        <p:nvPicPr>
          <p:cNvPr id="13" name="Picture 12" descr="Icon&#10;&#10;Description automatically generated">
            <a:extLst>
              <a:ext uri="{FF2B5EF4-FFF2-40B4-BE49-F238E27FC236}">
                <a16:creationId xmlns:a16="http://schemas.microsoft.com/office/drawing/2014/main" id="{3DC2D284-3482-192D-7B88-9EFBFECD8E16}"/>
              </a:ext>
            </a:extLst>
          </p:cNvPr>
          <p:cNvPicPr>
            <a:picLocks noChangeAspect="1"/>
          </p:cNvPicPr>
          <p:nvPr/>
        </p:nvPicPr>
        <p:blipFill>
          <a:blip r:embed="rId4"/>
          <a:stretch>
            <a:fillRect/>
          </a:stretch>
        </p:blipFill>
        <p:spPr>
          <a:xfrm>
            <a:off x="3253844" y="1099585"/>
            <a:ext cx="457200" cy="1003300"/>
          </a:xfrm>
          <a:prstGeom prst="rect">
            <a:avLst/>
          </a:prstGeom>
        </p:spPr>
      </p:pic>
      <p:sp>
        <p:nvSpPr>
          <p:cNvPr id="3" name="Footer Placeholder 57">
            <a:extLst>
              <a:ext uri="{FF2B5EF4-FFF2-40B4-BE49-F238E27FC236}">
                <a16:creationId xmlns:a16="http://schemas.microsoft.com/office/drawing/2014/main" id="{B8FAA73A-8D71-CD0A-0B33-41ADCE786518}"/>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198923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BF820-545B-268B-4B31-C3A167B4BA1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5FBC589-F224-9FBC-0947-EC0000CB7726}"/>
              </a:ext>
            </a:extLst>
          </p:cNvPr>
          <p:cNvSpPr>
            <a:spLocks noGrp="1"/>
          </p:cNvSpPr>
          <p:nvPr>
            <p:ph type="title"/>
          </p:nvPr>
        </p:nvSpPr>
        <p:spPr>
          <a:xfrm>
            <a:off x="1224280" y="365126"/>
            <a:ext cx="10515600" cy="464366"/>
          </a:xfrm>
        </p:spPr>
        <p:txBody>
          <a:bodyPr/>
          <a:lstStyle/>
          <a:p>
            <a:r>
              <a:rPr lang="en-US" dirty="0">
                <a:solidFill>
                  <a:schemeClr val="accent1"/>
                </a:solidFill>
                <a:latin typeface="Corbel"/>
              </a:rPr>
              <a:t>Potential RSV immunization product availability for Gavi-eligible countries*</a:t>
            </a:r>
            <a:endParaRPr lang="en-US" dirty="0">
              <a:solidFill>
                <a:schemeClr val="accent1"/>
              </a:solidFill>
            </a:endParaRPr>
          </a:p>
        </p:txBody>
      </p:sp>
      <p:sp>
        <p:nvSpPr>
          <p:cNvPr id="14" name="object 78">
            <a:extLst>
              <a:ext uri="{FF2B5EF4-FFF2-40B4-BE49-F238E27FC236}">
                <a16:creationId xmlns:a16="http://schemas.microsoft.com/office/drawing/2014/main" id="{A2B38EAA-9D7A-6382-F049-BC1A68F68725}"/>
              </a:ext>
            </a:extLst>
          </p:cNvPr>
          <p:cNvSpPr txBox="1"/>
          <p:nvPr/>
        </p:nvSpPr>
        <p:spPr>
          <a:xfrm>
            <a:off x="7377315" y="1704481"/>
            <a:ext cx="1081632" cy="169619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MDV available &amp; WHO prequalified</a:t>
            </a:r>
          </a:p>
        </p:txBody>
      </p:sp>
      <p:sp>
        <p:nvSpPr>
          <p:cNvPr id="15" name="object 78">
            <a:extLst>
              <a:ext uri="{FF2B5EF4-FFF2-40B4-BE49-F238E27FC236}">
                <a16:creationId xmlns:a16="http://schemas.microsoft.com/office/drawing/2014/main" id="{269016E7-B7B7-0CF4-0CF8-2D74B5BE7166}"/>
              </a:ext>
            </a:extLst>
          </p:cNvPr>
          <p:cNvSpPr txBox="1"/>
          <p:nvPr/>
        </p:nvSpPr>
        <p:spPr>
          <a:xfrm>
            <a:off x="8566990" y="1426042"/>
            <a:ext cx="1081632" cy="150030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UNICEF tender </a:t>
            </a:r>
            <a:b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&amp; Gavi </a:t>
            </a:r>
            <a:b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co-financing</a:t>
            </a:r>
          </a:p>
        </p:txBody>
      </p:sp>
      <p:sp>
        <p:nvSpPr>
          <p:cNvPr id="16" name="object 78">
            <a:extLst>
              <a:ext uri="{FF2B5EF4-FFF2-40B4-BE49-F238E27FC236}">
                <a16:creationId xmlns:a16="http://schemas.microsoft.com/office/drawing/2014/main" id="{75C7A9A1-BCAF-C4AF-3535-C5386A6D9253}"/>
              </a:ext>
            </a:extLst>
          </p:cNvPr>
          <p:cNvSpPr txBox="1"/>
          <p:nvPr/>
        </p:nvSpPr>
        <p:spPr>
          <a:xfrm>
            <a:off x="9756663" y="1147603"/>
            <a:ext cx="1081632" cy="1500305"/>
          </a:xfrm>
          <a:prstGeom prst="rect">
            <a:avLst/>
          </a:prstGeom>
          <a:solidFill>
            <a:schemeClr val="accent1"/>
          </a:solid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t>Vaccine </a:t>
            </a:r>
            <a:b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t>roll-out in Gavi-eligible countries</a:t>
            </a:r>
          </a:p>
        </p:txBody>
      </p:sp>
      <p:sp>
        <p:nvSpPr>
          <p:cNvPr id="17" name="object 78">
            <a:extLst>
              <a:ext uri="{FF2B5EF4-FFF2-40B4-BE49-F238E27FC236}">
                <a16:creationId xmlns:a16="http://schemas.microsoft.com/office/drawing/2014/main" id="{FD828CA4-923D-6FAC-C443-46C40030EDC5}"/>
              </a:ext>
            </a:extLst>
          </p:cNvPr>
          <p:cNvSpPr txBox="1"/>
          <p:nvPr/>
        </p:nvSpPr>
        <p:spPr>
          <a:xfrm>
            <a:off x="2618615" y="4338642"/>
            <a:ext cx="1081632" cy="1246276"/>
          </a:xfrm>
          <a:prstGeom prst="rect">
            <a:avLst/>
          </a:prstGeom>
          <a:noFill/>
          <a:ln>
            <a:solidFill>
              <a:schemeClr val="accent5"/>
            </a:solidFill>
          </a:ln>
        </p:spPr>
        <p:txBody>
          <a:bodyPr vert="horz" wrap="square" lIns="91440" tIns="0" rIns="91440" bIns="182880" rtlCol="0" anchor="b"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First</a:t>
            </a:r>
            <a:r>
              <a:rPr kumimoji="0" sz="1200" b="1" i="0" u="none" strike="noStrike" kern="1200" cap="none" spc="-20" normalizeH="0" baseline="0" noProof="0" dirty="0">
                <a:ln>
                  <a:noFill/>
                </a:ln>
                <a:solidFill>
                  <a:srgbClr val="D61E62"/>
                </a:solidFill>
                <a:effectLst/>
                <a:uLnTx/>
                <a:uFillTx/>
                <a:latin typeface="Corbel" panose="020B0503020204020204"/>
                <a:ea typeface="+mn-ea"/>
                <a:cs typeface="Montserrat SemiBold"/>
              </a:rPr>
              <a:t> </a:t>
            </a:r>
            <a:r>
              <a:rPr kumimoji="0" sz="1200" b="1" i="0" u="none" strike="noStrike" kern="1200" cap="none" spc="-10" normalizeH="0" baseline="0" noProof="0" dirty="0">
                <a:ln>
                  <a:noFill/>
                </a:ln>
                <a:solidFill>
                  <a:srgbClr val="D61E62"/>
                </a:solidFill>
                <a:effectLst/>
                <a:uLnTx/>
                <a:uFillTx/>
                <a:latin typeface="Corbel" panose="020B0503020204020204"/>
                <a:ea typeface="+mn-ea"/>
                <a:cs typeface="Montserrat SemiBold"/>
              </a:rPr>
              <a:t>regulatory approvals </a:t>
            </a:r>
            <a:r>
              <a:rPr kumimoji="0"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HICs</a:t>
            </a:r>
            <a:r>
              <a:rPr kumimoji="0" sz="1200" b="1" i="0" u="none" strike="noStrike" kern="1200" cap="none" spc="-25" normalizeH="0" baseline="0" noProof="0" dirty="0">
                <a:ln>
                  <a:noFill/>
                </a:ln>
                <a:solidFill>
                  <a:srgbClr val="D61E62"/>
                </a:solidFill>
                <a:effectLst/>
                <a:uLnTx/>
                <a:uFillTx/>
                <a:latin typeface="Corbel" panose="020B0503020204020204"/>
                <a:ea typeface="+mn-ea"/>
                <a:cs typeface="Montserrat SemiBold"/>
              </a:rPr>
              <a:t> </a:t>
            </a:r>
            <a:r>
              <a:rPr kumimoji="0"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of</a:t>
            </a:r>
            <a:r>
              <a:rPr kumimoji="0" sz="1200" b="1" i="0" u="none" strike="noStrike" kern="1200" cap="none" spc="-25" normalizeH="0" baseline="0" noProof="0" dirty="0">
                <a:ln>
                  <a:noFill/>
                </a:ln>
                <a:solidFill>
                  <a:srgbClr val="D61E62"/>
                </a:solidFill>
                <a:effectLst/>
                <a:uLnTx/>
                <a:uFillTx/>
                <a:latin typeface="Corbel" panose="020B0503020204020204"/>
                <a:ea typeface="+mn-ea"/>
                <a:cs typeface="Montserrat SemiBold"/>
              </a:rPr>
              <a:t> PFS</a:t>
            </a:r>
            <a:endParaRPr kumimoji="0" sz="1200" b="0" i="0" u="none" strike="noStrike" kern="1200" cap="none" spc="0" normalizeH="0" baseline="0" noProof="0" dirty="0">
              <a:ln>
                <a:noFill/>
              </a:ln>
              <a:solidFill>
                <a:srgbClr val="D61E62"/>
              </a:solidFill>
              <a:effectLst/>
              <a:uLnTx/>
              <a:uFillTx/>
              <a:latin typeface="Corbel" panose="020B0503020204020204"/>
              <a:ea typeface="+mn-ea"/>
              <a:cs typeface="Montserrat SemiBold"/>
            </a:endParaRPr>
          </a:p>
        </p:txBody>
      </p:sp>
      <p:sp>
        <p:nvSpPr>
          <p:cNvPr id="18" name="object 78">
            <a:extLst>
              <a:ext uri="{FF2B5EF4-FFF2-40B4-BE49-F238E27FC236}">
                <a16:creationId xmlns:a16="http://schemas.microsoft.com/office/drawing/2014/main" id="{A5C54827-5B10-ADA0-71EC-65B41413466A}"/>
              </a:ext>
            </a:extLst>
          </p:cNvPr>
          <p:cNvSpPr txBox="1"/>
          <p:nvPr/>
        </p:nvSpPr>
        <p:spPr>
          <a:xfrm>
            <a:off x="3808290" y="4193210"/>
            <a:ext cx="1081632" cy="1246276"/>
          </a:xfrm>
          <a:prstGeom prst="rect">
            <a:avLst/>
          </a:prstGeom>
          <a:noFill/>
          <a:ln>
            <a:solidFill>
              <a:schemeClr val="accent5"/>
            </a:solidFill>
          </a:ln>
        </p:spPr>
        <p:txBody>
          <a:bodyPr vert="horz" wrap="square" lIns="91440" tIns="0" rIns="91440" bIns="182880" rtlCol="0" anchor="b"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First</a:t>
            </a:r>
            <a:r>
              <a:rPr kumimoji="0" sz="1200" b="1" i="0" u="none" strike="noStrike" kern="1200" cap="none" spc="-20" normalizeH="0" baseline="0" noProof="0" dirty="0">
                <a:ln>
                  <a:noFill/>
                </a:ln>
                <a:solidFill>
                  <a:srgbClr val="D61E62"/>
                </a:solidFill>
                <a:effectLst/>
                <a:uLnTx/>
                <a:uFillTx/>
                <a:latin typeface="Corbel" panose="020B0503020204020204"/>
                <a:ea typeface="+mn-ea"/>
                <a:cs typeface="Montserrat SemiBold"/>
              </a:rPr>
              <a:t> </a:t>
            </a:r>
            <a:r>
              <a:rPr kumimoji="0" lang="en-US" sz="1200" b="1" i="0" u="none" strike="noStrike" kern="1200" cap="none" spc="-10" normalizeH="0" baseline="0" noProof="0" dirty="0">
                <a:ln>
                  <a:noFill/>
                </a:ln>
                <a:solidFill>
                  <a:srgbClr val="D61E62"/>
                </a:solidFill>
                <a:effectLst/>
                <a:uLnTx/>
                <a:uFillTx/>
                <a:latin typeface="Corbel" panose="020B0503020204020204"/>
                <a:ea typeface="+mn-ea"/>
                <a:cs typeface="Montserrat SemiBold"/>
              </a:rPr>
              <a:t>product rollout in some HICs</a:t>
            </a:r>
            <a:endParaRPr kumimoji="0" sz="1200" b="0" i="0" u="none" strike="noStrike" kern="1200" cap="none" spc="0" normalizeH="0" baseline="0" noProof="0" dirty="0">
              <a:ln>
                <a:noFill/>
              </a:ln>
              <a:solidFill>
                <a:srgbClr val="D61E62"/>
              </a:solidFill>
              <a:effectLst/>
              <a:uLnTx/>
              <a:uFillTx/>
              <a:latin typeface="Corbel" panose="020B0503020204020204"/>
              <a:ea typeface="+mn-ea"/>
              <a:cs typeface="Montserrat SemiBold"/>
            </a:endParaRPr>
          </a:p>
        </p:txBody>
      </p:sp>
      <p:sp>
        <p:nvSpPr>
          <p:cNvPr id="19" name="object 78">
            <a:extLst>
              <a:ext uri="{FF2B5EF4-FFF2-40B4-BE49-F238E27FC236}">
                <a16:creationId xmlns:a16="http://schemas.microsoft.com/office/drawing/2014/main" id="{0363BAF0-E4D5-BA86-B04E-57898B383B24}"/>
              </a:ext>
            </a:extLst>
          </p:cNvPr>
          <p:cNvSpPr txBox="1"/>
          <p:nvPr/>
        </p:nvSpPr>
        <p:spPr>
          <a:xfrm>
            <a:off x="4997965" y="3985842"/>
            <a:ext cx="1081632" cy="1246276"/>
          </a:xfrm>
          <a:prstGeom prst="rect">
            <a:avLst/>
          </a:prstGeom>
          <a:noFill/>
          <a:ln>
            <a:solidFill>
              <a:schemeClr val="accent5"/>
            </a:solidFill>
          </a:ln>
        </p:spPr>
        <p:txBody>
          <a:bodyPr vert="horz" wrap="square" lIns="0" tIns="0" rIns="0" bIns="182880" rtlCol="0" anchor="b" anchorCtr="0">
            <a:noAutofit/>
          </a:bodyPr>
          <a:lstStyle/>
          <a:p>
            <a:pPr marL="0" marR="0" lvl="0" indent="0" algn="ctr" defTabSz="914400" rtl="0" eaLnBrk="1" fontAlgn="auto" latinLnBrk="0" hangingPunct="1">
              <a:lnSpc>
                <a:spcPts val="13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WHO</a:t>
            </a:r>
            <a:r>
              <a:rPr kumimoji="0" lang="en-US" sz="1200" b="1" i="0" u="none" strike="noStrike" kern="1200" cap="none" spc="-55" normalizeH="0" baseline="0" noProof="0" dirty="0">
                <a:ln>
                  <a:noFill/>
                </a:ln>
                <a:solidFill>
                  <a:srgbClr val="D61E62"/>
                </a:solidFill>
                <a:effectLst/>
                <a:uLnTx/>
                <a:uFillTx/>
                <a:latin typeface="Corbel" panose="020B0503020204020204"/>
                <a:ea typeface="+mn-ea"/>
                <a:cs typeface="Montserrat SemiBold"/>
              </a:rPr>
              <a:t> </a:t>
            </a:r>
            <a:r>
              <a:rPr kumimoji="0" lang="en-US" sz="1200" b="1" i="0" u="none" strike="noStrike" kern="1200" cap="none" spc="-10" normalizeH="0" baseline="0" noProof="0" dirty="0">
                <a:ln>
                  <a:noFill/>
                </a:ln>
                <a:solidFill>
                  <a:srgbClr val="D61E62"/>
                </a:solidFill>
                <a:effectLst/>
                <a:uLnTx/>
                <a:uFillTx/>
                <a:latin typeface="Corbel" panose="020B0503020204020204"/>
                <a:ea typeface="+mn-ea"/>
                <a:cs typeface="Montserrat SemiBold"/>
              </a:rPr>
              <a:t>(SAGE)</a:t>
            </a:r>
            <a:endParaRPr kumimoji="0" lang="en-US" sz="1200" b="0" i="0" u="none" strike="noStrike" kern="1200" cap="none" spc="0" normalizeH="0" baseline="0" noProof="0" dirty="0">
              <a:ln>
                <a:noFill/>
              </a:ln>
              <a:solidFill>
                <a:srgbClr val="D61E62"/>
              </a:solidFill>
              <a:effectLst/>
              <a:uLnTx/>
              <a:uFillTx/>
              <a:latin typeface="Corbel" panose="020B0503020204020204"/>
              <a:ea typeface="+mn-ea"/>
              <a:cs typeface="Montserrat SemiBold"/>
            </a:endParaRPr>
          </a:p>
          <a:p>
            <a:pPr marL="83185" marR="75565"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10" normalizeH="0" baseline="0" noProof="0" dirty="0">
                <a:ln>
                  <a:noFill/>
                </a:ln>
                <a:solidFill>
                  <a:srgbClr val="D61E62"/>
                </a:solidFill>
                <a:effectLst/>
                <a:uLnTx/>
                <a:uFillTx/>
                <a:latin typeface="Corbel" panose="020B0503020204020204"/>
                <a:ea typeface="+mn-ea"/>
                <a:cs typeface="Montserrat SemiBold"/>
              </a:rPr>
              <a:t>policy recommend-</a:t>
            </a:r>
            <a:br>
              <a:rPr kumimoji="0" lang="en-US" sz="1200" b="1" i="0" u="none" strike="noStrike" kern="1200" cap="none" spc="-10" normalizeH="0" baseline="0" noProof="0" dirty="0">
                <a:ln>
                  <a:noFill/>
                </a:ln>
                <a:solidFill>
                  <a:srgbClr val="D61E62"/>
                </a:solidFill>
                <a:effectLst/>
                <a:uLnTx/>
                <a:uFillTx/>
                <a:latin typeface="Corbel" panose="020B0503020204020204"/>
                <a:ea typeface="+mn-ea"/>
                <a:cs typeface="Montserrat SemiBold"/>
              </a:rPr>
            </a:br>
            <a:r>
              <a:rPr kumimoji="0" lang="en-US" sz="1200" b="1" i="0" u="none" strike="noStrike" kern="1200" cap="none" spc="-10" normalizeH="0" baseline="0" noProof="0" dirty="0" err="1">
                <a:ln>
                  <a:noFill/>
                </a:ln>
                <a:solidFill>
                  <a:srgbClr val="D61E62"/>
                </a:solidFill>
                <a:effectLst/>
                <a:uLnTx/>
                <a:uFillTx/>
                <a:latin typeface="Corbel" panose="020B0503020204020204"/>
                <a:ea typeface="+mn-ea"/>
                <a:cs typeface="Montserrat SemiBold"/>
              </a:rPr>
              <a:t>ation</a:t>
            </a:r>
            <a:endParaRPr kumimoji="0" lang="en-US" sz="1200" b="0" i="0" u="none" strike="noStrike" kern="1200" cap="none" spc="0" normalizeH="0" baseline="0" noProof="0" dirty="0">
              <a:ln>
                <a:noFill/>
              </a:ln>
              <a:solidFill>
                <a:srgbClr val="D61E62"/>
              </a:solidFill>
              <a:effectLst/>
              <a:uLnTx/>
              <a:uFillTx/>
              <a:latin typeface="Corbel" panose="020B0503020204020204"/>
              <a:ea typeface="+mn-ea"/>
              <a:cs typeface="Montserrat SemiBold"/>
            </a:endParaRPr>
          </a:p>
        </p:txBody>
      </p:sp>
      <p:sp>
        <p:nvSpPr>
          <p:cNvPr id="20" name="object 78">
            <a:extLst>
              <a:ext uri="{FF2B5EF4-FFF2-40B4-BE49-F238E27FC236}">
                <a16:creationId xmlns:a16="http://schemas.microsoft.com/office/drawing/2014/main" id="{B54EC257-6F07-99B6-4B6B-5C2F51330B15}"/>
              </a:ext>
            </a:extLst>
          </p:cNvPr>
          <p:cNvSpPr txBox="1"/>
          <p:nvPr/>
        </p:nvSpPr>
        <p:spPr>
          <a:xfrm>
            <a:off x="9669927" y="2661728"/>
            <a:ext cx="1081632" cy="1897036"/>
          </a:xfrm>
          <a:prstGeom prst="rect">
            <a:avLst/>
          </a:prstGeom>
          <a:noFill/>
          <a:ln>
            <a:solidFill>
              <a:schemeClr val="accent5"/>
            </a:solidFill>
          </a:ln>
        </p:spPr>
        <p:txBody>
          <a:bodyPr vert="horz" wrap="square" lIns="91440" tIns="0" rIns="91440" bIns="182880" rtlCol="0" anchor="b" anchorCtr="0">
            <a:noAutofit/>
          </a:bodyPr>
          <a:lstStyle/>
          <a:p>
            <a:pPr marL="12700" marR="5080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UNICEF tender </a:t>
            </a:r>
            <a:b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&amp; Gavi </a:t>
            </a:r>
            <a:b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co-financing </a:t>
            </a:r>
            <a:r>
              <a:rPr kumimoji="0" lang="en-US" sz="900" b="0" i="1" u="none" strike="noStrike" kern="1200" cap="none" spc="0" normalizeH="0" baseline="0" noProof="0" dirty="0">
                <a:ln>
                  <a:noFill/>
                </a:ln>
                <a:solidFill>
                  <a:srgbClr val="D61E62"/>
                </a:solidFill>
                <a:effectLst/>
                <a:uLnTx/>
                <a:uFillTx/>
                <a:latin typeface="Corbel" panose="020B0503020204020204"/>
                <a:ea typeface="+mn-ea"/>
                <a:cs typeface="Montserrat SemiBold"/>
              </a:rPr>
              <a:t>(contingent on affordable pricing &amp; supply)</a:t>
            </a:r>
            <a:endParaRPr kumimoji="0" lang="en-US" sz="1200" b="0" i="1" u="none" strike="noStrike" kern="1200" cap="none" spc="0" normalizeH="0" baseline="0" noProof="0" dirty="0">
              <a:ln>
                <a:noFill/>
              </a:ln>
              <a:solidFill>
                <a:srgbClr val="D61E62"/>
              </a:solidFill>
              <a:effectLst/>
              <a:uLnTx/>
              <a:uFillTx/>
              <a:latin typeface="Corbel" panose="020B0503020204020204"/>
              <a:ea typeface="+mn-ea"/>
              <a:cs typeface="Montserrat SemiBold"/>
            </a:endParaRPr>
          </a:p>
        </p:txBody>
      </p:sp>
      <p:sp>
        <p:nvSpPr>
          <p:cNvPr id="21" name="object 78">
            <a:extLst>
              <a:ext uri="{FF2B5EF4-FFF2-40B4-BE49-F238E27FC236}">
                <a16:creationId xmlns:a16="http://schemas.microsoft.com/office/drawing/2014/main" id="{4C1C3E9E-6C24-5DB2-172E-EA84211D5970}"/>
              </a:ext>
            </a:extLst>
          </p:cNvPr>
          <p:cNvSpPr txBox="1"/>
          <p:nvPr/>
        </p:nvSpPr>
        <p:spPr>
          <a:xfrm>
            <a:off x="10838295" y="2322111"/>
            <a:ext cx="1081632" cy="1739532"/>
          </a:xfrm>
          <a:prstGeom prst="rect">
            <a:avLst/>
          </a:prstGeom>
          <a:solidFill>
            <a:schemeClr val="accent5"/>
          </a:solidFill>
          <a:ln>
            <a:solidFill>
              <a:schemeClr val="accent5"/>
            </a:solidFill>
          </a:ln>
        </p:spPr>
        <p:txBody>
          <a:bodyPr vert="horz" wrap="square" lIns="91440" tIns="0" rIns="91440" bIns="182880" rtlCol="0" anchor="b"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FFFF"/>
                </a:solidFill>
                <a:effectLst/>
                <a:uLnTx/>
                <a:uFillTx/>
                <a:latin typeface="Corbel" panose="020B0503020204020204"/>
                <a:ea typeface="+mn-ea"/>
                <a:cs typeface="Montserrat SemiBold"/>
              </a:rPr>
              <a:t>mAb</a:t>
            </a: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t> </a:t>
            </a:r>
            <a:b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t>roll-out in Gavi-eligible countries</a:t>
            </a:r>
          </a:p>
        </p:txBody>
      </p:sp>
      <p:sp>
        <p:nvSpPr>
          <p:cNvPr id="22" name="object 78">
            <a:extLst>
              <a:ext uri="{FF2B5EF4-FFF2-40B4-BE49-F238E27FC236}">
                <a16:creationId xmlns:a16="http://schemas.microsoft.com/office/drawing/2014/main" id="{8F6C3E80-4186-C387-8F50-41687C92414D}"/>
              </a:ext>
            </a:extLst>
          </p:cNvPr>
          <p:cNvSpPr txBox="1"/>
          <p:nvPr/>
        </p:nvSpPr>
        <p:spPr>
          <a:xfrm>
            <a:off x="2618615" y="2818235"/>
            <a:ext cx="1081632" cy="150030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First</a:t>
            </a:r>
            <a:r>
              <a:rPr kumimoji="0" sz="1200" b="1" i="0" u="none" strike="noStrike" kern="1200" cap="none" spc="-20" normalizeH="0" baseline="0" noProof="0" dirty="0">
                <a:ln>
                  <a:noFill/>
                </a:ln>
                <a:solidFill>
                  <a:srgbClr val="0092D4"/>
                </a:solidFill>
                <a:effectLst/>
                <a:uLnTx/>
                <a:uFillTx/>
                <a:latin typeface="Corbel" panose="020B0503020204020204"/>
                <a:ea typeface="+mn-ea"/>
                <a:cs typeface="Montserrat SemiBold"/>
              </a:rPr>
              <a:t> </a:t>
            </a:r>
            <a:r>
              <a:rPr kumimoji="0" sz="1200" b="1" i="0" u="none" strike="noStrike" kern="1200" cap="none" spc="-10" normalizeH="0" baseline="0" noProof="0" dirty="0">
                <a:ln>
                  <a:noFill/>
                </a:ln>
                <a:solidFill>
                  <a:srgbClr val="0092D4"/>
                </a:solidFill>
                <a:effectLst/>
                <a:uLnTx/>
                <a:uFillTx/>
                <a:latin typeface="Corbel" panose="020B0503020204020204"/>
                <a:ea typeface="+mn-ea"/>
                <a:cs typeface="Montserrat SemiBold"/>
              </a:rPr>
              <a:t>regulatory approvals </a:t>
            </a:r>
            <a:r>
              <a:rPr kumimoji="0"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HICs</a:t>
            </a:r>
            <a:r>
              <a:rPr kumimoji="0" sz="1200" b="1" i="0" u="none" strike="noStrike" kern="1200" cap="none" spc="-25" normalizeH="0" baseline="0" noProof="0" dirty="0">
                <a:ln>
                  <a:noFill/>
                </a:ln>
                <a:solidFill>
                  <a:srgbClr val="0092D4"/>
                </a:solidFill>
                <a:effectLst/>
                <a:uLnTx/>
                <a:uFillTx/>
                <a:latin typeface="Corbel" panose="020B0503020204020204"/>
                <a:ea typeface="+mn-ea"/>
                <a:cs typeface="Montserrat SemiBold"/>
              </a:rPr>
              <a:t> </a:t>
            </a:r>
            <a:r>
              <a:rPr kumimoji="0"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of</a:t>
            </a:r>
            <a:r>
              <a:rPr kumimoji="0" sz="1200" b="1" i="0" u="none" strike="noStrike" kern="1200" cap="none" spc="-25" normalizeH="0" baseline="0" noProof="0" dirty="0">
                <a:ln>
                  <a:noFill/>
                </a:ln>
                <a:solidFill>
                  <a:srgbClr val="0092D4"/>
                </a:solidFill>
                <a:effectLst/>
                <a:uLnTx/>
                <a:uFillTx/>
                <a:latin typeface="Corbel" panose="020B0503020204020204"/>
                <a:ea typeface="+mn-ea"/>
                <a:cs typeface="Montserrat SemiBold"/>
              </a:rPr>
              <a:t> PFS</a:t>
            </a:r>
            <a:endParaRPr kumimoji="0" sz="1200" b="0" i="0" u="none" strike="noStrike" kern="1200" cap="none" spc="0" normalizeH="0" baseline="0" noProof="0" dirty="0">
              <a:ln>
                <a:noFill/>
              </a:ln>
              <a:solidFill>
                <a:srgbClr val="0092D4"/>
              </a:solidFill>
              <a:effectLst/>
              <a:uLnTx/>
              <a:uFillTx/>
              <a:latin typeface="Corbel" panose="020B0503020204020204"/>
              <a:ea typeface="+mn-ea"/>
              <a:cs typeface="Montserrat SemiBold"/>
            </a:endParaRPr>
          </a:p>
        </p:txBody>
      </p:sp>
      <p:sp>
        <p:nvSpPr>
          <p:cNvPr id="23" name="object 78">
            <a:extLst>
              <a:ext uri="{FF2B5EF4-FFF2-40B4-BE49-F238E27FC236}">
                <a16:creationId xmlns:a16="http://schemas.microsoft.com/office/drawing/2014/main" id="{D583DD35-3C05-A998-8FCC-81EDE9B4D83E}"/>
              </a:ext>
            </a:extLst>
          </p:cNvPr>
          <p:cNvSpPr txBox="1"/>
          <p:nvPr/>
        </p:nvSpPr>
        <p:spPr>
          <a:xfrm>
            <a:off x="3808290" y="2539798"/>
            <a:ext cx="1081632" cy="150030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First</a:t>
            </a:r>
            <a:r>
              <a:rPr kumimoji="0" sz="1200" b="1" i="0" u="none" strike="noStrike" kern="1200" cap="none" spc="-20" normalizeH="0" baseline="0" noProof="0" dirty="0">
                <a:ln>
                  <a:noFill/>
                </a:ln>
                <a:solidFill>
                  <a:srgbClr val="0092D4"/>
                </a:solidFill>
                <a:effectLst/>
                <a:uLnTx/>
                <a:uFillTx/>
                <a:latin typeface="Corbel" panose="020B0503020204020204"/>
                <a:ea typeface="+mn-ea"/>
                <a:cs typeface="Montserrat SemiBold"/>
              </a:rPr>
              <a:t> </a:t>
            </a:r>
            <a:r>
              <a:rPr kumimoji="0" lang="en-US" sz="1200" b="1" i="0" u="none" strike="noStrike" kern="1200" cap="none" spc="-10" normalizeH="0" baseline="0" noProof="0" dirty="0">
                <a:ln>
                  <a:noFill/>
                </a:ln>
                <a:solidFill>
                  <a:srgbClr val="0092D4"/>
                </a:solidFill>
                <a:effectLst/>
                <a:uLnTx/>
                <a:uFillTx/>
                <a:latin typeface="Corbel" panose="020B0503020204020204"/>
                <a:ea typeface="+mn-ea"/>
                <a:cs typeface="Montserrat SemiBold"/>
              </a:rPr>
              <a:t>product rollout in some HICs &amp; UMICs</a:t>
            </a:r>
            <a:endParaRPr kumimoji="0" sz="1200" b="0" i="0" u="none" strike="noStrike" kern="1200" cap="none" spc="0" normalizeH="0" baseline="0" noProof="0" dirty="0">
              <a:ln>
                <a:noFill/>
              </a:ln>
              <a:solidFill>
                <a:srgbClr val="0092D4"/>
              </a:solidFill>
              <a:effectLst/>
              <a:uLnTx/>
              <a:uFillTx/>
              <a:latin typeface="Corbel" panose="020B0503020204020204"/>
              <a:ea typeface="+mn-ea"/>
              <a:cs typeface="Montserrat SemiBold"/>
            </a:endParaRPr>
          </a:p>
        </p:txBody>
      </p:sp>
      <p:sp>
        <p:nvSpPr>
          <p:cNvPr id="24" name="object 78">
            <a:extLst>
              <a:ext uri="{FF2B5EF4-FFF2-40B4-BE49-F238E27FC236}">
                <a16:creationId xmlns:a16="http://schemas.microsoft.com/office/drawing/2014/main" id="{8522A5D4-F8CB-3D6C-C95C-7D3426F42A4B}"/>
              </a:ext>
            </a:extLst>
          </p:cNvPr>
          <p:cNvSpPr txBox="1"/>
          <p:nvPr/>
        </p:nvSpPr>
        <p:spPr>
          <a:xfrm>
            <a:off x="4997965" y="2261359"/>
            <a:ext cx="1081632" cy="1500305"/>
          </a:xfrm>
          <a:prstGeom prst="rect">
            <a:avLst/>
          </a:prstGeom>
          <a:noFill/>
          <a:ln>
            <a:solidFill>
              <a:schemeClr val="accent1"/>
            </a:solidFill>
          </a:ln>
        </p:spPr>
        <p:txBody>
          <a:bodyPr vert="horz" wrap="square" lIns="0" tIns="182880" rIns="0" bIns="0" rtlCol="0" anchor="t" anchorCtr="0">
            <a:noAutofit/>
          </a:bodyPr>
          <a:lstStyle/>
          <a:p>
            <a:pPr marL="0" marR="0" lvl="0" indent="0" algn="ctr" defTabSz="914400" rtl="0" eaLnBrk="1" fontAlgn="auto" latinLnBrk="0" hangingPunct="1">
              <a:lnSpc>
                <a:spcPts val="13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WHO</a:t>
            </a:r>
            <a:r>
              <a:rPr kumimoji="0" lang="en-US" sz="1200" b="1" i="0" u="none" strike="noStrike" kern="1200" cap="none" spc="-55" normalizeH="0" baseline="0" noProof="0" dirty="0">
                <a:ln>
                  <a:noFill/>
                </a:ln>
                <a:solidFill>
                  <a:srgbClr val="0092D4"/>
                </a:solidFill>
                <a:effectLst/>
                <a:uLnTx/>
                <a:uFillTx/>
                <a:latin typeface="Corbel" panose="020B0503020204020204"/>
                <a:ea typeface="+mn-ea"/>
                <a:cs typeface="Montserrat SemiBold"/>
              </a:rPr>
              <a:t> </a:t>
            </a:r>
            <a:r>
              <a:rPr kumimoji="0" lang="en-US" sz="1200" b="1" i="0" u="none" strike="noStrike" kern="1200" cap="none" spc="-10" normalizeH="0" baseline="0" noProof="0" dirty="0">
                <a:ln>
                  <a:noFill/>
                </a:ln>
                <a:solidFill>
                  <a:srgbClr val="0092D4"/>
                </a:solidFill>
                <a:effectLst/>
                <a:uLnTx/>
                <a:uFillTx/>
                <a:latin typeface="Corbel" panose="020B0503020204020204"/>
                <a:ea typeface="+mn-ea"/>
                <a:cs typeface="Montserrat SemiBold"/>
              </a:rPr>
              <a:t>(SAGE)</a:t>
            </a:r>
            <a:endParaRPr kumimoji="0" lang="en-US" sz="1200" b="0" i="0" u="none" strike="noStrike" kern="1200" cap="none" spc="0" normalizeH="0" baseline="0" noProof="0" dirty="0">
              <a:ln>
                <a:noFill/>
              </a:ln>
              <a:solidFill>
                <a:srgbClr val="0092D4"/>
              </a:solidFill>
              <a:effectLst/>
              <a:uLnTx/>
              <a:uFillTx/>
              <a:latin typeface="Corbel" panose="020B0503020204020204"/>
              <a:ea typeface="+mn-ea"/>
              <a:cs typeface="Montserrat SemiBold"/>
            </a:endParaRPr>
          </a:p>
          <a:p>
            <a:pPr marL="83185" marR="75565"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10" normalizeH="0" baseline="0" noProof="0" dirty="0">
                <a:ln>
                  <a:noFill/>
                </a:ln>
                <a:solidFill>
                  <a:srgbClr val="0092D4"/>
                </a:solidFill>
                <a:effectLst/>
                <a:uLnTx/>
                <a:uFillTx/>
                <a:latin typeface="Corbel" panose="020B0503020204020204"/>
                <a:ea typeface="+mn-ea"/>
                <a:cs typeface="Montserrat SemiBold"/>
              </a:rPr>
              <a:t>policy recommend-</a:t>
            </a:r>
            <a:br>
              <a:rPr kumimoji="0" lang="en-US" sz="1200" b="1" i="0" u="none" strike="noStrike" kern="1200" cap="none" spc="-10" normalizeH="0" baseline="0" noProof="0" dirty="0">
                <a:ln>
                  <a:noFill/>
                </a:ln>
                <a:solidFill>
                  <a:srgbClr val="0092D4"/>
                </a:solidFill>
                <a:effectLst/>
                <a:uLnTx/>
                <a:uFillTx/>
                <a:latin typeface="Corbel" panose="020B0503020204020204"/>
                <a:ea typeface="+mn-ea"/>
                <a:cs typeface="Montserrat SemiBold"/>
              </a:rPr>
            </a:br>
            <a:r>
              <a:rPr kumimoji="0" lang="en-US" sz="1200" b="1" i="0" u="none" strike="noStrike" kern="1200" cap="none" spc="-10" normalizeH="0" baseline="0" noProof="0" dirty="0" err="1">
                <a:ln>
                  <a:noFill/>
                </a:ln>
                <a:solidFill>
                  <a:srgbClr val="0092D4"/>
                </a:solidFill>
                <a:effectLst/>
                <a:uLnTx/>
                <a:uFillTx/>
                <a:latin typeface="Corbel" panose="020B0503020204020204"/>
                <a:ea typeface="+mn-ea"/>
                <a:cs typeface="Montserrat SemiBold"/>
              </a:rPr>
              <a:t>ation</a:t>
            </a:r>
            <a:endParaRPr kumimoji="0" lang="en-US" sz="1200" b="0" i="0" u="none" strike="noStrike" kern="1200" cap="none" spc="0" normalizeH="0" baseline="0" noProof="0" dirty="0">
              <a:ln>
                <a:noFill/>
              </a:ln>
              <a:solidFill>
                <a:srgbClr val="0092D4"/>
              </a:solidFill>
              <a:effectLst/>
              <a:uLnTx/>
              <a:uFillTx/>
              <a:latin typeface="Corbel" panose="020B0503020204020204"/>
              <a:ea typeface="+mn-ea"/>
              <a:cs typeface="Montserrat SemiBold"/>
            </a:endParaRPr>
          </a:p>
        </p:txBody>
      </p:sp>
      <p:sp>
        <p:nvSpPr>
          <p:cNvPr id="25" name="object 78">
            <a:extLst>
              <a:ext uri="{FF2B5EF4-FFF2-40B4-BE49-F238E27FC236}">
                <a16:creationId xmlns:a16="http://schemas.microsoft.com/office/drawing/2014/main" id="{2562D78B-CBCD-0871-6657-9E15D172329E}"/>
              </a:ext>
            </a:extLst>
          </p:cNvPr>
          <p:cNvSpPr txBox="1"/>
          <p:nvPr/>
        </p:nvSpPr>
        <p:spPr>
          <a:xfrm>
            <a:off x="6187640" y="1982920"/>
            <a:ext cx="1081632" cy="169619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SDV </a:t>
            </a:r>
            <a:b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WHO prequalified</a:t>
            </a:r>
            <a:endParaRPr kumimoji="0" lang="en-US" sz="1200" b="1" i="0" u="none" strike="noStrike" kern="1200" cap="none" spc="0" normalizeH="0" baseline="0" noProof="0" dirty="0">
              <a:ln>
                <a:noFill/>
              </a:ln>
              <a:solidFill>
                <a:srgbClr val="0092D4"/>
              </a:solidFill>
              <a:effectLst/>
              <a:highlight>
                <a:srgbClr val="FFFF00"/>
              </a:highlight>
              <a:uLnTx/>
              <a:uFillTx/>
              <a:latin typeface="Corbel" panose="020B0503020204020204"/>
              <a:ea typeface="+mn-ea"/>
              <a:cs typeface="Montserrat SemiBold"/>
            </a:endParaRPr>
          </a:p>
        </p:txBody>
      </p:sp>
      <p:cxnSp>
        <p:nvCxnSpPr>
          <p:cNvPr id="26" name="Straight Connector 25">
            <a:extLst>
              <a:ext uri="{FF2B5EF4-FFF2-40B4-BE49-F238E27FC236}">
                <a16:creationId xmlns:a16="http://schemas.microsoft.com/office/drawing/2014/main" id="{C1441942-7EC9-EE67-E5B2-952A1061798B}"/>
              </a:ext>
            </a:extLst>
          </p:cNvPr>
          <p:cNvCxnSpPr>
            <a:cxnSpLocks/>
          </p:cNvCxnSpPr>
          <p:nvPr/>
        </p:nvCxnSpPr>
        <p:spPr>
          <a:xfrm flipH="1">
            <a:off x="6153970" y="4080265"/>
            <a:ext cx="33670" cy="1780208"/>
          </a:xfrm>
          <a:prstGeom prst="line">
            <a:avLst/>
          </a:prstGeom>
          <a:ln w="28575">
            <a:prstDash val="lgDash"/>
          </a:ln>
        </p:spPr>
        <p:style>
          <a:lnRef idx="1">
            <a:schemeClr val="accent4"/>
          </a:lnRef>
          <a:fillRef idx="0">
            <a:schemeClr val="accent4"/>
          </a:fillRef>
          <a:effectRef idx="0">
            <a:schemeClr val="accent4"/>
          </a:effectRef>
          <a:fontRef idx="minor">
            <a:schemeClr val="tx1"/>
          </a:fontRef>
        </p:style>
      </p:cxnSp>
      <p:pic>
        <p:nvPicPr>
          <p:cNvPr id="27" name="Picture 26">
            <a:extLst>
              <a:ext uri="{FF2B5EF4-FFF2-40B4-BE49-F238E27FC236}">
                <a16:creationId xmlns:a16="http://schemas.microsoft.com/office/drawing/2014/main" id="{E0906AC2-4236-DED1-0711-C56C712146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5741" y="1475597"/>
            <a:ext cx="11266259" cy="3036037"/>
          </a:xfrm>
          <a:prstGeom prst="rect">
            <a:avLst/>
          </a:prstGeom>
        </p:spPr>
      </p:pic>
      <p:sp>
        <p:nvSpPr>
          <p:cNvPr id="28" name="TextBox 27">
            <a:extLst>
              <a:ext uri="{FF2B5EF4-FFF2-40B4-BE49-F238E27FC236}">
                <a16:creationId xmlns:a16="http://schemas.microsoft.com/office/drawing/2014/main" id="{EEAA3256-F1E9-A349-D898-795E9552AA6A}"/>
              </a:ext>
            </a:extLst>
          </p:cNvPr>
          <p:cNvSpPr txBox="1"/>
          <p:nvPr/>
        </p:nvSpPr>
        <p:spPr>
          <a:xfrm>
            <a:off x="986250" y="3311435"/>
            <a:ext cx="1449330" cy="464365"/>
          </a:xfrm>
          <a:prstGeom prst="rect">
            <a:avLst/>
          </a:prstGeom>
          <a:solidFill>
            <a:schemeClr val="accent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n-cs"/>
              </a:rPr>
              <a:t>MATERNAL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n-cs"/>
              </a:rPr>
              <a:t>VACCINE</a:t>
            </a:r>
          </a:p>
        </p:txBody>
      </p:sp>
      <p:sp>
        <p:nvSpPr>
          <p:cNvPr id="29" name="object 78">
            <a:extLst>
              <a:ext uri="{FF2B5EF4-FFF2-40B4-BE49-F238E27FC236}">
                <a16:creationId xmlns:a16="http://schemas.microsoft.com/office/drawing/2014/main" id="{8CE1347E-667A-8D75-D9CA-B6533C083537}"/>
              </a:ext>
            </a:extLst>
          </p:cNvPr>
          <p:cNvSpPr txBox="1"/>
          <p:nvPr/>
        </p:nvSpPr>
        <p:spPr>
          <a:xfrm rot="20755103">
            <a:off x="6281514" y="3809392"/>
            <a:ext cx="3164663" cy="885838"/>
          </a:xfrm>
          <a:prstGeom prst="rect">
            <a:avLst/>
          </a:prstGeom>
          <a:solidFill>
            <a:schemeClr val="bg1"/>
          </a:solidFill>
          <a:ln>
            <a:solidFill>
              <a:schemeClr val="accent5"/>
            </a:solidFill>
          </a:ln>
        </p:spPr>
        <p:txBody>
          <a:bodyPr vert="horz" wrap="square" lIns="91440" tIns="0" rIns="91440" bIns="182880" rtlCol="0" anchor="b" anchorCtr="0">
            <a:noAutofit/>
          </a:bodyPr>
          <a:lstStyle/>
          <a:p>
            <a:pPr marL="0" marR="0" lvl="0" indent="0" algn="ctr" defTabSz="914400" rtl="0" eaLnBrk="1" fontAlgn="auto" latinLnBrk="0" hangingPunct="1">
              <a:lnSpc>
                <a:spcPts val="13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Needs: Product presentation suitable for </a:t>
            </a:r>
            <a:b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Gavi-eligible countries &amp; </a:t>
            </a:r>
            <a:b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price commitments made</a:t>
            </a:r>
          </a:p>
        </p:txBody>
      </p:sp>
      <p:sp>
        <p:nvSpPr>
          <p:cNvPr id="30" name="object 5">
            <a:extLst>
              <a:ext uri="{FF2B5EF4-FFF2-40B4-BE49-F238E27FC236}">
                <a16:creationId xmlns:a16="http://schemas.microsoft.com/office/drawing/2014/main" id="{3902729C-90F9-7F44-6F52-7AD38CD46981}"/>
              </a:ext>
            </a:extLst>
          </p:cNvPr>
          <p:cNvSpPr txBox="1"/>
          <p:nvPr/>
        </p:nvSpPr>
        <p:spPr>
          <a:xfrm rot="5190910">
            <a:off x="3025785" y="3744087"/>
            <a:ext cx="184666" cy="819778"/>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2022</a:t>
            </a: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-2023</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31" name="object 5">
            <a:extLst>
              <a:ext uri="{FF2B5EF4-FFF2-40B4-BE49-F238E27FC236}">
                <a16:creationId xmlns:a16="http://schemas.microsoft.com/office/drawing/2014/main" id="{1D1018B8-7798-3D19-F553-EFE49DAFF4AA}"/>
              </a:ext>
            </a:extLst>
          </p:cNvPr>
          <p:cNvSpPr txBox="1"/>
          <p:nvPr/>
        </p:nvSpPr>
        <p:spPr>
          <a:xfrm rot="4929938">
            <a:off x="5355302" y="3473480"/>
            <a:ext cx="184666" cy="906994"/>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2024</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32" name="object 5">
            <a:extLst>
              <a:ext uri="{FF2B5EF4-FFF2-40B4-BE49-F238E27FC236}">
                <a16:creationId xmlns:a16="http://schemas.microsoft.com/office/drawing/2014/main" id="{3A39D22A-AD9C-A79E-9EC6-D023269F3D7C}"/>
              </a:ext>
            </a:extLst>
          </p:cNvPr>
          <p:cNvSpPr txBox="1"/>
          <p:nvPr/>
        </p:nvSpPr>
        <p:spPr>
          <a:xfrm rot="5049349">
            <a:off x="4188809" y="3651754"/>
            <a:ext cx="184666" cy="819778"/>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2023-2024</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33" name="object 5">
            <a:extLst>
              <a:ext uri="{FF2B5EF4-FFF2-40B4-BE49-F238E27FC236}">
                <a16:creationId xmlns:a16="http://schemas.microsoft.com/office/drawing/2014/main" id="{EDC9EB11-918A-7D55-70FF-804F23EC7E21}"/>
              </a:ext>
            </a:extLst>
          </p:cNvPr>
          <p:cNvSpPr txBox="1"/>
          <p:nvPr/>
        </p:nvSpPr>
        <p:spPr>
          <a:xfrm rot="4622610">
            <a:off x="6677207" y="3111837"/>
            <a:ext cx="184666" cy="1072091"/>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2025</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34" name="object 5">
            <a:extLst>
              <a:ext uri="{FF2B5EF4-FFF2-40B4-BE49-F238E27FC236}">
                <a16:creationId xmlns:a16="http://schemas.microsoft.com/office/drawing/2014/main" id="{15D04A1F-5C9B-1623-041B-E639FC270A3D}"/>
              </a:ext>
            </a:extLst>
          </p:cNvPr>
          <p:cNvSpPr txBox="1"/>
          <p:nvPr/>
        </p:nvSpPr>
        <p:spPr>
          <a:xfrm rot="4372701">
            <a:off x="7986851" y="2775389"/>
            <a:ext cx="184666" cy="1072091"/>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Estimated 2026</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35" name="object 5">
            <a:extLst>
              <a:ext uri="{FF2B5EF4-FFF2-40B4-BE49-F238E27FC236}">
                <a16:creationId xmlns:a16="http://schemas.microsoft.com/office/drawing/2014/main" id="{10FCD23B-109F-FC62-7618-6DF98ACA93B9}"/>
              </a:ext>
            </a:extLst>
          </p:cNvPr>
          <p:cNvSpPr txBox="1"/>
          <p:nvPr/>
        </p:nvSpPr>
        <p:spPr>
          <a:xfrm rot="4184933">
            <a:off x="9599657" y="1998071"/>
            <a:ext cx="184666" cy="1596539"/>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Estimated 2027 onwards</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cxnSp>
        <p:nvCxnSpPr>
          <p:cNvPr id="36" name="Straight Connector 35">
            <a:extLst>
              <a:ext uri="{FF2B5EF4-FFF2-40B4-BE49-F238E27FC236}">
                <a16:creationId xmlns:a16="http://schemas.microsoft.com/office/drawing/2014/main" id="{A94C3AA0-5329-D86F-A0F5-453DC3E04852}"/>
              </a:ext>
            </a:extLst>
          </p:cNvPr>
          <p:cNvCxnSpPr>
            <a:cxnSpLocks/>
          </p:cNvCxnSpPr>
          <p:nvPr/>
        </p:nvCxnSpPr>
        <p:spPr>
          <a:xfrm flipH="1">
            <a:off x="7310707" y="1504461"/>
            <a:ext cx="33670" cy="1780208"/>
          </a:xfrm>
          <a:prstGeom prst="line">
            <a:avLst/>
          </a:prstGeom>
          <a:ln w="28575">
            <a:prstDash val="lgDash"/>
          </a:ln>
        </p:spPr>
        <p:style>
          <a:lnRef idx="1">
            <a:schemeClr val="accent4"/>
          </a:lnRef>
          <a:fillRef idx="0">
            <a:schemeClr val="accent4"/>
          </a:fillRef>
          <a:effectRef idx="0">
            <a:schemeClr val="accent4"/>
          </a:effectRef>
          <a:fontRef idx="minor">
            <a:schemeClr val="tx1"/>
          </a:fontRef>
        </p:style>
      </p:cxnSp>
      <p:sp>
        <p:nvSpPr>
          <p:cNvPr id="37" name="TextBox 36">
            <a:extLst>
              <a:ext uri="{FF2B5EF4-FFF2-40B4-BE49-F238E27FC236}">
                <a16:creationId xmlns:a16="http://schemas.microsoft.com/office/drawing/2014/main" id="{06B4D80E-40F2-6A35-1C0D-1AF5B77ECACB}"/>
              </a:ext>
            </a:extLst>
          </p:cNvPr>
          <p:cNvSpPr txBox="1"/>
          <p:nvPr/>
        </p:nvSpPr>
        <p:spPr>
          <a:xfrm>
            <a:off x="980299" y="4988006"/>
            <a:ext cx="1449330" cy="464365"/>
          </a:xfrm>
          <a:prstGeom prst="rect">
            <a:avLst/>
          </a:prstGeom>
          <a:solidFill>
            <a:schemeClr val="accent5"/>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n-cs"/>
              </a:rPr>
              <a:t>MONOCLONAL ANTIBODIES</a:t>
            </a:r>
          </a:p>
        </p:txBody>
      </p:sp>
      <p:sp>
        <p:nvSpPr>
          <p:cNvPr id="38" name="TextBox 37">
            <a:extLst>
              <a:ext uri="{FF2B5EF4-FFF2-40B4-BE49-F238E27FC236}">
                <a16:creationId xmlns:a16="http://schemas.microsoft.com/office/drawing/2014/main" id="{3259A6A2-D121-730B-4362-FC76C8FF556D}"/>
              </a:ext>
            </a:extLst>
          </p:cNvPr>
          <p:cNvSpPr txBox="1"/>
          <p:nvPr/>
        </p:nvSpPr>
        <p:spPr>
          <a:xfrm>
            <a:off x="873626" y="5992812"/>
            <a:ext cx="88830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orbel" panose="020B0503020204020204"/>
                <a:ea typeface="+mn-ea"/>
                <a:cs typeface="+mn-cs"/>
              </a:rPr>
              <a:t>Definitions: </a:t>
            </a: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HIC = high-income country; PFS = pre-filled syringe; UMIC = upper- and middle-income country; WHO SAGE = World Health Organization Strategic Advisory Group of Experts; SDV = single-dose vial; MDV = multi-dose vial</a:t>
            </a:r>
            <a:endParaRPr kumimoji="0" lang="en-US" sz="14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9" name="TextBox 38">
            <a:extLst>
              <a:ext uri="{FF2B5EF4-FFF2-40B4-BE49-F238E27FC236}">
                <a16:creationId xmlns:a16="http://schemas.microsoft.com/office/drawing/2014/main" id="{6114618A-A3E1-69CA-ABB4-5898D39BFB70}"/>
              </a:ext>
            </a:extLst>
          </p:cNvPr>
          <p:cNvSpPr txBox="1"/>
          <p:nvPr/>
        </p:nvSpPr>
        <p:spPr>
          <a:xfrm flipH="1">
            <a:off x="6153970" y="1112410"/>
            <a:ext cx="1380447" cy="938719"/>
          </a:xfrm>
          <a:prstGeom prst="rect">
            <a:avLst/>
          </a:prstGeom>
          <a:noFill/>
        </p:spPr>
        <p:txBody>
          <a:bodyPr wrap="square" rtlCol="0">
            <a:spAutoFit/>
          </a:bodyPr>
          <a:lstStyle/>
          <a:p>
            <a:r>
              <a:rPr lang="en-US" sz="1100" dirty="0"/>
              <a:t>Gavi agrees to support maternal RSV vaccine programs </a:t>
            </a:r>
          </a:p>
          <a:p>
            <a:endParaRPr lang="en-US" sz="1100" dirty="0"/>
          </a:p>
        </p:txBody>
      </p:sp>
      <p:sp>
        <p:nvSpPr>
          <p:cNvPr id="3" name="Footer Placeholder 57">
            <a:extLst>
              <a:ext uri="{FF2B5EF4-FFF2-40B4-BE49-F238E27FC236}">
                <a16:creationId xmlns:a16="http://schemas.microsoft.com/office/drawing/2014/main" id="{976B3126-E35D-8E07-49AF-2FECCAA4D9AD}"/>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125314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DBBFC-69F1-3225-E290-2BCF93A6FF3C}"/>
            </a:ext>
          </a:extLst>
        </p:cNvPr>
        <p:cNvGrpSpPr/>
        <p:nvPr/>
      </p:nvGrpSpPr>
      <p:grpSpPr>
        <a:xfrm>
          <a:off x="0" y="0"/>
          <a:ext cx="0" cy="0"/>
          <a:chOff x="0" y="0"/>
          <a:chExt cx="0" cy="0"/>
        </a:xfrm>
      </p:grpSpPr>
      <p:sp>
        <p:nvSpPr>
          <p:cNvPr id="11" name="Title 3">
            <a:extLst>
              <a:ext uri="{FF2B5EF4-FFF2-40B4-BE49-F238E27FC236}">
                <a16:creationId xmlns:a16="http://schemas.microsoft.com/office/drawing/2014/main" id="{4E337663-ED9C-B2C4-3FB8-7645241963FA}"/>
              </a:ext>
            </a:extLst>
          </p:cNvPr>
          <p:cNvSpPr txBox="1">
            <a:spLocks/>
          </p:cNvSpPr>
          <p:nvPr/>
        </p:nvSpPr>
        <p:spPr>
          <a:xfrm>
            <a:off x="1185042" y="167322"/>
            <a:ext cx="10515600" cy="884555"/>
          </a:xfrm>
          <a:prstGeom prst="rect">
            <a:avLst/>
          </a:prstGeom>
        </p:spPr>
        <p:txBody>
          <a:bodyPr/>
          <a:lstStyle>
            <a:lvl1pPr algn="l" defTabSz="914400" rtl="0" eaLnBrk="1" latinLnBrk="0" hangingPunct="1">
              <a:lnSpc>
                <a:spcPct val="90000"/>
              </a:lnSpc>
              <a:spcBef>
                <a:spcPct val="0"/>
              </a:spcBef>
              <a:buNone/>
              <a:defRPr sz="2400" b="1" kern="1200">
                <a:solidFill>
                  <a:schemeClr val="accent2"/>
                </a:solidFill>
                <a:latin typeface="Corbel" panose="020B0503020204020204" pitchFamily="34" charset="0"/>
                <a:ea typeface="+mj-ea"/>
                <a:cs typeface="+mj-cs"/>
              </a:defRPr>
            </a:lvl1pPr>
          </a:lstStyle>
          <a:p>
            <a:r>
              <a:rPr lang="en-US" dirty="0">
                <a:solidFill>
                  <a:schemeClr val="accent1"/>
                </a:solidFill>
              </a:rPr>
              <a:t>Global market authorizations of RSV immunization products to protect infants</a:t>
            </a:r>
            <a:br>
              <a:rPr lang="en-US" dirty="0">
                <a:solidFill>
                  <a:schemeClr val="accent1"/>
                </a:solidFill>
              </a:rPr>
            </a:br>
            <a:r>
              <a:rPr lang="en-US" b="0" dirty="0">
                <a:solidFill>
                  <a:schemeClr val="accent1"/>
                </a:solidFill>
              </a:rPr>
              <a:t>as of August 2024</a:t>
            </a:r>
          </a:p>
        </p:txBody>
      </p:sp>
      <p:pic>
        <p:nvPicPr>
          <p:cNvPr id="4" name="Picture 3">
            <a:extLst>
              <a:ext uri="{FF2B5EF4-FFF2-40B4-BE49-F238E27FC236}">
                <a16:creationId xmlns:a16="http://schemas.microsoft.com/office/drawing/2014/main" id="{F5EBC9F1-B010-3319-419A-4D4F19D69C1C}"/>
              </a:ext>
            </a:extLst>
          </p:cNvPr>
          <p:cNvPicPr>
            <a:picLocks noChangeAspect="1"/>
          </p:cNvPicPr>
          <p:nvPr/>
        </p:nvPicPr>
        <p:blipFill>
          <a:blip r:embed="rId3"/>
          <a:srcRect t="11143"/>
          <a:stretch/>
        </p:blipFill>
        <p:spPr>
          <a:xfrm>
            <a:off x="901229" y="1152940"/>
            <a:ext cx="11290771" cy="5113865"/>
          </a:xfrm>
          <a:prstGeom prst="rect">
            <a:avLst/>
          </a:prstGeom>
        </p:spPr>
      </p:pic>
      <p:sp>
        <p:nvSpPr>
          <p:cNvPr id="2" name="Footer Placeholder 57">
            <a:extLst>
              <a:ext uri="{FF2B5EF4-FFF2-40B4-BE49-F238E27FC236}">
                <a16:creationId xmlns:a16="http://schemas.microsoft.com/office/drawing/2014/main" id="{C053323F-8999-2A39-AC9C-79E5AEB6F678}"/>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February 2026</a:t>
            </a:r>
          </a:p>
        </p:txBody>
      </p:sp>
    </p:spTree>
    <p:extLst>
      <p:ext uri="{BB962C8B-B14F-4D97-AF65-F5344CB8AC3E}">
        <p14:creationId xmlns:p14="http://schemas.microsoft.com/office/powerpoint/2010/main" val="6234863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4.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139.2226/358.4865/68.59843/68.69473"/>
</p:tagLst>
</file>

<file path=ppt/tags/tag115.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219.1067/358.4865/103.4646/103.36"/>
</p:tagLst>
</file>

<file path=ppt/tags/tag11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6063/71.99992/272.965/275.1478"/>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Eins"/>
  <p:tag name="EE4P_AGENDAWIZARD_PROPERTIES" val="69.73236/210.082/640.5827/252.0493"/>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0.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69.73236/114.7876/72.21693/72.28346"/>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3.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9.5/94.96071/730.5/0"/>
</p:tagLst>
</file>

<file path=ppt/tags/tag12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5/49.03937/566.1416/37.07858"/>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9.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139.2224/358.4865/68.59843/68.69473"/>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219.1065/358.4865/103.4646/103.36"/>
</p:tagLst>
</file>

<file path=ppt/tags/tag13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60606/71.99992/272.965/275.1478"/>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Eins"/>
  <p:tag name="EE4P_AGENDAWIZARD_PROPERTIES" val="69.73212/210.082/640.5827/252.0493"/>
</p:tagLst>
</file>

<file path=ppt/tags/tag135.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69.73212/114.7876/72.21693/72.28346"/>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8.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9.5/94.96055/730.5/0"/>
</p:tagLst>
</file>

<file path=ppt/tags/tag13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5/49.03929/566.1416/37.07858"/>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VcyuoKE2vQFsVEdT9n8N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5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oad to Preventio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coming Products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potx  -  Read-Only" id="{FE7FD4F3-B52E-4D70-A237-F78B6CF1D59A}" vid="{A3954E59-176E-46BE-B856-B7755D93AFAA}"/>
    </a:ext>
  </a:extLst>
</a:theme>
</file>

<file path=ppt/theme/theme5.xml><?xml version="1.0" encoding="utf-8"?>
<a:theme xmlns:a="http://schemas.openxmlformats.org/drawingml/2006/main" name="5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potx  -  Read-Only" id="{FE7FD4F3-B52E-4D70-A237-F78B6CF1D59A}" vid="{A3954E59-176E-46BE-B856-B7755D93AFAA}"/>
    </a:ext>
  </a:extLst>
</a:theme>
</file>

<file path=ppt/theme/theme7.xml><?xml version="1.0" encoding="utf-8"?>
<a:theme xmlns:a="http://schemas.openxmlformats.org/drawingml/2006/main" name="WHO Grid A4">
  <a:themeElements>
    <a:clrScheme name="WHO">
      <a:dk1>
        <a:srgbClr val="000000"/>
      </a:dk1>
      <a:lt1>
        <a:sysClr val="window" lastClr="FFFFFF"/>
      </a:lt1>
      <a:dk2>
        <a:srgbClr val="04A4EC"/>
      </a:dk2>
      <a:lt2>
        <a:srgbClr val="F2F2F2"/>
      </a:lt2>
      <a:accent1>
        <a:srgbClr val="00244C"/>
      </a:accent1>
      <a:accent2>
        <a:srgbClr val="0373A5"/>
      </a:accent2>
      <a:accent3>
        <a:srgbClr val="FFFF00"/>
      </a:accent3>
      <a:accent4>
        <a:srgbClr val="60CCFC"/>
      </a:accent4>
      <a:accent5>
        <a:srgbClr val="6E6F73"/>
      </a:accent5>
      <a:accent6>
        <a:srgbClr val="8064A2"/>
      </a:accent6>
      <a:hlink>
        <a:srgbClr val="C0504D"/>
      </a:hlink>
      <a:folHlink>
        <a:srgbClr val="C96765"/>
      </a:folHlink>
    </a:clrScheme>
    <a:fontScheme name="WHO">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4A4EC"/>
        </a:solidFill>
        <a:ln w="9525" cap="rnd" cmpd="sng" algn="ctr">
          <a:solidFill>
            <a:srgbClr val="04A4E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cap="rnd">
          <a:noFill/>
          <a:prstDash val="solid"/>
        </a:ln>
      </a:spPr>
      <a:bodyPr wrap="square" lIns="0" tIns="0" rIns="0" bIns="0" rtlCol="0" anchor="ctr" anchorCtr="0">
        <a:noAutofit/>
      </a:bodyPr>
      <a:lstStyle>
        <a:defPPr algn="ctr">
          <a:defRPr sz="1200" dirty="0" err="1" smtClean="0">
            <a:solidFill>
              <a:srgbClr val="000000"/>
            </a:solidFill>
          </a:defRPr>
        </a:defPPr>
      </a:lst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A4.potx" id="{FD128D5F-54C9-4660-96FD-399E95DF928D}" vid="{7EF5A221-22E9-434F-9846-7D43FE1E807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5922</Words>
  <Application>Microsoft Office PowerPoint</Application>
  <PresentationFormat>Widescreen</PresentationFormat>
  <Paragraphs>415</Paragraphs>
  <Slides>27</Slides>
  <Notes>27</Notes>
  <HiddenSlides>0</HiddenSlides>
  <MMClips>0</MMClips>
  <ScaleCrop>false</ScaleCrop>
  <HeadingPairs>
    <vt:vector size="8" baseType="variant">
      <vt:variant>
        <vt:lpstr>Fonts Used</vt:lpstr>
      </vt:variant>
      <vt:variant>
        <vt:i4>17</vt:i4>
      </vt:variant>
      <vt:variant>
        <vt:lpstr>Theme</vt:lpstr>
      </vt:variant>
      <vt:variant>
        <vt:i4>7</vt:i4>
      </vt:variant>
      <vt:variant>
        <vt:lpstr>Embedded OLE Servers</vt:lpstr>
      </vt:variant>
      <vt:variant>
        <vt:i4>1</vt:i4>
      </vt:variant>
      <vt:variant>
        <vt:lpstr>Slide Titles</vt:lpstr>
      </vt:variant>
      <vt:variant>
        <vt:i4>27</vt:i4>
      </vt:variant>
    </vt:vector>
  </HeadingPairs>
  <TitlesOfParts>
    <vt:vector size="52" baseType="lpstr">
      <vt:lpstr>Aptos</vt:lpstr>
      <vt:lpstr>Arial</vt:lpstr>
      <vt:lpstr>Calibri</vt:lpstr>
      <vt:lpstr>Corbel</vt:lpstr>
      <vt:lpstr>Courier New</vt:lpstr>
      <vt:lpstr>Ebrima</vt:lpstr>
      <vt:lpstr>Montserrat Light</vt:lpstr>
      <vt:lpstr>Montserrat Medium</vt:lpstr>
      <vt:lpstr>Noto Sans</vt:lpstr>
      <vt:lpstr>Poppins</vt:lpstr>
      <vt:lpstr>Poppins Medium</vt:lpstr>
      <vt:lpstr>Poppins SemiBold</vt:lpstr>
      <vt:lpstr>Segoe UI</vt:lpstr>
      <vt:lpstr>Symbol</vt:lpstr>
      <vt:lpstr>Times New Roman</vt:lpstr>
      <vt:lpstr>Trebuchet MS</vt:lpstr>
      <vt:lpstr>Wingdings</vt:lpstr>
      <vt:lpstr>Road to Prevention Section</vt:lpstr>
      <vt:lpstr>Incoming Products Section</vt:lpstr>
      <vt:lpstr>2_Office Theme</vt:lpstr>
      <vt:lpstr>WHO/IVB Presentation</vt:lpstr>
      <vt:lpstr>5_Office Theme</vt:lpstr>
      <vt:lpstr>1_WHO/IVB Presentation</vt:lpstr>
      <vt:lpstr>WHO Grid A4</vt:lpstr>
      <vt:lpstr>think-cell Slide</vt:lpstr>
      <vt:lpstr>The RSV immunization pipeline to global policy</vt:lpstr>
      <vt:lpstr>Agenda</vt:lpstr>
      <vt:lpstr>The policy road to low- &amp; middle-income markets</vt:lpstr>
      <vt:lpstr>The historic gap in introduction of new vaccines</vt:lpstr>
      <vt:lpstr>Reasons for this historic delay</vt:lpstr>
      <vt:lpstr>A more protracted policy pathway in LMICs</vt:lpstr>
      <vt:lpstr>New products for RSV disease prevention in early life</vt:lpstr>
      <vt:lpstr>Potential RSV immunization product availability for Gavi-eligible countries*</vt:lpstr>
      <vt:lpstr>PowerPoint Presentation</vt:lpstr>
      <vt:lpstr>Getting to a global recommendation</vt:lpstr>
      <vt:lpstr>WHO’s Strategic Advisory Group of Experts on Immunization (SAGE)</vt:lpstr>
      <vt:lpstr>A global recommendation to prevent severe RSV disease in young infants</vt:lpstr>
      <vt:lpstr>Aspects of WHO SAGE recommendation across both products</vt:lpstr>
      <vt:lpstr>WHO’s global recommendation summary—RSV immunization approach specifics</vt:lpstr>
      <vt:lpstr>Evaluating RSV products for global use</vt:lpstr>
      <vt:lpstr>What is WHO prequalification (PQ) for immunization products?</vt:lpstr>
      <vt:lpstr>Maternal RSV vaccine now WHO prequalified a key step toward expanding access for low- and middle-income markets</vt:lpstr>
      <vt:lpstr>What happens during the WHO PQ process?</vt:lpstr>
      <vt:lpstr>Ensuring programmatic suitability</vt:lpstr>
      <vt:lpstr>A maternal RSV vaccine impact study is moving forward </vt:lpstr>
      <vt:lpstr>Immunization financing for RSV</vt:lpstr>
      <vt:lpstr>Global access depends on support from Gavi, the Vaccine Alliance</vt:lpstr>
      <vt:lpstr>Pooled procurement can also bring down costs of vaccine combines the financial and other resources across countries to create greater purchasing power </vt:lpstr>
      <vt:lpstr>Country decision-making mechanisms </vt:lpstr>
      <vt:lpstr>Country decision-making bodies the role of NRAs, RITAGs, NITAGs and Governments</vt:lpstr>
      <vt:lpstr>Global status of National Immunization Technical Advisory Groups (NITAGs) (as of October 2023)</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250</cp:revision>
  <dcterms:created xsi:type="dcterms:W3CDTF">2023-10-19T09:24:22Z</dcterms:created>
  <dcterms:modified xsi:type="dcterms:W3CDTF">2026-02-09T16:41:35Z</dcterms:modified>
</cp:coreProperties>
</file>